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ags/tag1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30"/>
  </p:notesMasterIdLst>
  <p:handoutMasterIdLst>
    <p:handoutMasterId r:id="rId31"/>
  </p:handoutMasterIdLst>
  <p:sldIdLst>
    <p:sldId id="858" r:id="rId5"/>
    <p:sldId id="937" r:id="rId6"/>
    <p:sldId id="1049" r:id="rId7"/>
    <p:sldId id="588" r:id="rId8"/>
    <p:sldId id="258" r:id="rId9"/>
    <p:sldId id="1052" r:id="rId10"/>
    <p:sldId id="1050" r:id="rId11"/>
    <p:sldId id="555" r:id="rId12"/>
    <p:sldId id="257" r:id="rId13"/>
    <p:sldId id="962" r:id="rId14"/>
    <p:sldId id="504" r:id="rId15"/>
    <p:sldId id="1051" r:id="rId16"/>
    <p:sldId id="277" r:id="rId17"/>
    <p:sldId id="686" r:id="rId18"/>
    <p:sldId id="1041" r:id="rId19"/>
    <p:sldId id="936" r:id="rId20"/>
    <p:sldId id="1043" r:id="rId21"/>
    <p:sldId id="256" r:id="rId22"/>
    <p:sldId id="334" r:id="rId23"/>
    <p:sldId id="671" r:id="rId24"/>
    <p:sldId id="331" r:id="rId25"/>
    <p:sldId id="580" r:id="rId26"/>
    <p:sldId id="290" r:id="rId27"/>
    <p:sldId id="1046" r:id="rId28"/>
    <p:sldId id="261" r:id="rId29"/>
  </p:sldIdLst>
  <p:sldSz cx="12192000" cy="6858000"/>
  <p:notesSz cx="6797675" cy="9926638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andard inndeling" id="{5E7EE825-51F3-4AFA-BE5B-EE5291278815}">
          <p14:sldIdLst>
            <p14:sldId id="858"/>
            <p14:sldId id="937"/>
            <p14:sldId id="1049"/>
            <p14:sldId id="588"/>
            <p14:sldId id="258"/>
            <p14:sldId id="1052"/>
            <p14:sldId id="1050"/>
            <p14:sldId id="555"/>
            <p14:sldId id="257"/>
            <p14:sldId id="962"/>
            <p14:sldId id="504"/>
            <p14:sldId id="1051"/>
            <p14:sldId id="277"/>
            <p14:sldId id="686"/>
            <p14:sldId id="1041"/>
            <p14:sldId id="936"/>
            <p14:sldId id="1043"/>
            <p14:sldId id="256"/>
            <p14:sldId id="334"/>
            <p14:sldId id="671"/>
            <p14:sldId id="331"/>
            <p14:sldId id="580"/>
            <p14:sldId id="290"/>
            <p14:sldId id="1046"/>
            <p14:sldId id="261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37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Øyvind Fylling-Jensen" initials="ØF" lastIdx="1" clrIdx="0">
    <p:extLst>
      <p:ext uri="{19B8F6BF-5375-455C-9EA6-DF929625EA0E}">
        <p15:presenceInfo xmlns:p15="http://schemas.microsoft.com/office/powerpoint/2012/main" userId="S-1-5-21-538295952-208749705-1297518417-7312" providerId="AD"/>
      </p:ext>
    </p:extLst>
  </p:cmAuthor>
  <p:cmAuthor id="2" name="Reidun Lilleholt Kraugerud" initials="RLK" lastIdx="2" clrIdx="1">
    <p:extLst>
      <p:ext uri="{19B8F6BF-5375-455C-9EA6-DF929625EA0E}">
        <p15:presenceInfo xmlns:p15="http://schemas.microsoft.com/office/powerpoint/2012/main" userId="S-1-5-21-538295952-208749705-1297518417-2459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3F72"/>
    <a:srgbClr val="9175B6"/>
    <a:srgbClr val="7D9AAA"/>
    <a:srgbClr val="A3A5C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ddels stil 2 - uthevin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87779" autoAdjust="0"/>
  </p:normalViewPr>
  <p:slideViewPr>
    <p:cSldViewPr snapToGrid="0" showGuides="1">
      <p:cViewPr>
        <p:scale>
          <a:sx n="90" d="100"/>
          <a:sy n="90" d="100"/>
        </p:scale>
        <p:origin x="534" y="66"/>
      </p:cViewPr>
      <p:guideLst>
        <p:guide orient="horz" pos="2137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75" d="100"/>
        <a:sy n="75" d="100"/>
      </p:scale>
      <p:origin x="0" y="-225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commentAuthors" Target="comment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notesMaster" Target="notesMasters/notesMaster1.xml"/><Relationship Id="rId35" Type="http://schemas.openxmlformats.org/officeDocument/2006/relationships/theme" Target="theme/theme1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image" Target="../media/image79.png"/><Relationship Id="rId4" Type="http://schemas.openxmlformats.org/officeDocument/2006/relationships/image" Target="../media/image82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image" Target="../media/image79.png"/><Relationship Id="rId4" Type="http://schemas.openxmlformats.org/officeDocument/2006/relationships/image" Target="../media/image82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B6E938C-3FBB-4BA8-9CB0-357546509B09}" type="doc">
      <dgm:prSet loTypeId="urn:microsoft.com/office/officeart/2005/8/layout/p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nb-NO"/>
        </a:p>
      </dgm:t>
    </dgm:pt>
    <dgm:pt modelId="{39F5053C-7FBA-425B-A2CD-39B44B301CD9}">
      <dgm:prSet phldrT="[Text]"/>
      <dgm:spPr/>
      <dgm:t>
        <a:bodyPr/>
        <a:lstStyle/>
        <a:p>
          <a:r>
            <a:rPr lang="en-US" noProof="0" dirty="0" err="1"/>
            <a:t>Temperatur</a:t>
          </a:r>
          <a:endParaRPr lang="en-US" noProof="0" dirty="0"/>
        </a:p>
      </dgm:t>
    </dgm:pt>
    <dgm:pt modelId="{C49AA752-0558-4C02-AF8B-E128AF17F112}" type="parTrans" cxnId="{5DAF0CEF-6682-4D8B-AEEC-E35D5527A404}">
      <dgm:prSet/>
      <dgm:spPr/>
      <dgm:t>
        <a:bodyPr/>
        <a:lstStyle/>
        <a:p>
          <a:endParaRPr lang="nb-NO"/>
        </a:p>
      </dgm:t>
    </dgm:pt>
    <dgm:pt modelId="{D9DBCE4D-0BAF-46B9-B802-735D04527298}" type="sibTrans" cxnId="{5DAF0CEF-6682-4D8B-AEEC-E35D5527A404}">
      <dgm:prSet/>
      <dgm:spPr/>
      <dgm:t>
        <a:bodyPr/>
        <a:lstStyle/>
        <a:p>
          <a:endParaRPr lang="nb-NO"/>
        </a:p>
      </dgm:t>
    </dgm:pt>
    <dgm:pt modelId="{9406AB97-889D-44B8-B03B-0E4CD0AB85D9}">
      <dgm:prSet phldrT="[Text]"/>
      <dgm:spPr/>
      <dgm:t>
        <a:bodyPr/>
        <a:lstStyle/>
        <a:p>
          <a:r>
            <a:rPr lang="en-US" noProof="0" dirty="0" err="1"/>
            <a:t>Redusert</a:t>
          </a:r>
          <a:r>
            <a:rPr lang="en-US" noProof="0" dirty="0"/>
            <a:t> </a:t>
          </a:r>
          <a:r>
            <a:rPr lang="en-US" noProof="0" dirty="0" err="1"/>
            <a:t>oksygen</a:t>
          </a:r>
          <a:endParaRPr lang="en-US" noProof="0" dirty="0"/>
        </a:p>
      </dgm:t>
    </dgm:pt>
    <dgm:pt modelId="{A9BBB369-EF07-47DA-8C41-6313A9177AEA}" type="parTrans" cxnId="{BD842E8D-83C7-4151-8209-D1E1A7B332AC}">
      <dgm:prSet/>
      <dgm:spPr/>
      <dgm:t>
        <a:bodyPr/>
        <a:lstStyle/>
        <a:p>
          <a:endParaRPr lang="nb-NO"/>
        </a:p>
      </dgm:t>
    </dgm:pt>
    <dgm:pt modelId="{451BDC3D-E2B0-4A49-A22E-5B225E685F22}" type="sibTrans" cxnId="{BD842E8D-83C7-4151-8209-D1E1A7B332AC}">
      <dgm:prSet/>
      <dgm:spPr/>
      <dgm:t>
        <a:bodyPr/>
        <a:lstStyle/>
        <a:p>
          <a:endParaRPr lang="nb-NO"/>
        </a:p>
      </dgm:t>
    </dgm:pt>
    <dgm:pt modelId="{40157387-92BE-4FE3-AF2F-C3A655366864}">
      <dgm:prSet phldrT="[Text]"/>
      <dgm:spPr/>
      <dgm:t>
        <a:bodyPr/>
        <a:lstStyle/>
        <a:p>
          <a:r>
            <a:rPr lang="en-US" noProof="0" dirty="0" err="1"/>
            <a:t>Ekstreme</a:t>
          </a:r>
          <a:r>
            <a:rPr lang="en-US" noProof="0" dirty="0"/>
            <a:t> </a:t>
          </a:r>
          <a:r>
            <a:rPr lang="en-US" noProof="0" dirty="0" err="1"/>
            <a:t>værforhold</a:t>
          </a:r>
          <a:endParaRPr lang="en-US" noProof="0" dirty="0"/>
        </a:p>
      </dgm:t>
    </dgm:pt>
    <dgm:pt modelId="{586090A8-331A-467E-B057-6E201A50BBAC}" type="parTrans" cxnId="{97DF672E-5F55-463B-A11B-AC08D852A17F}">
      <dgm:prSet/>
      <dgm:spPr/>
      <dgm:t>
        <a:bodyPr/>
        <a:lstStyle/>
        <a:p>
          <a:endParaRPr lang="nb-NO"/>
        </a:p>
      </dgm:t>
    </dgm:pt>
    <dgm:pt modelId="{2A8C6647-32B8-4DE7-8980-864FA8352AD2}" type="sibTrans" cxnId="{97DF672E-5F55-463B-A11B-AC08D852A17F}">
      <dgm:prSet/>
      <dgm:spPr/>
      <dgm:t>
        <a:bodyPr/>
        <a:lstStyle/>
        <a:p>
          <a:endParaRPr lang="nb-NO"/>
        </a:p>
      </dgm:t>
    </dgm:pt>
    <dgm:pt modelId="{0CB2F8CB-7BE6-40D5-850F-608E70175860}">
      <dgm:prSet phldrT="[Text]"/>
      <dgm:spPr/>
      <dgm:t>
        <a:bodyPr/>
        <a:lstStyle/>
        <a:p>
          <a:r>
            <a:rPr lang="en-US" noProof="0" dirty="0" err="1"/>
            <a:t>Sykdom</a:t>
          </a:r>
          <a:r>
            <a:rPr lang="en-US" noProof="0" dirty="0"/>
            <a:t> </a:t>
          </a:r>
          <a:r>
            <a:rPr lang="en-US" noProof="0" dirty="0" err="1"/>
            <a:t>og</a:t>
          </a:r>
          <a:r>
            <a:rPr lang="en-US" noProof="0" dirty="0"/>
            <a:t> </a:t>
          </a:r>
          <a:r>
            <a:rPr lang="en-US" noProof="0" dirty="0" err="1"/>
            <a:t>parasitter</a:t>
          </a:r>
          <a:endParaRPr lang="en-US" noProof="0" dirty="0"/>
        </a:p>
      </dgm:t>
    </dgm:pt>
    <dgm:pt modelId="{9D33D8E3-4B9B-4870-BED6-6479E5EACF78}" type="parTrans" cxnId="{00739C90-1DC6-4197-A02C-0C21553DB6DA}">
      <dgm:prSet/>
      <dgm:spPr/>
      <dgm:t>
        <a:bodyPr/>
        <a:lstStyle/>
        <a:p>
          <a:endParaRPr lang="nb-NO"/>
        </a:p>
      </dgm:t>
    </dgm:pt>
    <dgm:pt modelId="{7B715849-C03B-46CE-B9D6-2D43C10F0569}" type="sibTrans" cxnId="{00739C90-1DC6-4197-A02C-0C21553DB6DA}">
      <dgm:prSet/>
      <dgm:spPr/>
      <dgm:t>
        <a:bodyPr/>
        <a:lstStyle/>
        <a:p>
          <a:endParaRPr lang="nb-NO"/>
        </a:p>
      </dgm:t>
    </dgm:pt>
    <dgm:pt modelId="{1A375045-7CEA-46D4-AF33-F88886833D79}">
      <dgm:prSet phldrT="[Text]"/>
      <dgm:spPr/>
      <dgm:t>
        <a:bodyPr/>
        <a:lstStyle/>
        <a:p>
          <a:r>
            <a:rPr lang="en-US" noProof="0" dirty="0" err="1"/>
            <a:t>Forsuring</a:t>
          </a:r>
          <a:endParaRPr lang="en-US" noProof="0" dirty="0"/>
        </a:p>
      </dgm:t>
    </dgm:pt>
    <dgm:pt modelId="{3D2CC29E-D78F-4435-BB5D-1F944028FB02}" type="sibTrans" cxnId="{BA0F57F6-F47E-45C7-95F5-4B3095CA220D}">
      <dgm:prSet/>
      <dgm:spPr/>
      <dgm:t>
        <a:bodyPr/>
        <a:lstStyle/>
        <a:p>
          <a:endParaRPr lang="nb-NO"/>
        </a:p>
      </dgm:t>
    </dgm:pt>
    <dgm:pt modelId="{BE0333D1-3D71-42FC-9C68-C262E6F0359B}" type="parTrans" cxnId="{BA0F57F6-F47E-45C7-95F5-4B3095CA220D}">
      <dgm:prSet/>
      <dgm:spPr/>
      <dgm:t>
        <a:bodyPr/>
        <a:lstStyle/>
        <a:p>
          <a:endParaRPr lang="nb-NO"/>
        </a:p>
      </dgm:t>
    </dgm:pt>
    <dgm:pt modelId="{C38C4205-947D-43CE-AE40-03EB95116E2A}" type="pres">
      <dgm:prSet presAssocID="{DB6E938C-3FBB-4BA8-9CB0-357546509B09}" presName="Name0" presStyleCnt="0">
        <dgm:presLayoutVars>
          <dgm:dir/>
          <dgm:resizeHandles val="exact"/>
        </dgm:presLayoutVars>
      </dgm:prSet>
      <dgm:spPr/>
    </dgm:pt>
    <dgm:pt modelId="{E9264D0D-B744-4ED8-AE77-BD4482477962}" type="pres">
      <dgm:prSet presAssocID="{DB6E938C-3FBB-4BA8-9CB0-357546509B09}" presName="bkgdShp" presStyleLbl="alignAccFollowNode1" presStyleIdx="0" presStyleCnt="1" custScaleX="100000" custScaleY="146410" custLinFactNeighborY="13680"/>
      <dgm:spPr/>
    </dgm:pt>
    <dgm:pt modelId="{87C1DD46-A2DB-43B7-BD4C-9425B4F18BCA}" type="pres">
      <dgm:prSet presAssocID="{DB6E938C-3FBB-4BA8-9CB0-357546509B09}" presName="linComp" presStyleCnt="0"/>
      <dgm:spPr/>
    </dgm:pt>
    <dgm:pt modelId="{B0642BCF-2E61-4E5A-A0F6-45804D95F106}" type="pres">
      <dgm:prSet presAssocID="{39F5053C-7FBA-425B-A2CD-39B44B301CD9}" presName="compNode" presStyleCnt="0"/>
      <dgm:spPr/>
    </dgm:pt>
    <dgm:pt modelId="{347925A5-6864-4250-BE99-D402357DC651}" type="pres">
      <dgm:prSet presAssocID="{39F5053C-7FBA-425B-A2CD-39B44B301CD9}" presName="node" presStyleLbl="node1" presStyleIdx="0" presStyleCnt="5">
        <dgm:presLayoutVars>
          <dgm:bulletEnabled val="1"/>
        </dgm:presLayoutVars>
      </dgm:prSet>
      <dgm:spPr/>
    </dgm:pt>
    <dgm:pt modelId="{C9F9C673-0343-4D0F-BA82-B8D1F8FE345F}" type="pres">
      <dgm:prSet presAssocID="{39F5053C-7FBA-425B-A2CD-39B44B301CD9}" presName="invisiNode" presStyleLbl="node1" presStyleIdx="0" presStyleCnt="5"/>
      <dgm:spPr/>
    </dgm:pt>
    <dgm:pt modelId="{2377342F-F0D6-4854-9E6C-8021BF73B0A8}" type="pres">
      <dgm:prSet presAssocID="{39F5053C-7FBA-425B-A2CD-39B44B301CD9}" presName="imagNode" presStyleLbl="fgImgPlace1" presStyleIdx="0" presStyleCnt="5" custScaleY="146410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62715A6C-89BF-4829-B603-F7D217D46F2F}" type="pres">
      <dgm:prSet presAssocID="{D9DBCE4D-0BAF-46B9-B802-735D04527298}" presName="sibTrans" presStyleLbl="sibTrans2D1" presStyleIdx="0" presStyleCnt="0"/>
      <dgm:spPr/>
    </dgm:pt>
    <dgm:pt modelId="{15E94B79-7279-4D56-A02C-BF1609ACEA24}" type="pres">
      <dgm:prSet presAssocID="{1A375045-7CEA-46D4-AF33-F88886833D79}" presName="compNode" presStyleCnt="0"/>
      <dgm:spPr/>
    </dgm:pt>
    <dgm:pt modelId="{5549FB47-F55F-4746-8121-E2A736357745}" type="pres">
      <dgm:prSet presAssocID="{1A375045-7CEA-46D4-AF33-F88886833D79}" presName="node" presStyleLbl="node1" presStyleIdx="1" presStyleCnt="5">
        <dgm:presLayoutVars>
          <dgm:bulletEnabled val="1"/>
        </dgm:presLayoutVars>
      </dgm:prSet>
      <dgm:spPr/>
    </dgm:pt>
    <dgm:pt modelId="{3045E9FB-E935-4D73-B26D-C7D2D0B70241}" type="pres">
      <dgm:prSet presAssocID="{1A375045-7CEA-46D4-AF33-F88886833D79}" presName="invisiNode" presStyleLbl="node1" presStyleIdx="1" presStyleCnt="5"/>
      <dgm:spPr/>
    </dgm:pt>
    <dgm:pt modelId="{A4A8944E-DDDB-4BC7-92AF-E1C6DB17809D}" type="pres">
      <dgm:prSet presAssocID="{1A375045-7CEA-46D4-AF33-F88886833D79}" presName="imagNode" presStyleLbl="fgImgPlace1" presStyleIdx="1" presStyleCnt="5" custScaleY="146410" custLinFactX="100000" custLinFactNeighborX="119892" custLinFactNeighborY="1440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CEA3FBC8-70E4-48B5-989C-CBF7ADDBAFFB}" type="pres">
      <dgm:prSet presAssocID="{3D2CC29E-D78F-4435-BB5D-1F944028FB02}" presName="sibTrans" presStyleLbl="sibTrans2D1" presStyleIdx="0" presStyleCnt="0"/>
      <dgm:spPr/>
    </dgm:pt>
    <dgm:pt modelId="{7CAEC034-BEF7-47D8-B8F3-943634B62A61}" type="pres">
      <dgm:prSet presAssocID="{9406AB97-889D-44B8-B03B-0E4CD0AB85D9}" presName="compNode" presStyleCnt="0"/>
      <dgm:spPr/>
    </dgm:pt>
    <dgm:pt modelId="{589BA269-B37F-453E-B325-A3101172D049}" type="pres">
      <dgm:prSet presAssocID="{9406AB97-889D-44B8-B03B-0E4CD0AB85D9}" presName="node" presStyleLbl="node1" presStyleIdx="2" presStyleCnt="5" custScaleY="99614">
        <dgm:presLayoutVars>
          <dgm:bulletEnabled val="1"/>
        </dgm:presLayoutVars>
      </dgm:prSet>
      <dgm:spPr/>
    </dgm:pt>
    <dgm:pt modelId="{D1EA77B0-D427-42FC-BB93-0E0985DE9E61}" type="pres">
      <dgm:prSet presAssocID="{9406AB97-889D-44B8-B03B-0E4CD0AB85D9}" presName="invisiNode" presStyleLbl="node1" presStyleIdx="2" presStyleCnt="5"/>
      <dgm:spPr/>
    </dgm:pt>
    <dgm:pt modelId="{7690AF39-D9EA-47CF-8E7D-3FF92DA51D22}" type="pres">
      <dgm:prSet presAssocID="{9406AB97-889D-44B8-B03B-0E4CD0AB85D9}" presName="imagNode" presStyleLbl="fgImgPlace1" presStyleIdx="2" presStyleCnt="5" custScaleY="146410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965D1A88-E6E2-415D-B06F-D891D4109609}" type="pres">
      <dgm:prSet presAssocID="{451BDC3D-E2B0-4A49-A22E-5B225E685F22}" presName="sibTrans" presStyleLbl="sibTrans2D1" presStyleIdx="0" presStyleCnt="0"/>
      <dgm:spPr/>
    </dgm:pt>
    <dgm:pt modelId="{88378A06-5649-4616-BB0F-F01563CAEAFE}" type="pres">
      <dgm:prSet presAssocID="{40157387-92BE-4FE3-AF2F-C3A655366864}" presName="compNode" presStyleCnt="0"/>
      <dgm:spPr/>
    </dgm:pt>
    <dgm:pt modelId="{04A00B52-EF79-4F3C-B875-18EF129F2EC5}" type="pres">
      <dgm:prSet presAssocID="{40157387-92BE-4FE3-AF2F-C3A655366864}" presName="node" presStyleLbl="node1" presStyleIdx="3" presStyleCnt="5">
        <dgm:presLayoutVars>
          <dgm:bulletEnabled val="1"/>
        </dgm:presLayoutVars>
      </dgm:prSet>
      <dgm:spPr/>
    </dgm:pt>
    <dgm:pt modelId="{53A4516D-DBD3-4D1C-A98B-26FF09629AA3}" type="pres">
      <dgm:prSet presAssocID="{40157387-92BE-4FE3-AF2F-C3A655366864}" presName="invisiNode" presStyleLbl="node1" presStyleIdx="3" presStyleCnt="5"/>
      <dgm:spPr/>
    </dgm:pt>
    <dgm:pt modelId="{C09EC82D-4AB7-4116-A9E4-FC953E3A2880}" type="pres">
      <dgm:prSet presAssocID="{40157387-92BE-4FE3-AF2F-C3A655366864}" presName="imagNode" presStyleLbl="fgImgPlace1" presStyleIdx="3" presStyleCnt="5" custScaleY="146410" custLinFactX="-100000" custLinFactNeighborX="-119893" custLinFactNeighborY="-720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</dgm:pt>
    <dgm:pt modelId="{1AB2677F-4EB6-4AE7-8125-AAA49CADE28A}" type="pres">
      <dgm:prSet presAssocID="{2A8C6647-32B8-4DE7-8980-864FA8352AD2}" presName="sibTrans" presStyleLbl="sibTrans2D1" presStyleIdx="0" presStyleCnt="0"/>
      <dgm:spPr/>
    </dgm:pt>
    <dgm:pt modelId="{FC1F0A16-C380-4402-B771-35B2D2085CDF}" type="pres">
      <dgm:prSet presAssocID="{0CB2F8CB-7BE6-40D5-850F-608E70175860}" presName="compNode" presStyleCnt="0"/>
      <dgm:spPr/>
    </dgm:pt>
    <dgm:pt modelId="{3657CE3A-A24F-4843-B9DF-02F89AD0DB8C}" type="pres">
      <dgm:prSet presAssocID="{0CB2F8CB-7BE6-40D5-850F-608E70175860}" presName="node" presStyleLbl="node1" presStyleIdx="4" presStyleCnt="5">
        <dgm:presLayoutVars>
          <dgm:bulletEnabled val="1"/>
        </dgm:presLayoutVars>
      </dgm:prSet>
      <dgm:spPr/>
    </dgm:pt>
    <dgm:pt modelId="{C54F6E71-DF7B-4A05-8C19-D29134EA96C5}" type="pres">
      <dgm:prSet presAssocID="{0CB2F8CB-7BE6-40D5-850F-608E70175860}" presName="invisiNode" presStyleLbl="node1" presStyleIdx="4" presStyleCnt="5"/>
      <dgm:spPr/>
    </dgm:pt>
    <dgm:pt modelId="{8EDDC768-BD1A-44AD-A332-5FA777E855FA}" type="pres">
      <dgm:prSet presAssocID="{0CB2F8CB-7BE6-40D5-850F-608E70175860}" presName="imagNode" presStyleLbl="fgImgPlace1" presStyleIdx="4" presStyleCnt="5" custScaleY="146410"/>
      <dgm:spPr/>
    </dgm:pt>
  </dgm:ptLst>
  <dgm:cxnLst>
    <dgm:cxn modelId="{E9D7F808-7217-4155-9417-CCD3B10D5F0C}" type="presOf" srcId="{2A8C6647-32B8-4DE7-8980-864FA8352AD2}" destId="{1AB2677F-4EB6-4AE7-8125-AAA49CADE28A}" srcOrd="0" destOrd="0" presId="urn:microsoft.com/office/officeart/2005/8/layout/pList2"/>
    <dgm:cxn modelId="{CE37101A-2820-48D3-9163-E3117635748D}" type="presOf" srcId="{D9DBCE4D-0BAF-46B9-B802-735D04527298}" destId="{62715A6C-89BF-4829-B603-F7D217D46F2F}" srcOrd="0" destOrd="0" presId="urn:microsoft.com/office/officeart/2005/8/layout/pList2"/>
    <dgm:cxn modelId="{F8BC8326-7DD2-4052-BBC7-966D9FAE8E79}" type="presOf" srcId="{1A375045-7CEA-46D4-AF33-F88886833D79}" destId="{5549FB47-F55F-4746-8121-E2A736357745}" srcOrd="0" destOrd="0" presId="urn:microsoft.com/office/officeart/2005/8/layout/pList2"/>
    <dgm:cxn modelId="{97DF672E-5F55-463B-A11B-AC08D852A17F}" srcId="{DB6E938C-3FBB-4BA8-9CB0-357546509B09}" destId="{40157387-92BE-4FE3-AF2F-C3A655366864}" srcOrd="3" destOrd="0" parTransId="{586090A8-331A-467E-B057-6E201A50BBAC}" sibTransId="{2A8C6647-32B8-4DE7-8980-864FA8352AD2}"/>
    <dgm:cxn modelId="{7E76CC80-96C0-4921-8193-031C49495967}" type="presOf" srcId="{DB6E938C-3FBB-4BA8-9CB0-357546509B09}" destId="{C38C4205-947D-43CE-AE40-03EB95116E2A}" srcOrd="0" destOrd="0" presId="urn:microsoft.com/office/officeart/2005/8/layout/pList2"/>
    <dgm:cxn modelId="{BD842E8D-83C7-4151-8209-D1E1A7B332AC}" srcId="{DB6E938C-3FBB-4BA8-9CB0-357546509B09}" destId="{9406AB97-889D-44B8-B03B-0E4CD0AB85D9}" srcOrd="2" destOrd="0" parTransId="{A9BBB369-EF07-47DA-8C41-6313A9177AEA}" sibTransId="{451BDC3D-E2B0-4A49-A22E-5B225E685F22}"/>
    <dgm:cxn modelId="{00739C90-1DC6-4197-A02C-0C21553DB6DA}" srcId="{DB6E938C-3FBB-4BA8-9CB0-357546509B09}" destId="{0CB2F8CB-7BE6-40D5-850F-608E70175860}" srcOrd="4" destOrd="0" parTransId="{9D33D8E3-4B9B-4870-BED6-6479E5EACF78}" sibTransId="{7B715849-C03B-46CE-B9D6-2D43C10F0569}"/>
    <dgm:cxn modelId="{FFACFB94-4075-4EC3-A48F-B59D53874F20}" type="presOf" srcId="{39F5053C-7FBA-425B-A2CD-39B44B301CD9}" destId="{347925A5-6864-4250-BE99-D402357DC651}" srcOrd="0" destOrd="0" presId="urn:microsoft.com/office/officeart/2005/8/layout/pList2"/>
    <dgm:cxn modelId="{BAE55AAA-2288-46E5-BDC1-8C771C9F761A}" type="presOf" srcId="{3D2CC29E-D78F-4435-BB5D-1F944028FB02}" destId="{CEA3FBC8-70E4-48B5-989C-CBF7ADDBAFFB}" srcOrd="0" destOrd="0" presId="urn:microsoft.com/office/officeart/2005/8/layout/pList2"/>
    <dgm:cxn modelId="{950C74AE-5115-4799-B84C-4A9CACBEB491}" type="presOf" srcId="{0CB2F8CB-7BE6-40D5-850F-608E70175860}" destId="{3657CE3A-A24F-4843-B9DF-02F89AD0DB8C}" srcOrd="0" destOrd="0" presId="urn:microsoft.com/office/officeart/2005/8/layout/pList2"/>
    <dgm:cxn modelId="{15AA8CCC-B70D-4172-9900-300FDE0F298A}" type="presOf" srcId="{451BDC3D-E2B0-4A49-A22E-5B225E685F22}" destId="{965D1A88-E6E2-415D-B06F-D891D4109609}" srcOrd="0" destOrd="0" presId="urn:microsoft.com/office/officeart/2005/8/layout/pList2"/>
    <dgm:cxn modelId="{5DAF0CEF-6682-4D8B-AEEC-E35D5527A404}" srcId="{DB6E938C-3FBB-4BA8-9CB0-357546509B09}" destId="{39F5053C-7FBA-425B-A2CD-39B44B301CD9}" srcOrd="0" destOrd="0" parTransId="{C49AA752-0558-4C02-AF8B-E128AF17F112}" sibTransId="{D9DBCE4D-0BAF-46B9-B802-735D04527298}"/>
    <dgm:cxn modelId="{BA0F57F6-F47E-45C7-95F5-4B3095CA220D}" srcId="{DB6E938C-3FBB-4BA8-9CB0-357546509B09}" destId="{1A375045-7CEA-46D4-AF33-F88886833D79}" srcOrd="1" destOrd="0" parTransId="{BE0333D1-3D71-42FC-9C68-C262E6F0359B}" sibTransId="{3D2CC29E-D78F-4435-BB5D-1F944028FB02}"/>
    <dgm:cxn modelId="{CBBA04FA-E9A3-4684-822C-9340DE37F4FF}" type="presOf" srcId="{9406AB97-889D-44B8-B03B-0E4CD0AB85D9}" destId="{589BA269-B37F-453E-B325-A3101172D049}" srcOrd="0" destOrd="0" presId="urn:microsoft.com/office/officeart/2005/8/layout/pList2"/>
    <dgm:cxn modelId="{C0B324FF-5687-49D4-87BF-476574B16023}" type="presOf" srcId="{40157387-92BE-4FE3-AF2F-C3A655366864}" destId="{04A00B52-EF79-4F3C-B875-18EF129F2EC5}" srcOrd="0" destOrd="0" presId="urn:microsoft.com/office/officeart/2005/8/layout/pList2"/>
    <dgm:cxn modelId="{1008ADC4-1F91-4295-9552-45DDC72918F5}" type="presParOf" srcId="{C38C4205-947D-43CE-AE40-03EB95116E2A}" destId="{E9264D0D-B744-4ED8-AE77-BD4482477962}" srcOrd="0" destOrd="0" presId="urn:microsoft.com/office/officeart/2005/8/layout/pList2"/>
    <dgm:cxn modelId="{8BE53A73-CC76-4C8F-BBAF-A1A66E788B69}" type="presParOf" srcId="{C38C4205-947D-43CE-AE40-03EB95116E2A}" destId="{87C1DD46-A2DB-43B7-BD4C-9425B4F18BCA}" srcOrd="1" destOrd="0" presId="urn:microsoft.com/office/officeart/2005/8/layout/pList2"/>
    <dgm:cxn modelId="{1A5D6C0A-2BB0-42E3-8FD6-9890E0F4C9CB}" type="presParOf" srcId="{87C1DD46-A2DB-43B7-BD4C-9425B4F18BCA}" destId="{B0642BCF-2E61-4E5A-A0F6-45804D95F106}" srcOrd="0" destOrd="0" presId="urn:microsoft.com/office/officeart/2005/8/layout/pList2"/>
    <dgm:cxn modelId="{0AC382A0-C05B-41E6-ADEC-77B31A49BF65}" type="presParOf" srcId="{B0642BCF-2E61-4E5A-A0F6-45804D95F106}" destId="{347925A5-6864-4250-BE99-D402357DC651}" srcOrd="0" destOrd="0" presId="urn:microsoft.com/office/officeart/2005/8/layout/pList2"/>
    <dgm:cxn modelId="{9013332A-BF82-4A26-87D2-C65BA3650E09}" type="presParOf" srcId="{B0642BCF-2E61-4E5A-A0F6-45804D95F106}" destId="{C9F9C673-0343-4D0F-BA82-B8D1F8FE345F}" srcOrd="1" destOrd="0" presId="urn:microsoft.com/office/officeart/2005/8/layout/pList2"/>
    <dgm:cxn modelId="{00C25D91-7D52-4117-90B3-251F12851111}" type="presParOf" srcId="{B0642BCF-2E61-4E5A-A0F6-45804D95F106}" destId="{2377342F-F0D6-4854-9E6C-8021BF73B0A8}" srcOrd="2" destOrd="0" presId="urn:microsoft.com/office/officeart/2005/8/layout/pList2"/>
    <dgm:cxn modelId="{9CF90D3C-E397-4B2F-B748-02D0E30DB72B}" type="presParOf" srcId="{87C1DD46-A2DB-43B7-BD4C-9425B4F18BCA}" destId="{62715A6C-89BF-4829-B603-F7D217D46F2F}" srcOrd="1" destOrd="0" presId="urn:microsoft.com/office/officeart/2005/8/layout/pList2"/>
    <dgm:cxn modelId="{8F9CA6EC-CE38-49AC-AC55-11C3A13862B6}" type="presParOf" srcId="{87C1DD46-A2DB-43B7-BD4C-9425B4F18BCA}" destId="{15E94B79-7279-4D56-A02C-BF1609ACEA24}" srcOrd="2" destOrd="0" presId="urn:microsoft.com/office/officeart/2005/8/layout/pList2"/>
    <dgm:cxn modelId="{B0851B23-B571-45C5-907B-4D4D6FAD1FCE}" type="presParOf" srcId="{15E94B79-7279-4D56-A02C-BF1609ACEA24}" destId="{5549FB47-F55F-4746-8121-E2A736357745}" srcOrd="0" destOrd="0" presId="urn:microsoft.com/office/officeart/2005/8/layout/pList2"/>
    <dgm:cxn modelId="{83959047-6F11-489C-8804-8E32CFE38A94}" type="presParOf" srcId="{15E94B79-7279-4D56-A02C-BF1609ACEA24}" destId="{3045E9FB-E935-4D73-B26D-C7D2D0B70241}" srcOrd="1" destOrd="0" presId="urn:microsoft.com/office/officeart/2005/8/layout/pList2"/>
    <dgm:cxn modelId="{67D80187-9C69-4E22-86CB-4A88E3579A20}" type="presParOf" srcId="{15E94B79-7279-4D56-A02C-BF1609ACEA24}" destId="{A4A8944E-DDDB-4BC7-92AF-E1C6DB17809D}" srcOrd="2" destOrd="0" presId="urn:microsoft.com/office/officeart/2005/8/layout/pList2"/>
    <dgm:cxn modelId="{6187AF3B-994E-415D-8BBA-CE4FCF62E665}" type="presParOf" srcId="{87C1DD46-A2DB-43B7-BD4C-9425B4F18BCA}" destId="{CEA3FBC8-70E4-48B5-989C-CBF7ADDBAFFB}" srcOrd="3" destOrd="0" presId="urn:microsoft.com/office/officeart/2005/8/layout/pList2"/>
    <dgm:cxn modelId="{C435F280-B8E1-46F8-81BF-0A367ACF87CF}" type="presParOf" srcId="{87C1DD46-A2DB-43B7-BD4C-9425B4F18BCA}" destId="{7CAEC034-BEF7-47D8-B8F3-943634B62A61}" srcOrd="4" destOrd="0" presId="urn:microsoft.com/office/officeart/2005/8/layout/pList2"/>
    <dgm:cxn modelId="{41D5BE83-DD7C-42BB-86AF-AC9AC7A87F2F}" type="presParOf" srcId="{7CAEC034-BEF7-47D8-B8F3-943634B62A61}" destId="{589BA269-B37F-453E-B325-A3101172D049}" srcOrd="0" destOrd="0" presId="urn:microsoft.com/office/officeart/2005/8/layout/pList2"/>
    <dgm:cxn modelId="{E0D15A4D-EA7A-47FC-98B2-ED234C05CA9F}" type="presParOf" srcId="{7CAEC034-BEF7-47D8-B8F3-943634B62A61}" destId="{D1EA77B0-D427-42FC-BB93-0E0985DE9E61}" srcOrd="1" destOrd="0" presId="urn:microsoft.com/office/officeart/2005/8/layout/pList2"/>
    <dgm:cxn modelId="{0376C97E-58D0-443B-9CD7-FD753FE86D19}" type="presParOf" srcId="{7CAEC034-BEF7-47D8-B8F3-943634B62A61}" destId="{7690AF39-D9EA-47CF-8E7D-3FF92DA51D22}" srcOrd="2" destOrd="0" presId="urn:microsoft.com/office/officeart/2005/8/layout/pList2"/>
    <dgm:cxn modelId="{5D33C1DD-3181-4986-ABFF-EAE4DD664607}" type="presParOf" srcId="{87C1DD46-A2DB-43B7-BD4C-9425B4F18BCA}" destId="{965D1A88-E6E2-415D-B06F-D891D4109609}" srcOrd="5" destOrd="0" presId="urn:microsoft.com/office/officeart/2005/8/layout/pList2"/>
    <dgm:cxn modelId="{C53B0951-77BE-4163-9E2E-A8E52FCD95A7}" type="presParOf" srcId="{87C1DD46-A2DB-43B7-BD4C-9425B4F18BCA}" destId="{88378A06-5649-4616-BB0F-F01563CAEAFE}" srcOrd="6" destOrd="0" presId="urn:microsoft.com/office/officeart/2005/8/layout/pList2"/>
    <dgm:cxn modelId="{0AB19225-B4A6-49BA-BA07-B55E90E855AB}" type="presParOf" srcId="{88378A06-5649-4616-BB0F-F01563CAEAFE}" destId="{04A00B52-EF79-4F3C-B875-18EF129F2EC5}" srcOrd="0" destOrd="0" presId="urn:microsoft.com/office/officeart/2005/8/layout/pList2"/>
    <dgm:cxn modelId="{7438EE6A-D03C-4107-8188-C842CD1C104B}" type="presParOf" srcId="{88378A06-5649-4616-BB0F-F01563CAEAFE}" destId="{53A4516D-DBD3-4D1C-A98B-26FF09629AA3}" srcOrd="1" destOrd="0" presId="urn:microsoft.com/office/officeart/2005/8/layout/pList2"/>
    <dgm:cxn modelId="{90D7ED34-98E6-405F-8043-785E9142E865}" type="presParOf" srcId="{88378A06-5649-4616-BB0F-F01563CAEAFE}" destId="{C09EC82D-4AB7-4116-A9E4-FC953E3A2880}" srcOrd="2" destOrd="0" presId="urn:microsoft.com/office/officeart/2005/8/layout/pList2"/>
    <dgm:cxn modelId="{A57982C9-0E94-46A2-9A67-C9D254B5F57A}" type="presParOf" srcId="{87C1DD46-A2DB-43B7-BD4C-9425B4F18BCA}" destId="{1AB2677F-4EB6-4AE7-8125-AAA49CADE28A}" srcOrd="7" destOrd="0" presId="urn:microsoft.com/office/officeart/2005/8/layout/pList2"/>
    <dgm:cxn modelId="{64972579-3043-4BD5-A977-6D8E8F4649D9}" type="presParOf" srcId="{87C1DD46-A2DB-43B7-BD4C-9425B4F18BCA}" destId="{FC1F0A16-C380-4402-B771-35B2D2085CDF}" srcOrd="8" destOrd="0" presId="urn:microsoft.com/office/officeart/2005/8/layout/pList2"/>
    <dgm:cxn modelId="{0C31BEC1-FD5D-4CFD-8E39-9558A22A8706}" type="presParOf" srcId="{FC1F0A16-C380-4402-B771-35B2D2085CDF}" destId="{3657CE3A-A24F-4843-B9DF-02F89AD0DB8C}" srcOrd="0" destOrd="0" presId="urn:microsoft.com/office/officeart/2005/8/layout/pList2"/>
    <dgm:cxn modelId="{3C03A9E2-532E-46F9-B495-C6D99DE34023}" type="presParOf" srcId="{FC1F0A16-C380-4402-B771-35B2D2085CDF}" destId="{C54F6E71-DF7B-4A05-8C19-D29134EA96C5}" srcOrd="1" destOrd="0" presId="urn:microsoft.com/office/officeart/2005/8/layout/pList2"/>
    <dgm:cxn modelId="{896AF3E0-7317-4EF0-A109-A039E1FC8CDE}" type="presParOf" srcId="{FC1F0A16-C380-4402-B771-35B2D2085CDF}" destId="{8EDDC768-BD1A-44AD-A332-5FA777E855FA}" srcOrd="2" destOrd="0" presId="urn:microsoft.com/office/officeart/2005/8/layout/p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9264D0D-B744-4ED8-AE77-BD4482477962}">
      <dsp:nvSpPr>
        <dsp:cNvPr id="0" name=""/>
        <dsp:cNvSpPr/>
      </dsp:nvSpPr>
      <dsp:spPr>
        <a:xfrm>
          <a:off x="0" y="22304"/>
          <a:ext cx="11912957" cy="2823541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377342F-F0D6-4854-9E6C-8021BF73B0A8}">
      <dsp:nvSpPr>
        <dsp:cNvPr id="0" name=""/>
        <dsp:cNvSpPr/>
      </dsp:nvSpPr>
      <dsp:spPr>
        <a:xfrm>
          <a:off x="361216" y="170476"/>
          <a:ext cx="2072319" cy="2070597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47925A5-6864-4250-BE99-D402357DC651}">
      <dsp:nvSpPr>
        <dsp:cNvPr id="0" name=""/>
        <dsp:cNvSpPr/>
      </dsp:nvSpPr>
      <dsp:spPr>
        <a:xfrm rot="10800000">
          <a:off x="361216" y="2170033"/>
          <a:ext cx="2072319" cy="2357076"/>
        </a:xfrm>
        <a:prstGeom prst="round2SameRect">
          <a:avLst>
            <a:gd name="adj1" fmla="val 1050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4912" tIns="184912" rIns="184912" bIns="184912" numCol="1" spcCol="1270" anchor="t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noProof="0" dirty="0" err="1"/>
            <a:t>Temperatur</a:t>
          </a:r>
          <a:endParaRPr lang="en-US" sz="2600" kern="1200" noProof="0" dirty="0"/>
        </a:p>
      </dsp:txBody>
      <dsp:txXfrm rot="10800000">
        <a:off x="424947" y="2170033"/>
        <a:ext cx="1944857" cy="2293345"/>
      </dsp:txXfrm>
    </dsp:sp>
    <dsp:sp modelId="{A4A8944E-DDDB-4BC7-92AF-E1C6DB17809D}">
      <dsp:nvSpPr>
        <dsp:cNvPr id="0" name=""/>
        <dsp:cNvSpPr/>
      </dsp:nvSpPr>
      <dsp:spPr>
        <a:xfrm>
          <a:off x="7197632" y="190841"/>
          <a:ext cx="2072319" cy="2070597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549FB47-F55F-4746-8121-E2A736357745}">
      <dsp:nvSpPr>
        <dsp:cNvPr id="0" name=""/>
        <dsp:cNvSpPr/>
      </dsp:nvSpPr>
      <dsp:spPr>
        <a:xfrm rot="10800000">
          <a:off x="2640767" y="2170033"/>
          <a:ext cx="2072319" cy="2357076"/>
        </a:xfrm>
        <a:prstGeom prst="round2SameRect">
          <a:avLst>
            <a:gd name="adj1" fmla="val 1050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4912" tIns="184912" rIns="184912" bIns="184912" numCol="1" spcCol="1270" anchor="t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noProof="0" dirty="0" err="1"/>
            <a:t>Forsuring</a:t>
          </a:r>
          <a:endParaRPr lang="en-US" sz="2600" kern="1200" noProof="0" dirty="0"/>
        </a:p>
      </dsp:txBody>
      <dsp:txXfrm rot="10800000">
        <a:off x="2704498" y="2170033"/>
        <a:ext cx="1944857" cy="2293345"/>
      </dsp:txXfrm>
    </dsp:sp>
    <dsp:sp modelId="{7690AF39-D9EA-47CF-8E7D-3FF92DA51D22}">
      <dsp:nvSpPr>
        <dsp:cNvPr id="0" name=""/>
        <dsp:cNvSpPr/>
      </dsp:nvSpPr>
      <dsp:spPr>
        <a:xfrm>
          <a:off x="4920318" y="172750"/>
          <a:ext cx="2072319" cy="2070597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89BA269-B37F-453E-B325-A3101172D049}">
      <dsp:nvSpPr>
        <dsp:cNvPr id="0" name=""/>
        <dsp:cNvSpPr/>
      </dsp:nvSpPr>
      <dsp:spPr>
        <a:xfrm rot="10800000">
          <a:off x="4920318" y="2176856"/>
          <a:ext cx="2072319" cy="2347977"/>
        </a:xfrm>
        <a:prstGeom prst="round2SameRect">
          <a:avLst>
            <a:gd name="adj1" fmla="val 1050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4912" tIns="184912" rIns="184912" bIns="184912" numCol="1" spcCol="1270" anchor="t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noProof="0" dirty="0" err="1"/>
            <a:t>Redusert</a:t>
          </a:r>
          <a:r>
            <a:rPr lang="en-US" sz="2600" kern="1200" noProof="0" dirty="0"/>
            <a:t> </a:t>
          </a:r>
          <a:r>
            <a:rPr lang="en-US" sz="2600" kern="1200" noProof="0" dirty="0" err="1"/>
            <a:t>oksygen</a:t>
          </a:r>
          <a:endParaRPr lang="en-US" sz="2600" kern="1200" noProof="0" dirty="0"/>
        </a:p>
      </dsp:txBody>
      <dsp:txXfrm rot="10800000">
        <a:off x="4984049" y="2176856"/>
        <a:ext cx="1944857" cy="2284246"/>
      </dsp:txXfrm>
    </dsp:sp>
    <dsp:sp modelId="{C09EC82D-4AB7-4116-A9E4-FC953E3A2880}">
      <dsp:nvSpPr>
        <dsp:cNvPr id="0" name=""/>
        <dsp:cNvSpPr/>
      </dsp:nvSpPr>
      <dsp:spPr>
        <a:xfrm>
          <a:off x="2642984" y="160293"/>
          <a:ext cx="2072319" cy="2070597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4A00B52-EF79-4F3C-B875-18EF129F2EC5}">
      <dsp:nvSpPr>
        <dsp:cNvPr id="0" name=""/>
        <dsp:cNvSpPr/>
      </dsp:nvSpPr>
      <dsp:spPr>
        <a:xfrm rot="10800000">
          <a:off x="7199870" y="2170033"/>
          <a:ext cx="2072319" cy="2357076"/>
        </a:xfrm>
        <a:prstGeom prst="round2SameRect">
          <a:avLst>
            <a:gd name="adj1" fmla="val 1050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4912" tIns="184912" rIns="184912" bIns="184912" numCol="1" spcCol="1270" anchor="t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noProof="0" dirty="0" err="1"/>
            <a:t>Ekstreme</a:t>
          </a:r>
          <a:r>
            <a:rPr lang="en-US" sz="2600" kern="1200" noProof="0" dirty="0"/>
            <a:t> </a:t>
          </a:r>
          <a:r>
            <a:rPr lang="en-US" sz="2600" kern="1200" noProof="0" dirty="0" err="1"/>
            <a:t>værforhold</a:t>
          </a:r>
          <a:endParaRPr lang="en-US" sz="2600" kern="1200" noProof="0" dirty="0"/>
        </a:p>
      </dsp:txBody>
      <dsp:txXfrm rot="10800000">
        <a:off x="7263601" y="2170033"/>
        <a:ext cx="1944857" cy="2293345"/>
      </dsp:txXfrm>
    </dsp:sp>
    <dsp:sp modelId="{8EDDC768-BD1A-44AD-A332-5FA777E855FA}">
      <dsp:nvSpPr>
        <dsp:cNvPr id="0" name=""/>
        <dsp:cNvSpPr/>
      </dsp:nvSpPr>
      <dsp:spPr>
        <a:xfrm>
          <a:off x="9479421" y="170476"/>
          <a:ext cx="2072319" cy="2070597"/>
        </a:xfrm>
        <a:prstGeom prst="roundRect">
          <a:avLst>
            <a:gd name="adj" fmla="val 1000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657CE3A-A24F-4843-B9DF-02F89AD0DB8C}">
      <dsp:nvSpPr>
        <dsp:cNvPr id="0" name=""/>
        <dsp:cNvSpPr/>
      </dsp:nvSpPr>
      <dsp:spPr>
        <a:xfrm rot="10800000">
          <a:off x="9479421" y="2170033"/>
          <a:ext cx="2072319" cy="2357076"/>
        </a:xfrm>
        <a:prstGeom prst="round2SameRect">
          <a:avLst>
            <a:gd name="adj1" fmla="val 1050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4912" tIns="184912" rIns="184912" bIns="184912" numCol="1" spcCol="1270" anchor="t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noProof="0" dirty="0" err="1"/>
            <a:t>Sykdom</a:t>
          </a:r>
          <a:r>
            <a:rPr lang="en-US" sz="2600" kern="1200" noProof="0" dirty="0"/>
            <a:t> </a:t>
          </a:r>
          <a:r>
            <a:rPr lang="en-US" sz="2600" kern="1200" noProof="0" dirty="0" err="1"/>
            <a:t>og</a:t>
          </a:r>
          <a:r>
            <a:rPr lang="en-US" sz="2600" kern="1200" noProof="0" dirty="0"/>
            <a:t> </a:t>
          </a:r>
          <a:r>
            <a:rPr lang="en-US" sz="2600" kern="1200" noProof="0" dirty="0" err="1"/>
            <a:t>parasitter</a:t>
          </a:r>
          <a:endParaRPr lang="en-US" sz="2600" kern="1200" noProof="0" dirty="0"/>
        </a:p>
      </dsp:txBody>
      <dsp:txXfrm rot="10800000">
        <a:off x="9543152" y="2170033"/>
        <a:ext cx="1944857" cy="229334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945659" cy="497520"/>
          </a:xfrm>
          <a:prstGeom prst="rect">
            <a:avLst/>
          </a:prstGeom>
        </p:spPr>
        <p:txBody>
          <a:bodyPr vert="horz" lIns="90992" tIns="45496" rIns="90992" bIns="45496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Plassholder for dato 2"/>
          <p:cNvSpPr>
            <a:spLocks noGrp="1"/>
          </p:cNvSpPr>
          <p:nvPr>
            <p:ph type="dt" sz="quarter" idx="1"/>
          </p:nvPr>
        </p:nvSpPr>
        <p:spPr>
          <a:xfrm>
            <a:off x="3850443" y="1"/>
            <a:ext cx="2945659" cy="497520"/>
          </a:xfrm>
          <a:prstGeom prst="rect">
            <a:avLst/>
          </a:prstGeom>
        </p:spPr>
        <p:txBody>
          <a:bodyPr vert="horz" lIns="90992" tIns="45496" rIns="90992" bIns="45496" rtlCol="0"/>
          <a:lstStyle>
            <a:lvl1pPr algn="r">
              <a:defRPr sz="1200"/>
            </a:lvl1pPr>
          </a:lstStyle>
          <a:p>
            <a:fld id="{FF5473C1-B38A-439A-93B7-13079A650616}" type="datetimeFigureOut">
              <a:rPr lang="en-US" smtClean="0"/>
              <a:t>1/13/2020</a:t>
            </a:fld>
            <a:endParaRPr lang="en-US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2"/>
          </p:nvPr>
        </p:nvSpPr>
        <p:spPr>
          <a:xfrm>
            <a:off x="1" y="9429118"/>
            <a:ext cx="2945659" cy="497520"/>
          </a:xfrm>
          <a:prstGeom prst="rect">
            <a:avLst/>
          </a:prstGeom>
        </p:spPr>
        <p:txBody>
          <a:bodyPr vert="horz" lIns="90992" tIns="45496" rIns="90992" bIns="45496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3"/>
          </p:nvPr>
        </p:nvSpPr>
        <p:spPr>
          <a:xfrm>
            <a:off x="3850443" y="9429118"/>
            <a:ext cx="2945659" cy="497520"/>
          </a:xfrm>
          <a:prstGeom prst="rect">
            <a:avLst/>
          </a:prstGeom>
        </p:spPr>
        <p:txBody>
          <a:bodyPr vert="horz" lIns="90992" tIns="45496" rIns="90992" bIns="45496" rtlCol="0" anchor="b"/>
          <a:lstStyle>
            <a:lvl1pPr algn="r">
              <a:defRPr sz="1200"/>
            </a:lvl1pPr>
          </a:lstStyle>
          <a:p>
            <a:fld id="{4996F396-CFC3-42D8-966B-E9204A42DC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931248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945659" cy="498056"/>
          </a:xfrm>
          <a:prstGeom prst="rect">
            <a:avLst/>
          </a:prstGeom>
        </p:spPr>
        <p:txBody>
          <a:bodyPr vert="horz" lIns="90992" tIns="45496" rIns="90992" bIns="45496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50443" y="1"/>
            <a:ext cx="2945659" cy="498056"/>
          </a:xfrm>
          <a:prstGeom prst="rect">
            <a:avLst/>
          </a:prstGeom>
        </p:spPr>
        <p:txBody>
          <a:bodyPr vert="horz" lIns="90992" tIns="45496" rIns="90992" bIns="45496" rtlCol="0"/>
          <a:lstStyle>
            <a:lvl1pPr algn="r">
              <a:defRPr sz="1200"/>
            </a:lvl1pPr>
          </a:lstStyle>
          <a:p>
            <a:fld id="{67B9F887-F1AD-4B1F-B96B-72D7D4313D7A}" type="datetimeFigureOut">
              <a:rPr lang="en-US" smtClean="0"/>
              <a:t>1/13/2020</a:t>
            </a:fld>
            <a:endParaRPr lang="en-US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420688" y="1241425"/>
            <a:ext cx="5956300" cy="33512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992" tIns="45496" rIns="90992" bIns="45496" rtlCol="0" anchor="ctr"/>
          <a:lstStyle/>
          <a:p>
            <a:endParaRPr lang="en-US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79768" y="4777195"/>
            <a:ext cx="5438140" cy="3908614"/>
          </a:xfrm>
          <a:prstGeom prst="rect">
            <a:avLst/>
          </a:prstGeom>
        </p:spPr>
        <p:txBody>
          <a:bodyPr vert="horz" lIns="90992" tIns="45496" rIns="90992" bIns="45496" rtlCol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1" y="9428584"/>
            <a:ext cx="2945659" cy="498055"/>
          </a:xfrm>
          <a:prstGeom prst="rect">
            <a:avLst/>
          </a:prstGeom>
        </p:spPr>
        <p:txBody>
          <a:bodyPr vert="horz" lIns="90992" tIns="45496" rIns="90992" bIns="45496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0992" tIns="45496" rIns="90992" bIns="45496" rtlCol="0" anchor="b"/>
          <a:lstStyle>
            <a:lvl1pPr algn="r">
              <a:defRPr sz="1200"/>
            </a:lvl1pPr>
          </a:lstStyle>
          <a:p>
            <a:fld id="{6D446F55-992E-4AE0-B854-FFFED7E84A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6661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15F351-0013-9742-986E-7387D07E71F1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5023310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3500" y="1346200"/>
            <a:ext cx="6448425" cy="36274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Aft>
                <a:spcPts val="599"/>
              </a:spcAft>
            </a:pPr>
            <a:endParaRPr lang="nb-NO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51EA0F-5DF0-43BA-8D61-B322E0849891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53785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ClimeFish we included all 13 production regions in Norway.</a:t>
            </a:r>
            <a:endParaRPr lang="nb-NO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 involved climate researchers from The Institute of Marin Research to get projections of the future water temperatures. </a:t>
            </a:r>
            <a:endParaRPr lang="nb-NO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we involved farmers from several different companies to calibrate the projections with production data.</a:t>
            </a:r>
            <a:endParaRPr lang="nb-NO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877DEC-B085-439E-827A-C828FD981AC9}" type="slidenum">
              <a:rPr lang="nb-NO" smtClean="0"/>
              <a:t>23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2867914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877DEC-B085-439E-827A-C828FD981AC9}" type="slidenum">
              <a:rPr lang="nb-NO" smtClean="0"/>
              <a:t>24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2369934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Hovedanbefalingen fra denne rapporten er å endre kosthold fra kjøttbasert til mer plantebasert kosthold. MEN det de ikke tar inn over seg er hva kan sjømat bidra med?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446F55-992E-4AE0-B854-FFFED7E84A7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27053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Og hvor skal det produseres? Havet utgjør 70 % av jorda og 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877DEC-B085-439E-827A-C828FD981AC9}" type="slidenum">
              <a:rPr lang="nb-NO" smtClean="0"/>
              <a:t>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7574809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446F55-992E-4AE0-B854-FFFED7E84A7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68266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446F55-992E-4AE0-B854-FFFED7E84A7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72245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Restråstoff</a:t>
            </a:r>
            <a:r>
              <a:rPr lang="nb-NO" baseline="0" dirty="0"/>
              <a:t> kan ikke brukes direkte – må </a:t>
            </a:r>
            <a:r>
              <a:rPr lang="nb-NO" baseline="0" dirty="0" err="1"/>
              <a:t>dekompostere</a:t>
            </a:r>
            <a:endParaRPr lang="en-US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446F55-992E-4AE0-B854-FFFED7E84A7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63544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15F351-0013-9742-986E-7387D07E71F1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9704303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446F55-992E-4AE0-B854-FFFED7E84A70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845463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6D5575-4D82-483D-A335-04C41F3BB14C}" type="slidenum">
              <a:rPr lang="nb-NO" smtClean="0"/>
              <a:t>21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7519051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  <a:endParaRPr lang="en-US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900"/>
            </a:lvl1pPr>
          </a:lstStyle>
          <a:p>
            <a:fld id="{CD11213F-B5A4-4854-8091-566E9E1D174F}" type="datetime1">
              <a:rPr lang="nb-NO" smtClean="0"/>
              <a:t>13.01.2020</a:t>
            </a:fld>
            <a:endParaRPr lang="en-US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900"/>
            </a:lvl1pPr>
          </a:lstStyle>
          <a:p>
            <a:r>
              <a:rPr lang="nl-NL"/>
              <a:t>©Nofima/2019/ØF-J/Stavanger sept19</a:t>
            </a:r>
            <a:endParaRPr lang="en-US" dirty="0"/>
          </a:p>
        </p:txBody>
      </p:sp>
      <p:sp>
        <p:nvSpPr>
          <p:cNvPr id="9" name="Plassholder for lysbil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DDA351-8EF0-4AC8-83F9-78D26553E05E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58377" y="6181091"/>
            <a:ext cx="1872756" cy="540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87970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42790C-AB4E-4152-964D-7A5293EDE2C1}" type="datetime1">
              <a:rPr lang="nb-NO" smtClean="0"/>
              <a:t>13.01.2020</a:t>
            </a:fld>
            <a:endParaRPr lang="en-US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©Nofima/2019/ØF-J/Stavanger sept19</a:t>
            </a:r>
            <a:endParaRPr lang="en-US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DDA351-8EF0-4AC8-83F9-78D26553E0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65143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C562AFE-369C-4898-9922-EABB8D68A1F8}" type="datetime1">
              <a:rPr lang="nb-NO" smtClean="0"/>
              <a:t>13.01.2020</a:t>
            </a:fld>
            <a:endParaRPr lang="en-US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©Nofima/2019/ØF-J/Stavanger sept19</a:t>
            </a:r>
            <a:endParaRPr lang="en-US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DDA351-8EF0-4AC8-83F9-78D26553E0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61337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ndeling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065611" y="2026470"/>
            <a:ext cx="10363200" cy="615553"/>
          </a:xfrm>
        </p:spPr>
        <p:txBody>
          <a:bodyPr anchor="t"/>
          <a:lstStyle>
            <a:lvl1pPr algn="l">
              <a:defRPr sz="4000" b="1" cap="none">
                <a:solidFill>
                  <a:srgbClr val="1F497D"/>
                </a:solidFill>
              </a:defRPr>
            </a:lvl1pPr>
          </a:lstStyle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1065611" y="1040174"/>
            <a:ext cx="10363200" cy="900897"/>
          </a:xfrm>
        </p:spPr>
        <p:txBody>
          <a:bodyPr lIns="0" tIns="0" rIns="0" bIns="0" anchor="b">
            <a:normAutofit/>
          </a:bodyPr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 dirty="0"/>
              <a:t>Klikk for å redigere tekststiler i malen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>
          <a:xfrm>
            <a:off x="609601" y="6494748"/>
            <a:ext cx="1479225" cy="365125"/>
          </a:xfrm>
          <a:prstGeom prst="rect">
            <a:avLst/>
          </a:prstGeom>
        </p:spPr>
        <p:txBody>
          <a:bodyPr/>
          <a:lstStyle/>
          <a:p>
            <a:fld id="{2A1E4A9D-49DA-40D3-B0E9-3DFCD84A2A5D}" type="datetime1">
              <a:rPr lang="nb-NO" smtClean="0"/>
              <a:t>13.01.2020</a:t>
            </a:fld>
            <a:endParaRPr lang="nb-NO" dirty="0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©Nofima/2019/ØF-J/Stavanger sept19</a:t>
            </a:r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F70EC-19CA-BD4F-93CD-2BB6825E1CBE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9901668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tellysbil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 hasCustomPrompt="1"/>
          </p:nvPr>
        </p:nvSpPr>
        <p:spPr>
          <a:xfrm>
            <a:off x="1362710" y="1039092"/>
            <a:ext cx="9315450" cy="2452254"/>
          </a:xfrm>
        </p:spPr>
        <p:txBody>
          <a:bodyPr anchor="b" anchorCtr="0"/>
          <a:lstStyle>
            <a:lvl1pPr algn="l">
              <a:lnSpc>
                <a:spcPct val="84000"/>
              </a:lnSpc>
              <a:defRPr sz="6000" spc="-20" baseline="0">
                <a:solidFill>
                  <a:schemeClr val="tx2"/>
                </a:solidFill>
              </a:defRPr>
            </a:lvl1pPr>
          </a:lstStyle>
          <a:p>
            <a:r>
              <a:rPr lang="nb-NO" dirty="0"/>
              <a:t>Presentasjonens tittel</a:t>
            </a:r>
            <a:br>
              <a:rPr lang="nb-NO" dirty="0"/>
            </a:br>
            <a:r>
              <a:rPr lang="nb-NO" dirty="0"/>
              <a:t>gjerne over flere linjer</a:t>
            </a:r>
            <a:endParaRPr lang="en-GB" dirty="0"/>
          </a:p>
        </p:txBody>
      </p:sp>
      <p:sp>
        <p:nvSpPr>
          <p:cNvPr id="3" name="Undertittel 2"/>
          <p:cNvSpPr>
            <a:spLocks noGrp="1"/>
          </p:cNvSpPr>
          <p:nvPr>
            <p:ph type="subTitle" idx="1" hasCustomPrompt="1"/>
          </p:nvPr>
        </p:nvSpPr>
        <p:spPr>
          <a:xfrm>
            <a:off x="1362710" y="3573312"/>
            <a:ext cx="9144000" cy="725968"/>
          </a:xfrm>
        </p:spPr>
        <p:txBody>
          <a:bodyPr anchor="t" anchorCtr="0">
            <a:normAutofit/>
          </a:bodyPr>
          <a:lstStyle>
            <a:lvl1pPr marL="0" indent="0" algn="l">
              <a:buNone/>
              <a:defRPr sz="1800" b="1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 dirty="0"/>
              <a:t>Dato og sted</a:t>
            </a:r>
            <a:endParaRPr lang="en-GB" dirty="0"/>
          </a:p>
        </p:txBody>
      </p:sp>
      <p:sp>
        <p:nvSpPr>
          <p:cNvPr id="12" name="Plassholder for bilde 11"/>
          <p:cNvSpPr>
            <a:spLocks noGrp="1"/>
          </p:cNvSpPr>
          <p:nvPr>
            <p:ph type="pic" sz="quarter" idx="13" hasCustomPrompt="1"/>
          </p:nvPr>
        </p:nvSpPr>
        <p:spPr>
          <a:xfrm>
            <a:off x="1352550" y="4770734"/>
            <a:ext cx="787400" cy="787400"/>
          </a:xfrm>
          <a:prstGeom prst="ellipse">
            <a:avLst/>
          </a:prstGeom>
          <a:pattFill prst="pct5">
            <a:fgClr>
              <a:schemeClr val="bg1">
                <a:lumMod val="85000"/>
              </a:schemeClr>
            </a:fgClr>
            <a:bgClr>
              <a:schemeClr val="bg1">
                <a:lumMod val="75000"/>
              </a:schemeClr>
            </a:bgClr>
          </a:pattFill>
        </p:spPr>
        <p:txBody>
          <a:bodyPr lIns="36000" tIns="36000" rIns="36000" bIns="46800">
            <a:normAutofit/>
          </a:bodyPr>
          <a:lstStyle>
            <a:lvl1pPr marL="0" indent="0" algn="ctr">
              <a:buNone/>
              <a:defRPr sz="70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dirty="0" err="1"/>
              <a:t>Portrettbilde</a:t>
            </a:r>
            <a:br>
              <a:rPr lang="en-GB" dirty="0"/>
            </a:br>
            <a:r>
              <a:rPr lang="en-GB" dirty="0" err="1"/>
              <a:t>kvadratisk</a:t>
            </a:r>
            <a:endParaRPr lang="en-GB" dirty="0"/>
          </a:p>
        </p:txBody>
      </p:sp>
      <p:sp>
        <p:nvSpPr>
          <p:cNvPr id="14" name="Plassholder for tekst 13"/>
          <p:cNvSpPr>
            <a:spLocks noGrp="1"/>
          </p:cNvSpPr>
          <p:nvPr>
            <p:ph type="body" sz="quarter" idx="14" hasCustomPrompt="1"/>
          </p:nvPr>
        </p:nvSpPr>
        <p:spPr>
          <a:xfrm>
            <a:off x="2320925" y="4833345"/>
            <a:ext cx="4651375" cy="603250"/>
          </a:xfrm>
        </p:spPr>
        <p:txBody>
          <a:bodyPr anchor="ctr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sz="1800" b="0" baseline="0">
                <a:solidFill>
                  <a:schemeClr val="tx2"/>
                </a:solidFill>
              </a:defRPr>
            </a:lvl1pPr>
            <a:lvl2pPr marL="203400" indent="0">
              <a:buNone/>
              <a:defRPr/>
            </a:lvl2pPr>
            <a:lvl3pPr marL="563400" indent="0">
              <a:buNone/>
              <a:defRPr/>
            </a:lvl3pPr>
            <a:lvl4pPr marL="923400" indent="0">
              <a:buNone/>
              <a:defRPr/>
            </a:lvl4pPr>
            <a:lvl5pPr marL="1283400" indent="0">
              <a:buNone/>
              <a:defRPr/>
            </a:lvl5pPr>
          </a:lstStyle>
          <a:p>
            <a:pPr lvl="0"/>
            <a:r>
              <a:rPr lang="nb-NO" dirty="0"/>
              <a:t>Navn og stilling eller tittel</a:t>
            </a:r>
            <a:br>
              <a:rPr lang="nb-NO" dirty="0"/>
            </a:br>
            <a:r>
              <a:rPr lang="nb-NO" dirty="0"/>
              <a:t>gjerne over to linjer</a:t>
            </a:r>
          </a:p>
        </p:txBody>
      </p:sp>
      <p:pic>
        <p:nvPicPr>
          <p:cNvPr id="15" name="Bilde 14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56168" y="4979501"/>
            <a:ext cx="1989632" cy="578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3624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Image, narrow text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ssholder for bilde 5"/>
          <p:cNvSpPr>
            <a:spLocks noGrp="1"/>
          </p:cNvSpPr>
          <p:nvPr>
            <p:ph type="pic" sz="quarter" idx="15" hasCustomPrompt="1"/>
          </p:nvPr>
        </p:nvSpPr>
        <p:spPr>
          <a:xfrm>
            <a:off x="3287712" y="0"/>
            <a:ext cx="8904287" cy="6858000"/>
          </a:xfrm>
          <a:pattFill prst="pct10">
            <a:fgClr>
              <a:schemeClr val="bg1">
                <a:lumMod val="85000"/>
              </a:schemeClr>
            </a:fgClr>
            <a:bgClr>
              <a:schemeClr val="bg1">
                <a:lumMod val="75000"/>
              </a:schemeClr>
            </a:bgClr>
          </a:pattFill>
        </p:spPr>
        <p:txBody>
          <a:bodyPr bIns="1475999" anchor="ctr" anchorCtr="0"/>
          <a:lstStyle>
            <a:lvl1pPr marL="0" indent="0" algn="ctr">
              <a:buNone/>
              <a:defRPr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 dirty="0"/>
              <a:t>Drag and drop or click the icon to add an image</a:t>
            </a:r>
          </a:p>
        </p:txBody>
      </p:sp>
      <p:sp>
        <p:nvSpPr>
          <p:cNvPr id="8" name="Footer med logo"/>
          <p:cNvSpPr>
            <a:spLocks noGrp="1" noChangeAspect="1"/>
          </p:cNvSpPr>
          <p:nvPr>
            <p:ph type="ftr" sz="quarter" idx="11"/>
          </p:nvPr>
        </p:nvSpPr>
        <p:spPr>
          <a:xfrm>
            <a:off x="10802593" y="6225088"/>
            <a:ext cx="1015200" cy="291600"/>
          </a:xfrm>
          <a:blipFill dpi="0" rotWithShape="1">
            <a:blip r:embed="rId2" cstate="screen">
              <a:alphaModFix amt="8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>
              <a:defRPr>
                <a:noFill/>
              </a:defRPr>
            </a:lvl1pPr>
          </a:lstStyle>
          <a:p>
            <a:r>
              <a:rPr lang="en-GB" noProof="0"/>
              <a:t>©Nofima/2019/ØF-J/Stavanger sept19</a:t>
            </a:r>
            <a:endParaRPr lang="en-GB" noProof="0" dirty="0"/>
          </a:p>
        </p:txBody>
      </p:sp>
      <p:sp>
        <p:nvSpPr>
          <p:cNvPr id="10" name="Plassholder for tekst 12"/>
          <p:cNvSpPr>
            <a:spLocks noGrp="1"/>
          </p:cNvSpPr>
          <p:nvPr>
            <p:ph type="body" sz="quarter" idx="16" hasCustomPrompt="1"/>
          </p:nvPr>
        </p:nvSpPr>
        <p:spPr>
          <a:xfrm>
            <a:off x="392268" y="6334125"/>
            <a:ext cx="2706532" cy="182563"/>
          </a:xfrm>
        </p:spPr>
        <p:txBody>
          <a:bodyPr anchor="ctr" anchorCtr="0">
            <a:noAutofit/>
          </a:bodyPr>
          <a:lstStyle>
            <a:lvl1pPr marL="0" indent="0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  <a:lvl2pPr marL="203400" indent="0">
              <a:buNone/>
              <a:defRPr sz="1200"/>
            </a:lvl2pPr>
            <a:lvl3pPr marL="563400" indent="0">
              <a:buNone/>
              <a:defRPr sz="1200"/>
            </a:lvl3pPr>
            <a:lvl4pPr marL="923400" indent="0">
              <a:buNone/>
              <a:defRPr sz="1200"/>
            </a:lvl4pPr>
            <a:lvl5pPr marL="1283400" indent="0">
              <a:buNone/>
              <a:defRPr sz="1200"/>
            </a:lvl5pPr>
          </a:lstStyle>
          <a:p>
            <a:pPr lvl="0"/>
            <a:r>
              <a:rPr lang="en-GB" noProof="0" dirty="0"/>
              <a:t>Image source</a:t>
            </a:r>
          </a:p>
        </p:txBody>
      </p:sp>
      <p:sp>
        <p:nvSpPr>
          <p:cNvPr id="5" name="Tittel 1"/>
          <p:cNvSpPr>
            <a:spLocks noGrp="1"/>
          </p:cNvSpPr>
          <p:nvPr>
            <p:ph type="title" hasCustomPrompt="1"/>
          </p:nvPr>
        </p:nvSpPr>
        <p:spPr>
          <a:xfrm>
            <a:off x="387350" y="365126"/>
            <a:ext cx="2711450" cy="849077"/>
          </a:xfrm>
        </p:spPr>
        <p:txBody>
          <a:bodyPr/>
          <a:lstStyle/>
          <a:p>
            <a:r>
              <a:rPr lang="en-GB" noProof="0" dirty="0"/>
              <a:t>Click to add title</a:t>
            </a:r>
          </a:p>
        </p:txBody>
      </p:sp>
      <p:sp>
        <p:nvSpPr>
          <p:cNvPr id="7" name="Plassholder for innhold 2"/>
          <p:cNvSpPr>
            <a:spLocks noGrp="1"/>
          </p:cNvSpPr>
          <p:nvPr>
            <p:ph idx="1" hasCustomPrompt="1"/>
          </p:nvPr>
        </p:nvSpPr>
        <p:spPr>
          <a:xfrm>
            <a:off x="384175" y="1798820"/>
            <a:ext cx="2714625" cy="4378142"/>
          </a:xfrm>
        </p:spPr>
        <p:txBody>
          <a:bodyPr/>
          <a:lstStyle/>
          <a:p>
            <a:pPr lvl="0"/>
            <a:r>
              <a:rPr lang="en-GB" noProof="0" dirty="0"/>
              <a:t>Click to add text</a:t>
            </a:r>
          </a:p>
        </p:txBody>
      </p:sp>
      <p:sp>
        <p:nvSpPr>
          <p:cNvPr id="9" name="Plassholder for tekst 10"/>
          <p:cNvSpPr>
            <a:spLocks noGrp="1"/>
          </p:cNvSpPr>
          <p:nvPr>
            <p:ph type="body" sz="quarter" idx="13" hasCustomPrompt="1"/>
          </p:nvPr>
        </p:nvSpPr>
        <p:spPr>
          <a:xfrm>
            <a:off x="387350" y="1279289"/>
            <a:ext cx="2711450" cy="362368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accent1"/>
                </a:solidFill>
              </a:defRPr>
            </a:lvl1pPr>
            <a:lvl2pPr marL="203400" indent="0">
              <a:buNone/>
              <a:defRPr/>
            </a:lvl2pPr>
            <a:lvl3pPr marL="563400" indent="0">
              <a:buNone/>
              <a:defRPr/>
            </a:lvl3pPr>
            <a:lvl4pPr marL="923400" indent="0">
              <a:buNone/>
              <a:defRPr/>
            </a:lvl4pPr>
            <a:lvl5pPr marL="1283400" indent="0">
              <a:buNone/>
              <a:defRPr/>
            </a:lvl5pPr>
          </a:lstStyle>
          <a:p>
            <a:pPr lvl="0"/>
            <a:r>
              <a:rPr lang="en-GB" noProof="0" dirty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14629874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ssholder for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53D16A-8940-45ED-8C6A-BE5B16A58F4F}" type="datetime1">
              <a:rPr lang="nb-NO" smtClean="0"/>
              <a:t>13.01.2020</a:t>
            </a:fld>
            <a:endParaRPr lang="en-GB" dirty="0"/>
          </a:p>
        </p:txBody>
      </p:sp>
      <p:sp>
        <p:nvSpPr>
          <p:cNvPr id="8" name="Plassholder for bunn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©Nofima/2019/ØF-J/Stavanger sept19</a:t>
            </a:r>
            <a:endParaRPr lang="en-GB" dirty="0"/>
          </a:p>
        </p:txBody>
      </p:sp>
      <p:sp>
        <p:nvSpPr>
          <p:cNvPr id="9" name="Plassholder for lysbil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189D0-175A-F64C-9042-375DAF55F0AF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2" name="Plassholder for bilde 11"/>
          <p:cNvSpPr>
            <a:spLocks noGrp="1"/>
          </p:cNvSpPr>
          <p:nvPr>
            <p:ph type="pic" sz="quarter" idx="13" hasCustomPrompt="1"/>
          </p:nvPr>
        </p:nvSpPr>
        <p:spPr>
          <a:xfrm>
            <a:off x="870892" y="1446417"/>
            <a:ext cx="1744366" cy="1744366"/>
          </a:xfrm>
          <a:prstGeom prst="ellipse">
            <a:avLst/>
          </a:prstGeom>
          <a:pattFill prst="pct5">
            <a:fgClr>
              <a:schemeClr val="bg1">
                <a:lumMod val="85000"/>
              </a:schemeClr>
            </a:fgClr>
            <a:bgClr>
              <a:schemeClr val="bg1">
                <a:lumMod val="75000"/>
              </a:schemeClr>
            </a:bgClr>
          </a:pattFill>
        </p:spPr>
        <p:txBody>
          <a:bodyPr lIns="36000" tIns="36000" rIns="36000" bIns="46800">
            <a:normAutofit/>
          </a:bodyPr>
          <a:lstStyle>
            <a:lvl1pPr marL="0" indent="0" algn="ctr">
              <a:buNone/>
              <a:defRPr sz="70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dirty="0" err="1"/>
              <a:t>Portrettbilde</a:t>
            </a:r>
            <a:br>
              <a:rPr lang="en-GB" dirty="0"/>
            </a:br>
            <a:r>
              <a:rPr lang="en-GB" dirty="0" err="1"/>
              <a:t>kvadratisk</a:t>
            </a:r>
            <a:endParaRPr lang="en-GB" dirty="0"/>
          </a:p>
        </p:txBody>
      </p:sp>
      <p:sp>
        <p:nvSpPr>
          <p:cNvPr id="14" name="Plassholder for tekst 13"/>
          <p:cNvSpPr>
            <a:spLocks noGrp="1"/>
          </p:cNvSpPr>
          <p:nvPr>
            <p:ph type="body" sz="quarter" idx="14" hasCustomPrompt="1"/>
          </p:nvPr>
        </p:nvSpPr>
        <p:spPr>
          <a:xfrm>
            <a:off x="387350" y="3420289"/>
            <a:ext cx="2711450" cy="563291"/>
          </a:xfrm>
        </p:spPr>
        <p:txBody>
          <a:bodyPr tIns="46800" rIns="0" anchor="b" anchorCtr="0">
            <a:normAutofit/>
          </a:bodyPr>
          <a:lstStyle>
            <a:lvl1pPr marL="0" indent="0" algn="ctr">
              <a:buNone/>
              <a:defRPr sz="1800" b="1" baseline="0"/>
            </a:lvl1pPr>
          </a:lstStyle>
          <a:p>
            <a:pPr lvl="0"/>
            <a:r>
              <a:rPr lang="nb-NO" dirty="0"/>
              <a:t>Navn Mellomnavn </a:t>
            </a:r>
            <a:br>
              <a:rPr lang="nb-NO" dirty="0"/>
            </a:br>
            <a:r>
              <a:rPr lang="nb-NO" dirty="0"/>
              <a:t>Etternavn</a:t>
            </a:r>
            <a:endParaRPr lang="en-GB" dirty="0"/>
          </a:p>
        </p:txBody>
      </p:sp>
      <p:sp>
        <p:nvSpPr>
          <p:cNvPr id="15" name="Plassholder for tekst 13"/>
          <p:cNvSpPr>
            <a:spLocks noGrp="1"/>
          </p:cNvSpPr>
          <p:nvPr>
            <p:ph type="body" sz="quarter" idx="15" hasCustomPrompt="1"/>
          </p:nvPr>
        </p:nvSpPr>
        <p:spPr>
          <a:xfrm>
            <a:off x="387350" y="4009287"/>
            <a:ext cx="2711450" cy="465308"/>
          </a:xfrm>
        </p:spPr>
        <p:txBody>
          <a:bodyPr tIns="46800" rIns="0" anchor="t" anchorCtr="0">
            <a:normAutofit/>
          </a:bodyPr>
          <a:lstStyle>
            <a:lvl1pPr marL="0" indent="0" algn="ctr">
              <a:buNone/>
              <a:defRPr sz="1800" b="0" baseline="0"/>
            </a:lvl1pPr>
          </a:lstStyle>
          <a:p>
            <a:pPr lvl="0"/>
            <a:r>
              <a:rPr lang="nb-NO" dirty="0"/>
              <a:t>Stilling/tittel</a:t>
            </a:r>
            <a:endParaRPr lang="en-GB" dirty="0"/>
          </a:p>
        </p:txBody>
      </p:sp>
      <p:sp>
        <p:nvSpPr>
          <p:cNvPr id="16" name="Plassholder for tekst 13"/>
          <p:cNvSpPr>
            <a:spLocks noGrp="1"/>
          </p:cNvSpPr>
          <p:nvPr>
            <p:ph type="body" sz="quarter" idx="16" hasCustomPrompt="1"/>
          </p:nvPr>
        </p:nvSpPr>
        <p:spPr>
          <a:xfrm>
            <a:off x="387350" y="4565178"/>
            <a:ext cx="2711450" cy="1537910"/>
          </a:xfrm>
        </p:spPr>
        <p:txBody>
          <a:bodyPr tIns="46800" rIns="0" anchor="t" anchorCtr="0">
            <a:normAutofit/>
          </a:bodyPr>
          <a:lstStyle>
            <a:lvl1pPr marL="0" indent="0" algn="ctr">
              <a:buNone/>
              <a:defRPr sz="1400" b="0" baseline="0"/>
            </a:lvl1pPr>
          </a:lstStyle>
          <a:p>
            <a:pPr lvl="0"/>
            <a:r>
              <a:rPr lang="nb-NO" dirty="0"/>
              <a:t>Tekst/beskrivelse</a:t>
            </a:r>
            <a:endParaRPr lang="en-GB" dirty="0"/>
          </a:p>
        </p:txBody>
      </p:sp>
      <p:sp>
        <p:nvSpPr>
          <p:cNvPr id="17" name="Plassholder for bilde 11"/>
          <p:cNvSpPr>
            <a:spLocks noGrp="1"/>
          </p:cNvSpPr>
          <p:nvPr>
            <p:ph type="pic" sz="quarter" idx="17" hasCustomPrompt="1"/>
          </p:nvPr>
        </p:nvSpPr>
        <p:spPr>
          <a:xfrm>
            <a:off x="3766697" y="1446417"/>
            <a:ext cx="1744366" cy="1744366"/>
          </a:xfrm>
          <a:prstGeom prst="ellipse">
            <a:avLst/>
          </a:prstGeom>
          <a:pattFill prst="pct5">
            <a:fgClr>
              <a:schemeClr val="bg1">
                <a:lumMod val="85000"/>
              </a:schemeClr>
            </a:fgClr>
            <a:bgClr>
              <a:schemeClr val="bg1">
                <a:lumMod val="75000"/>
              </a:schemeClr>
            </a:bgClr>
          </a:pattFill>
        </p:spPr>
        <p:txBody>
          <a:bodyPr lIns="36000" tIns="36000" rIns="36000" bIns="46800">
            <a:normAutofit/>
          </a:bodyPr>
          <a:lstStyle>
            <a:lvl1pPr marL="0" indent="0" algn="ctr">
              <a:buNone/>
              <a:defRPr sz="70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dirty="0" err="1"/>
              <a:t>Portrettbilde</a:t>
            </a:r>
            <a:br>
              <a:rPr lang="en-GB" dirty="0"/>
            </a:br>
            <a:r>
              <a:rPr lang="en-GB" dirty="0" err="1"/>
              <a:t>kvadratisk</a:t>
            </a:r>
            <a:endParaRPr lang="en-GB" dirty="0"/>
          </a:p>
        </p:txBody>
      </p:sp>
      <p:sp>
        <p:nvSpPr>
          <p:cNvPr id="18" name="Plassholder for tekst 13"/>
          <p:cNvSpPr>
            <a:spLocks noGrp="1"/>
          </p:cNvSpPr>
          <p:nvPr>
            <p:ph type="body" sz="quarter" idx="18" hasCustomPrompt="1"/>
          </p:nvPr>
        </p:nvSpPr>
        <p:spPr>
          <a:xfrm>
            <a:off x="3283155" y="3420289"/>
            <a:ext cx="2711450" cy="563291"/>
          </a:xfrm>
        </p:spPr>
        <p:txBody>
          <a:bodyPr tIns="46800" rIns="0" anchor="b" anchorCtr="0">
            <a:normAutofit/>
          </a:bodyPr>
          <a:lstStyle>
            <a:lvl1pPr marL="0" indent="0" algn="ctr">
              <a:buNone/>
              <a:defRPr sz="1800" b="1" baseline="0"/>
            </a:lvl1pPr>
          </a:lstStyle>
          <a:p>
            <a:pPr lvl="0"/>
            <a:r>
              <a:rPr lang="nb-NO" dirty="0"/>
              <a:t>Navn Mellomnavn </a:t>
            </a:r>
            <a:br>
              <a:rPr lang="nb-NO" dirty="0"/>
            </a:br>
            <a:r>
              <a:rPr lang="nb-NO" dirty="0"/>
              <a:t>Etternavn</a:t>
            </a:r>
            <a:endParaRPr lang="en-GB" dirty="0"/>
          </a:p>
        </p:txBody>
      </p:sp>
      <p:sp>
        <p:nvSpPr>
          <p:cNvPr id="19" name="Plassholder for tekst 13"/>
          <p:cNvSpPr>
            <a:spLocks noGrp="1"/>
          </p:cNvSpPr>
          <p:nvPr>
            <p:ph type="body" sz="quarter" idx="19" hasCustomPrompt="1"/>
          </p:nvPr>
        </p:nvSpPr>
        <p:spPr>
          <a:xfrm>
            <a:off x="3283155" y="4009287"/>
            <a:ext cx="2711450" cy="465308"/>
          </a:xfrm>
        </p:spPr>
        <p:txBody>
          <a:bodyPr tIns="46800" rIns="0" anchor="t" anchorCtr="0">
            <a:normAutofit/>
          </a:bodyPr>
          <a:lstStyle>
            <a:lvl1pPr marL="0" indent="0" algn="ctr">
              <a:buNone/>
              <a:defRPr sz="1800" b="0" baseline="0"/>
            </a:lvl1pPr>
          </a:lstStyle>
          <a:p>
            <a:pPr lvl="0"/>
            <a:r>
              <a:rPr lang="nb-NO" dirty="0"/>
              <a:t>Stilling/tittel</a:t>
            </a:r>
            <a:endParaRPr lang="en-GB" dirty="0"/>
          </a:p>
        </p:txBody>
      </p:sp>
      <p:sp>
        <p:nvSpPr>
          <p:cNvPr id="20" name="Plassholder for tekst 13"/>
          <p:cNvSpPr>
            <a:spLocks noGrp="1"/>
          </p:cNvSpPr>
          <p:nvPr>
            <p:ph type="body" sz="quarter" idx="20" hasCustomPrompt="1"/>
          </p:nvPr>
        </p:nvSpPr>
        <p:spPr>
          <a:xfrm>
            <a:off x="3283155" y="4565178"/>
            <a:ext cx="2711450" cy="1537910"/>
          </a:xfrm>
        </p:spPr>
        <p:txBody>
          <a:bodyPr tIns="46800" rIns="0" anchor="t" anchorCtr="0">
            <a:normAutofit/>
          </a:bodyPr>
          <a:lstStyle>
            <a:lvl1pPr marL="0" indent="0" algn="ctr">
              <a:buNone/>
              <a:defRPr sz="1400" b="0" baseline="0"/>
            </a:lvl1pPr>
          </a:lstStyle>
          <a:p>
            <a:pPr lvl="0"/>
            <a:r>
              <a:rPr lang="nb-NO" dirty="0"/>
              <a:t>Tekst/beskrivelse</a:t>
            </a:r>
            <a:endParaRPr lang="en-GB" dirty="0"/>
          </a:p>
        </p:txBody>
      </p:sp>
      <p:sp>
        <p:nvSpPr>
          <p:cNvPr id="21" name="Plassholder for bilde 11"/>
          <p:cNvSpPr>
            <a:spLocks noGrp="1"/>
          </p:cNvSpPr>
          <p:nvPr>
            <p:ph type="pic" sz="quarter" idx="21" hasCustomPrompt="1"/>
          </p:nvPr>
        </p:nvSpPr>
        <p:spPr>
          <a:xfrm>
            <a:off x="6697837" y="1446417"/>
            <a:ext cx="1744366" cy="1744366"/>
          </a:xfrm>
          <a:prstGeom prst="ellipse">
            <a:avLst/>
          </a:prstGeom>
          <a:pattFill prst="pct5">
            <a:fgClr>
              <a:schemeClr val="bg1">
                <a:lumMod val="85000"/>
              </a:schemeClr>
            </a:fgClr>
            <a:bgClr>
              <a:schemeClr val="bg1">
                <a:lumMod val="75000"/>
              </a:schemeClr>
            </a:bgClr>
          </a:pattFill>
        </p:spPr>
        <p:txBody>
          <a:bodyPr lIns="36000" tIns="36000" rIns="36000" bIns="46800">
            <a:normAutofit/>
          </a:bodyPr>
          <a:lstStyle>
            <a:lvl1pPr marL="0" indent="0" algn="ctr">
              <a:buNone/>
              <a:defRPr sz="70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dirty="0" err="1"/>
              <a:t>Portrettbilde</a:t>
            </a:r>
            <a:br>
              <a:rPr lang="en-GB" dirty="0"/>
            </a:br>
            <a:r>
              <a:rPr lang="en-GB" dirty="0" err="1"/>
              <a:t>kvadratisk</a:t>
            </a:r>
            <a:endParaRPr lang="en-GB" dirty="0"/>
          </a:p>
        </p:txBody>
      </p:sp>
      <p:sp>
        <p:nvSpPr>
          <p:cNvPr id="22" name="Plassholder for tekst 13"/>
          <p:cNvSpPr>
            <a:spLocks noGrp="1"/>
          </p:cNvSpPr>
          <p:nvPr>
            <p:ph type="body" sz="quarter" idx="22" hasCustomPrompt="1"/>
          </p:nvPr>
        </p:nvSpPr>
        <p:spPr>
          <a:xfrm>
            <a:off x="6214295" y="3420289"/>
            <a:ext cx="2711450" cy="563291"/>
          </a:xfrm>
        </p:spPr>
        <p:txBody>
          <a:bodyPr tIns="46800" rIns="0" anchor="b" anchorCtr="0">
            <a:normAutofit/>
          </a:bodyPr>
          <a:lstStyle>
            <a:lvl1pPr marL="0" indent="0" algn="ctr">
              <a:buNone/>
              <a:defRPr sz="1800" b="1" baseline="0"/>
            </a:lvl1pPr>
          </a:lstStyle>
          <a:p>
            <a:pPr lvl="0"/>
            <a:r>
              <a:rPr lang="nb-NO" dirty="0"/>
              <a:t>Navn Mellomnavn </a:t>
            </a:r>
            <a:br>
              <a:rPr lang="nb-NO" dirty="0"/>
            </a:br>
            <a:r>
              <a:rPr lang="nb-NO" dirty="0"/>
              <a:t>Etternavn</a:t>
            </a:r>
            <a:endParaRPr lang="en-GB" dirty="0"/>
          </a:p>
        </p:txBody>
      </p:sp>
      <p:sp>
        <p:nvSpPr>
          <p:cNvPr id="23" name="Plassholder for tekst 13"/>
          <p:cNvSpPr>
            <a:spLocks noGrp="1"/>
          </p:cNvSpPr>
          <p:nvPr>
            <p:ph type="body" sz="quarter" idx="23" hasCustomPrompt="1"/>
          </p:nvPr>
        </p:nvSpPr>
        <p:spPr>
          <a:xfrm>
            <a:off x="6214295" y="4009287"/>
            <a:ext cx="2711450" cy="465308"/>
          </a:xfrm>
        </p:spPr>
        <p:txBody>
          <a:bodyPr tIns="46800" rIns="0" anchor="t" anchorCtr="0">
            <a:normAutofit/>
          </a:bodyPr>
          <a:lstStyle>
            <a:lvl1pPr marL="0" indent="0" algn="ctr">
              <a:buNone/>
              <a:defRPr sz="1800" b="0" baseline="0"/>
            </a:lvl1pPr>
          </a:lstStyle>
          <a:p>
            <a:pPr lvl="0"/>
            <a:r>
              <a:rPr lang="nb-NO" dirty="0"/>
              <a:t>Stilling/tittel</a:t>
            </a:r>
            <a:endParaRPr lang="en-GB" dirty="0"/>
          </a:p>
        </p:txBody>
      </p:sp>
      <p:sp>
        <p:nvSpPr>
          <p:cNvPr id="24" name="Plassholder for tekst 13"/>
          <p:cNvSpPr>
            <a:spLocks noGrp="1"/>
          </p:cNvSpPr>
          <p:nvPr>
            <p:ph type="body" sz="quarter" idx="24" hasCustomPrompt="1"/>
          </p:nvPr>
        </p:nvSpPr>
        <p:spPr>
          <a:xfrm>
            <a:off x="6214295" y="4565178"/>
            <a:ext cx="2711450" cy="1537910"/>
          </a:xfrm>
        </p:spPr>
        <p:txBody>
          <a:bodyPr tIns="46800" rIns="0" anchor="t" anchorCtr="0">
            <a:normAutofit/>
          </a:bodyPr>
          <a:lstStyle>
            <a:lvl1pPr marL="0" indent="0" algn="ctr">
              <a:buNone/>
              <a:defRPr sz="1400" b="0" baseline="0"/>
            </a:lvl1pPr>
          </a:lstStyle>
          <a:p>
            <a:pPr lvl="0"/>
            <a:r>
              <a:rPr lang="nb-NO" dirty="0"/>
              <a:t>Tekst/beskrivelse</a:t>
            </a:r>
            <a:endParaRPr lang="en-GB" dirty="0"/>
          </a:p>
        </p:txBody>
      </p:sp>
      <p:sp>
        <p:nvSpPr>
          <p:cNvPr id="25" name="Plassholder for bilde 11"/>
          <p:cNvSpPr>
            <a:spLocks noGrp="1"/>
          </p:cNvSpPr>
          <p:nvPr>
            <p:ph type="pic" sz="quarter" idx="25" hasCustomPrompt="1"/>
          </p:nvPr>
        </p:nvSpPr>
        <p:spPr>
          <a:xfrm>
            <a:off x="9576332" y="1446417"/>
            <a:ext cx="1744366" cy="1744366"/>
          </a:xfrm>
          <a:prstGeom prst="ellipse">
            <a:avLst/>
          </a:prstGeom>
          <a:pattFill prst="pct5">
            <a:fgClr>
              <a:schemeClr val="bg1">
                <a:lumMod val="85000"/>
              </a:schemeClr>
            </a:fgClr>
            <a:bgClr>
              <a:schemeClr val="bg1">
                <a:lumMod val="75000"/>
              </a:schemeClr>
            </a:bgClr>
          </a:pattFill>
        </p:spPr>
        <p:txBody>
          <a:bodyPr lIns="36000" tIns="36000" rIns="36000" bIns="46800">
            <a:normAutofit/>
          </a:bodyPr>
          <a:lstStyle>
            <a:lvl1pPr marL="0" indent="0" algn="ctr">
              <a:buNone/>
              <a:defRPr sz="70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dirty="0" err="1"/>
              <a:t>Portrettbilde</a:t>
            </a:r>
            <a:br>
              <a:rPr lang="en-GB" dirty="0"/>
            </a:br>
            <a:r>
              <a:rPr lang="en-GB" dirty="0" err="1"/>
              <a:t>kvadratisk</a:t>
            </a:r>
            <a:endParaRPr lang="en-GB" dirty="0"/>
          </a:p>
        </p:txBody>
      </p:sp>
      <p:sp>
        <p:nvSpPr>
          <p:cNvPr id="26" name="Plassholder for tekst 13"/>
          <p:cNvSpPr>
            <a:spLocks noGrp="1"/>
          </p:cNvSpPr>
          <p:nvPr>
            <p:ph type="body" sz="quarter" idx="26" hasCustomPrompt="1"/>
          </p:nvPr>
        </p:nvSpPr>
        <p:spPr>
          <a:xfrm>
            <a:off x="9092790" y="3420289"/>
            <a:ext cx="2711450" cy="563291"/>
          </a:xfrm>
        </p:spPr>
        <p:txBody>
          <a:bodyPr tIns="46800" rIns="0" anchor="b" anchorCtr="0">
            <a:normAutofit/>
          </a:bodyPr>
          <a:lstStyle>
            <a:lvl1pPr marL="0" indent="0" algn="ctr">
              <a:buNone/>
              <a:defRPr sz="1800" b="1" baseline="0"/>
            </a:lvl1pPr>
          </a:lstStyle>
          <a:p>
            <a:pPr lvl="0"/>
            <a:r>
              <a:rPr lang="nb-NO" dirty="0"/>
              <a:t>Navn Mellomnavn </a:t>
            </a:r>
            <a:br>
              <a:rPr lang="nb-NO" dirty="0"/>
            </a:br>
            <a:r>
              <a:rPr lang="nb-NO" dirty="0"/>
              <a:t>Etternavn</a:t>
            </a:r>
            <a:endParaRPr lang="en-GB" dirty="0"/>
          </a:p>
        </p:txBody>
      </p:sp>
      <p:sp>
        <p:nvSpPr>
          <p:cNvPr id="27" name="Plassholder for tekst 13"/>
          <p:cNvSpPr>
            <a:spLocks noGrp="1"/>
          </p:cNvSpPr>
          <p:nvPr>
            <p:ph type="body" sz="quarter" idx="27" hasCustomPrompt="1"/>
          </p:nvPr>
        </p:nvSpPr>
        <p:spPr>
          <a:xfrm>
            <a:off x="9092790" y="4009287"/>
            <a:ext cx="2711450" cy="465308"/>
          </a:xfrm>
        </p:spPr>
        <p:txBody>
          <a:bodyPr tIns="46800" rIns="0" anchor="t" anchorCtr="0">
            <a:normAutofit/>
          </a:bodyPr>
          <a:lstStyle>
            <a:lvl1pPr marL="0" indent="0" algn="ctr">
              <a:buNone/>
              <a:defRPr sz="1800" b="0" baseline="0"/>
            </a:lvl1pPr>
          </a:lstStyle>
          <a:p>
            <a:pPr lvl="0"/>
            <a:r>
              <a:rPr lang="nb-NO" dirty="0"/>
              <a:t>Stilling/tittel</a:t>
            </a:r>
            <a:endParaRPr lang="en-GB" dirty="0"/>
          </a:p>
        </p:txBody>
      </p:sp>
      <p:sp>
        <p:nvSpPr>
          <p:cNvPr id="28" name="Plassholder for tekst 13"/>
          <p:cNvSpPr>
            <a:spLocks noGrp="1"/>
          </p:cNvSpPr>
          <p:nvPr>
            <p:ph type="body" sz="quarter" idx="28" hasCustomPrompt="1"/>
          </p:nvPr>
        </p:nvSpPr>
        <p:spPr>
          <a:xfrm>
            <a:off x="9092790" y="4565178"/>
            <a:ext cx="2711450" cy="1537910"/>
          </a:xfrm>
        </p:spPr>
        <p:txBody>
          <a:bodyPr tIns="46800" rIns="0" anchor="t" anchorCtr="0">
            <a:normAutofit/>
          </a:bodyPr>
          <a:lstStyle>
            <a:lvl1pPr marL="0" indent="0" algn="ctr">
              <a:buNone/>
              <a:defRPr sz="1400" b="0" baseline="0"/>
            </a:lvl1pPr>
          </a:lstStyle>
          <a:p>
            <a:pPr lvl="0"/>
            <a:r>
              <a:rPr lang="nb-NO" dirty="0"/>
              <a:t>Tekst/beskrivelse</a:t>
            </a:r>
            <a:endParaRPr lang="en-GB" dirty="0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96F7DB03-ADC4-1E48-8782-5E5BF4351E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</p:spTree>
    <p:extLst>
      <p:ext uri="{BB962C8B-B14F-4D97-AF65-F5344CB8AC3E}">
        <p14:creationId xmlns:p14="http://schemas.microsoft.com/office/powerpoint/2010/main" val="365448546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, Sub-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o not remove" hidden="1">
            <a:extLst>
              <a:ext uri="{FF2B5EF4-FFF2-40B4-BE49-F238E27FC236}">
                <a16:creationId xmlns:a16="http://schemas.microsoft.com/office/drawing/2014/main" id="{74A997BD-A04A-4B08-A4A8-F7A22440416E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0"/>
            <a:ext cx="12700" cy="12700"/>
          </a:xfrm>
          <a:prstGeom prst="octagon">
            <a:avLst/>
          </a:prstGeom>
          <a:noFill/>
          <a:ln w="25400" cap="flat" cmpd="sng" algn="ctr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 cap="flat" cmpd="sng" algn="ctr">
                <a:solidFill>
                  <a:schemeClr val="accent1">
                    <a:shade val="50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7060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  <a:ext uri="{91240B29-F687-4F45-9708-019B960494DF}">
              <a14:hiddenLine xmlns:a14="http://schemas.microsoft.com/office/drawing/2010/main">
                <a:solidFill>
                  <a:prstClr val="black"/>
                </a:solidFill>
              </a14:hiddenLine>
            </a:ext>
          </a:extLst>
        </p:spPr>
        <p:txBody>
          <a:bodyPr lIns="91440" tIns="45720" rIns="91440" bIns="45720" anchor="ctr" anchorCtr="0">
            <a:normAutofit/>
          </a:bodyPr>
          <a:lstStyle>
            <a:lvl1pPr algn="l">
              <a:defRPr sz="3200" b="0" i="0" u="none" cap="none" baseline="0">
                <a:solidFill>
                  <a:srgbClr val="FF0000"/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261640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b-NO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8627200" y="6366815"/>
            <a:ext cx="2844800" cy="123111"/>
          </a:xfrm>
          <a:prstGeom prst="rect">
            <a:avLst/>
          </a:prstGeom>
        </p:spPr>
        <p:txBody>
          <a:bodyPr/>
          <a:lstStyle/>
          <a:p>
            <a:fld id="{4F2E581D-FC4F-4DC2-98D4-EDCF2461179A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4" name="Plassholder for innhold 2"/>
          <p:cNvSpPr>
            <a:spLocks noGrp="1"/>
          </p:cNvSpPr>
          <p:nvPr>
            <p:ph idx="1"/>
          </p:nvPr>
        </p:nvSpPr>
        <p:spPr>
          <a:xfrm>
            <a:off x="720000" y="1918799"/>
            <a:ext cx="10752000" cy="4273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 dirty="0"/>
          </a:p>
        </p:txBody>
      </p:sp>
      <p:sp>
        <p:nvSpPr>
          <p:cNvPr id="5" name="Plassholder for tekst 7"/>
          <p:cNvSpPr>
            <a:spLocks noGrp="1"/>
          </p:cNvSpPr>
          <p:nvPr>
            <p:ph type="body" sz="quarter" idx="13" hasCustomPrompt="1"/>
          </p:nvPr>
        </p:nvSpPr>
        <p:spPr>
          <a:xfrm>
            <a:off x="720000" y="6368402"/>
            <a:ext cx="7809259" cy="123111"/>
          </a:xfrm>
        </p:spPr>
        <p:txBody>
          <a:bodyPr>
            <a:noAutofit/>
          </a:bodyPr>
          <a:lstStyle>
            <a:lvl1pPr marL="0" indent="0">
              <a:buNone/>
              <a:defRPr sz="1067" baseline="0">
                <a:solidFill>
                  <a:srgbClr val="6A7077"/>
                </a:solidFill>
              </a:defRPr>
            </a:lvl1pPr>
          </a:lstStyle>
          <a:p>
            <a:pPr lvl="0"/>
            <a:r>
              <a:rPr lang="nb-NO" dirty="0"/>
              <a:t>Noter: Her er det mulig å legge inn noter</a:t>
            </a:r>
          </a:p>
        </p:txBody>
      </p:sp>
    </p:spTree>
    <p:extLst>
      <p:ext uri="{BB962C8B-B14F-4D97-AF65-F5344CB8AC3E}">
        <p14:creationId xmlns:p14="http://schemas.microsoft.com/office/powerpoint/2010/main" val="305905961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5730841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629313" y="431802"/>
            <a:ext cx="10836015" cy="10382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629313" y="1704977"/>
            <a:ext cx="10836015" cy="4418013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01830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noProof="0" dirty="0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 noProof="0" dirty="0"/>
              <a:t>Klikk for å redigere tekststiler i malen</a:t>
            </a:r>
          </a:p>
          <a:p>
            <a:pPr lvl="1"/>
            <a:r>
              <a:rPr lang="nb-NO" noProof="0" dirty="0"/>
              <a:t>Andre nivå</a:t>
            </a:r>
          </a:p>
          <a:p>
            <a:pPr lvl="2"/>
            <a:r>
              <a:rPr lang="nb-NO" noProof="0" dirty="0"/>
              <a:t>Tredje nivå</a:t>
            </a:r>
          </a:p>
          <a:p>
            <a:pPr lvl="3"/>
            <a:r>
              <a:rPr lang="nb-NO" noProof="0" dirty="0"/>
              <a:t>Fjerde nivå</a:t>
            </a:r>
          </a:p>
          <a:p>
            <a:pPr lvl="4"/>
            <a:r>
              <a:rPr lang="nb-NO" noProof="0" dirty="0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34C8C4F-14F8-471F-94C5-38D00D810978}" type="datetime1">
              <a:rPr lang="nb-NO" smtClean="0"/>
              <a:t>13.01.2020</a:t>
            </a:fld>
            <a:endParaRPr lang="en-US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©Nofima/2019/ØF-J/Stavanger sept19</a:t>
            </a:r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58377" y="6181091"/>
            <a:ext cx="1872756" cy="540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7155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1473729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b-NO" noProof="0" dirty="0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831850" y="3454401"/>
            <a:ext cx="10515600" cy="2635250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 noProof="0" dirty="0"/>
              <a:t>Klikk for å redigere tekststiler i malen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862BBF9-F539-4D9E-B26A-0837641DC7B7}" type="datetime1">
              <a:rPr lang="nb-NO" smtClean="0"/>
              <a:t>13.01.2020</a:t>
            </a:fld>
            <a:endParaRPr lang="en-US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©Nofima/2019/ØF-J/Stavanger sept19</a:t>
            </a:r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58377" y="6181091"/>
            <a:ext cx="1872756" cy="540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72209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noProof="0" dirty="0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838200" y="1219200"/>
            <a:ext cx="5181600" cy="4957763"/>
          </a:xfrm>
        </p:spPr>
        <p:txBody>
          <a:bodyPr/>
          <a:lstStyle/>
          <a:p>
            <a:pPr lvl="0"/>
            <a:r>
              <a:rPr lang="nb-NO" noProof="0" dirty="0"/>
              <a:t>Klikk for å redigere tekststiler i malen</a:t>
            </a:r>
          </a:p>
          <a:p>
            <a:pPr lvl="1"/>
            <a:r>
              <a:rPr lang="nb-NO" noProof="0" dirty="0"/>
              <a:t>Andre nivå</a:t>
            </a:r>
          </a:p>
          <a:p>
            <a:pPr lvl="2"/>
            <a:r>
              <a:rPr lang="nb-NO" noProof="0" dirty="0"/>
              <a:t>Tredje nivå</a:t>
            </a:r>
          </a:p>
          <a:p>
            <a:pPr lvl="3"/>
            <a:r>
              <a:rPr lang="nb-NO" noProof="0" dirty="0"/>
              <a:t>Fjerde nivå</a:t>
            </a:r>
          </a:p>
          <a:p>
            <a:pPr lvl="4"/>
            <a:r>
              <a:rPr lang="nb-NO" noProof="0" dirty="0"/>
              <a:t>Femte nivå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6172200" y="1219200"/>
            <a:ext cx="5181600" cy="4957763"/>
          </a:xfrm>
        </p:spPr>
        <p:txBody>
          <a:bodyPr/>
          <a:lstStyle/>
          <a:p>
            <a:pPr lvl="0"/>
            <a:r>
              <a:rPr lang="nb-NO" noProof="0" dirty="0"/>
              <a:t>Klikk for å redigere tekststiler i malen</a:t>
            </a:r>
          </a:p>
          <a:p>
            <a:pPr lvl="1"/>
            <a:r>
              <a:rPr lang="nb-NO" noProof="0" dirty="0"/>
              <a:t>Andre nivå</a:t>
            </a:r>
          </a:p>
          <a:p>
            <a:pPr lvl="2"/>
            <a:r>
              <a:rPr lang="nb-NO" noProof="0" dirty="0"/>
              <a:t>Tredje nivå</a:t>
            </a:r>
          </a:p>
          <a:p>
            <a:pPr lvl="3"/>
            <a:r>
              <a:rPr lang="nb-NO" noProof="0" dirty="0"/>
              <a:t>Fjerde nivå</a:t>
            </a:r>
          </a:p>
          <a:p>
            <a:pPr lvl="4"/>
            <a:r>
              <a:rPr lang="nb-NO" noProof="0" dirty="0"/>
              <a:t>Femte nivå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8D7492-CA40-433A-8A9B-EEEAC06FFECD}" type="datetime1">
              <a:rPr lang="nb-NO" smtClean="0"/>
              <a:t>13.01.2020</a:t>
            </a:fld>
            <a:endParaRPr lang="en-US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©Nofima/2019/ØF-J/Stavanger sept19</a:t>
            </a:r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58377" y="6181091"/>
            <a:ext cx="1872756" cy="540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95975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506942"/>
          </a:xfrm>
        </p:spPr>
        <p:txBody>
          <a:bodyPr/>
          <a:lstStyle/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839788" y="1038755"/>
            <a:ext cx="5157787" cy="3667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dirty="0"/>
              <a:t>Klikk for å redigere tekststiler i malen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839788" y="1572153"/>
            <a:ext cx="5157787" cy="4617509"/>
          </a:xfrm>
        </p:spPr>
        <p:txBody>
          <a:bodyPr/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  <a:endParaRPr lang="en-US" dirty="0"/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6172200" y="1038755"/>
            <a:ext cx="5183188" cy="3667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4"/>
          </p:nvPr>
        </p:nvSpPr>
        <p:spPr>
          <a:xfrm>
            <a:off x="6172200" y="1572153"/>
            <a:ext cx="5183188" cy="4617509"/>
          </a:xfrm>
        </p:spPr>
        <p:txBody>
          <a:bodyPr/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  <a:endParaRPr lang="en-US" dirty="0"/>
          </a:p>
        </p:txBody>
      </p:sp>
      <p:sp>
        <p:nvSpPr>
          <p:cNvPr id="7" name="Plassholder for dato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B159843-0373-40C0-91F8-C406DC8C5C3B}" type="datetime1">
              <a:rPr lang="nb-NO" smtClean="0"/>
              <a:t>13.01.2020</a:t>
            </a:fld>
            <a:endParaRPr lang="en-US"/>
          </a:p>
        </p:txBody>
      </p:sp>
      <p:sp>
        <p:nvSpPr>
          <p:cNvPr id="8" name="Plassholder for bunn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©Nofima/2019/ØF-J/Stavanger sept19</a:t>
            </a:r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58377" y="6181091"/>
            <a:ext cx="1872756" cy="540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6287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58377" y="6181091"/>
            <a:ext cx="1872756" cy="540383"/>
          </a:xfrm>
          <a:prstGeom prst="rect">
            <a:avLst/>
          </a:prstGeom>
        </p:spPr>
      </p:pic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439208"/>
          </a:xfrm>
        </p:spPr>
        <p:txBody>
          <a:bodyPr/>
          <a:lstStyle/>
          <a:p>
            <a:r>
              <a:rPr lang="nb-NO" dirty="0"/>
              <a:t>Klikk for å redigere tittelstil</a:t>
            </a:r>
            <a:endParaRPr lang="en-US" dirty="0"/>
          </a:p>
        </p:txBody>
      </p:sp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1A91E8-DCB3-4B21-AF52-6DA1961094DB}" type="datetime1">
              <a:rPr lang="nb-NO" smtClean="0"/>
              <a:t>13.01.2020</a:t>
            </a:fld>
            <a:endParaRPr lang="en-US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©Nofima/2019/ØF-J/Stavanger sept19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4470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2F0862-2C34-494C-BB0A-8CAE0D3E7849}" type="datetime1">
              <a:rPr lang="nb-NO" smtClean="0"/>
              <a:t>13.01.2020</a:t>
            </a:fld>
            <a:endParaRPr lang="en-US"/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©Nofima/2019/ØF-J/Stavanger sept19</a:t>
            </a:r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58377" y="6181091"/>
            <a:ext cx="1872756" cy="540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27260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C3B041-3FF1-42F1-A90F-220D55ABDC3C}" type="datetime1">
              <a:rPr lang="nb-NO" smtClean="0"/>
              <a:t>13.01.2020</a:t>
            </a:fld>
            <a:endParaRPr lang="en-US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©Nofima/2019/ØF-J/Stavanger sept19</a:t>
            </a:r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58377" y="6181091"/>
            <a:ext cx="1872756" cy="540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74039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Plassholder for bild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1C9C95-D71A-4647-B24F-551F27E8EC4E}" type="datetime1">
              <a:rPr lang="nb-NO" smtClean="0"/>
              <a:t>13.01.2020</a:t>
            </a:fld>
            <a:endParaRPr lang="en-US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©Nofima/2019/ØF-J/Stavanger sept19</a:t>
            </a:r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58377" y="6181091"/>
            <a:ext cx="1872756" cy="540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12804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254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838200" y="1193800"/>
            <a:ext cx="10515600" cy="49831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nl-NL"/>
              <a:t>©Nofima/2019/ØF-J/Stavanger sept19</a:t>
            </a:r>
            <a:endParaRPr lang="en-US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DDA351-8EF0-4AC8-83F9-78D26553E0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05075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  <p:sldLayoutId id="2147483667" r:id="rId13"/>
    <p:sldLayoutId id="2147483672" r:id="rId14"/>
    <p:sldLayoutId id="2147483674" r:id="rId15"/>
    <p:sldLayoutId id="2147483675" r:id="rId16"/>
    <p:sldLayoutId id="2147483676" r:id="rId17"/>
    <p:sldLayoutId id="2147483677" r:id="rId18"/>
    <p:sldLayoutId id="2147483678" r:id="rId19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accent5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accent5">
              <a:lumMod val="7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accent5">
              <a:lumMod val="7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accent5">
              <a:lumMod val="7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5">
              <a:lumMod val="7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5">
              <a:lumMod val="7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svg"/><Relationship Id="rId18" Type="http://schemas.openxmlformats.org/officeDocument/2006/relationships/image" Target="../media/image34.png"/><Relationship Id="rId3" Type="http://schemas.openxmlformats.org/officeDocument/2006/relationships/image" Target="../media/image19.png"/><Relationship Id="rId21" Type="http://schemas.openxmlformats.org/officeDocument/2006/relationships/image" Target="../media/image37.svg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17" Type="http://schemas.openxmlformats.org/officeDocument/2006/relationships/image" Target="../media/image33.svg"/><Relationship Id="rId25" Type="http://schemas.openxmlformats.org/officeDocument/2006/relationships/image" Target="../media/image41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32.png"/><Relationship Id="rId20" Type="http://schemas.openxmlformats.org/officeDocument/2006/relationships/image" Target="../media/image3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.png"/><Relationship Id="rId11" Type="http://schemas.openxmlformats.org/officeDocument/2006/relationships/image" Target="../media/image27.svg"/><Relationship Id="rId24" Type="http://schemas.openxmlformats.org/officeDocument/2006/relationships/image" Target="../media/image40.jpeg"/><Relationship Id="rId5" Type="http://schemas.openxmlformats.org/officeDocument/2006/relationships/image" Target="../media/image21.png"/><Relationship Id="rId15" Type="http://schemas.openxmlformats.org/officeDocument/2006/relationships/image" Target="../media/image31.svg"/><Relationship Id="rId23" Type="http://schemas.openxmlformats.org/officeDocument/2006/relationships/image" Target="../media/image39.svg"/><Relationship Id="rId10" Type="http://schemas.openxmlformats.org/officeDocument/2006/relationships/image" Target="../media/image26.png"/><Relationship Id="rId19" Type="http://schemas.openxmlformats.org/officeDocument/2006/relationships/image" Target="../media/image35.svg"/><Relationship Id="rId4" Type="http://schemas.openxmlformats.org/officeDocument/2006/relationships/image" Target="../media/image20.png"/><Relationship Id="rId9" Type="http://schemas.openxmlformats.org/officeDocument/2006/relationships/image" Target="../media/image25.svg"/><Relationship Id="rId14" Type="http://schemas.openxmlformats.org/officeDocument/2006/relationships/image" Target="../media/image30.png"/><Relationship Id="rId22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52.png"/><Relationship Id="rId5" Type="http://schemas.openxmlformats.org/officeDocument/2006/relationships/image" Target="../media/image51.jpg"/><Relationship Id="rId4" Type="http://schemas.openxmlformats.org/officeDocument/2006/relationships/image" Target="../media/image5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6.jpeg"/><Relationship Id="rId7" Type="http://schemas.openxmlformats.org/officeDocument/2006/relationships/image" Target="../media/image60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png"/><Relationship Id="rId9" Type="http://schemas.openxmlformats.org/officeDocument/2006/relationships/image" Target="../media/image6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67.png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53.jpeg"/><Relationship Id="rId4" Type="http://schemas.microsoft.com/office/2007/relationships/hdphoto" Target="../media/hdphoto1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7" Type="http://schemas.openxmlformats.org/officeDocument/2006/relationships/image" Target="../media/image7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openxmlformats.org/officeDocument/2006/relationships/image" Target="../media/image8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5.png"/><Relationship Id="rId4" Type="http://schemas.openxmlformats.org/officeDocument/2006/relationships/image" Target="../media/image49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jpg"/><Relationship Id="rId5" Type="http://schemas.openxmlformats.org/officeDocument/2006/relationships/image" Target="../media/image87.jpeg"/><Relationship Id="rId4" Type="http://schemas.openxmlformats.org/officeDocument/2006/relationships/image" Target="../media/image49.jp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jpe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5.png"/><Relationship Id="rId5" Type="http://schemas.openxmlformats.org/officeDocument/2006/relationships/image" Target="../media/image14.jpeg"/><Relationship Id="rId4" Type="http://schemas.openxmlformats.org/officeDocument/2006/relationships/image" Target="../media/image13.jpeg"/><Relationship Id="rId9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F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kstSylinder 5">
            <a:extLst>
              <a:ext uri="{FF2B5EF4-FFF2-40B4-BE49-F238E27FC236}">
                <a16:creationId xmlns:a16="http://schemas.microsoft.com/office/drawing/2014/main" id="{6019A05D-2DC0-470B-9385-CC82704D9C60}"/>
              </a:ext>
            </a:extLst>
          </p:cNvPr>
          <p:cNvSpPr txBox="1"/>
          <p:nvPr/>
        </p:nvSpPr>
        <p:spPr>
          <a:xfrm>
            <a:off x="0" y="1125415"/>
            <a:ext cx="12192000" cy="4001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6000" dirty="0">
                <a:solidFill>
                  <a:schemeClr val="bg1"/>
                </a:solidFill>
              </a:rPr>
              <a:t>FN slår matalarm </a:t>
            </a:r>
          </a:p>
          <a:p>
            <a:pPr algn="ctr"/>
            <a:r>
              <a:rPr lang="nb-NO" sz="6000" dirty="0">
                <a:solidFill>
                  <a:schemeClr val="bg1"/>
                </a:solidFill>
              </a:rPr>
              <a:t>Hva kan sjømaten bidra med?</a:t>
            </a:r>
          </a:p>
          <a:p>
            <a:pPr algn="ctr"/>
            <a:endParaRPr lang="nb-NO" sz="2400" dirty="0">
              <a:solidFill>
                <a:schemeClr val="bg1"/>
              </a:solidFill>
            </a:endParaRPr>
          </a:p>
          <a:p>
            <a:pPr algn="ctr"/>
            <a:endParaRPr lang="nb-NO" sz="3600" dirty="0">
              <a:solidFill>
                <a:schemeClr val="bg1"/>
              </a:solidFill>
            </a:endParaRPr>
          </a:p>
          <a:p>
            <a:pPr algn="ctr"/>
            <a:r>
              <a:rPr lang="nb-NO" sz="3600" dirty="0">
                <a:solidFill>
                  <a:schemeClr val="bg1"/>
                </a:solidFill>
              </a:rPr>
              <a:t>Bente E. Torstensen</a:t>
            </a:r>
          </a:p>
          <a:p>
            <a:pPr algn="ctr"/>
            <a:r>
              <a:rPr lang="nb-NO" sz="2000" i="1" dirty="0">
                <a:solidFill>
                  <a:schemeClr val="bg1"/>
                </a:solidFill>
              </a:rPr>
              <a:t>Divisjonsdirektør Akvakultur</a:t>
            </a:r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4912551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F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6" name="Tittel 1045">
            <a:extLst>
              <a:ext uri="{FF2B5EF4-FFF2-40B4-BE49-F238E27FC236}">
                <a16:creationId xmlns:a16="http://schemas.microsoft.com/office/drawing/2014/main" id="{1FEE711D-E44D-4FC0-BC9C-D6EAC3D3D9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738" y="65669"/>
            <a:ext cx="12192000" cy="739069"/>
          </a:xfrm>
          <a:noFill/>
        </p:spPr>
        <p:txBody>
          <a:bodyPr anchor="ctr"/>
          <a:lstStyle/>
          <a:p>
            <a:pPr algn="ctr"/>
            <a:r>
              <a:rPr lang="nb-NO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  <a:r>
              <a:rPr lang="nb-NO" sz="4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 må kutte matsvinn</a:t>
            </a:r>
            <a:endParaRPr lang="nb-NO" sz="4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9" name="TekstSylinder 108">
            <a:extLst>
              <a:ext uri="{FF2B5EF4-FFF2-40B4-BE49-F238E27FC236}">
                <a16:creationId xmlns:a16="http://schemas.microsoft.com/office/drawing/2014/main" id="{84A1E9F5-3B97-4274-B254-2077472257B0}"/>
              </a:ext>
            </a:extLst>
          </p:cNvPr>
          <p:cNvSpPr txBox="1"/>
          <p:nvPr/>
        </p:nvSpPr>
        <p:spPr>
          <a:xfrm>
            <a:off x="0" y="6582975"/>
            <a:ext cx="184871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Illustration: ©ØF-J/Nofima</a:t>
            </a:r>
          </a:p>
        </p:txBody>
      </p:sp>
      <p:grpSp>
        <p:nvGrpSpPr>
          <p:cNvPr id="7" name="Gruppe 6">
            <a:extLst>
              <a:ext uri="{FF2B5EF4-FFF2-40B4-BE49-F238E27FC236}">
                <a16:creationId xmlns:a16="http://schemas.microsoft.com/office/drawing/2014/main" id="{DA9321E9-55C6-4E6F-80F7-B7AE8628B5F6}"/>
              </a:ext>
            </a:extLst>
          </p:cNvPr>
          <p:cNvGrpSpPr/>
          <p:nvPr/>
        </p:nvGrpSpPr>
        <p:grpSpPr>
          <a:xfrm>
            <a:off x="277452" y="857302"/>
            <a:ext cx="10171771" cy="5920587"/>
            <a:chOff x="73815" y="938167"/>
            <a:chExt cx="10171771" cy="5920587"/>
          </a:xfrm>
        </p:grpSpPr>
        <p:pic>
          <p:nvPicPr>
            <p:cNvPr id="64" name="Bilde 63">
              <a:extLst>
                <a:ext uri="{FF2B5EF4-FFF2-40B4-BE49-F238E27FC236}">
                  <a16:creationId xmlns:a16="http://schemas.microsoft.com/office/drawing/2014/main" id="{3A826968-1FB4-42B6-AA8B-0BE9F112BCF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478386" y="1553408"/>
              <a:ext cx="863973" cy="923330"/>
            </a:xfrm>
            <a:prstGeom prst="rect">
              <a:avLst/>
            </a:prstGeom>
          </p:spPr>
        </p:pic>
        <p:pic>
          <p:nvPicPr>
            <p:cNvPr id="3" name="Bilde 2">
              <a:extLst>
                <a:ext uri="{FF2B5EF4-FFF2-40B4-BE49-F238E27FC236}">
                  <a16:creationId xmlns:a16="http://schemas.microsoft.com/office/drawing/2014/main" id="{B4791CD5-E12C-4B87-928A-525A0ACC40B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590705" y="4549343"/>
              <a:ext cx="863973" cy="927500"/>
            </a:xfrm>
            <a:prstGeom prst="rect">
              <a:avLst/>
            </a:prstGeom>
          </p:spPr>
        </p:pic>
        <p:pic>
          <p:nvPicPr>
            <p:cNvPr id="65" name="Bilde 64">
              <a:extLst>
                <a:ext uri="{FF2B5EF4-FFF2-40B4-BE49-F238E27FC236}">
                  <a16:creationId xmlns:a16="http://schemas.microsoft.com/office/drawing/2014/main" id="{4FE3D93C-FB84-4DF9-BFBA-BA889308295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303276" y="2475387"/>
              <a:ext cx="785894" cy="839886"/>
            </a:xfrm>
            <a:prstGeom prst="rect">
              <a:avLst/>
            </a:prstGeom>
          </p:spPr>
        </p:pic>
        <p:sp>
          <p:nvSpPr>
            <p:cNvPr id="66" name="Pil: ned 65">
              <a:extLst>
                <a:ext uri="{FF2B5EF4-FFF2-40B4-BE49-F238E27FC236}">
                  <a16:creationId xmlns:a16="http://schemas.microsoft.com/office/drawing/2014/main" id="{6CEA5B4A-6A5C-42DA-BFD4-B221E8F70D81}"/>
                </a:ext>
              </a:extLst>
            </p:cNvPr>
            <p:cNvSpPr/>
            <p:nvPr/>
          </p:nvSpPr>
          <p:spPr>
            <a:xfrm rot="3123628">
              <a:off x="8713552" y="3917798"/>
              <a:ext cx="479598" cy="467807"/>
            </a:xfrm>
            <a:prstGeom prst="downArrow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solidFill>
                  <a:schemeClr val="bg1"/>
                </a:solidFill>
              </a:endParaRPr>
            </a:p>
          </p:txBody>
        </p:sp>
        <p:sp>
          <p:nvSpPr>
            <p:cNvPr id="67" name="Pil: ned 66">
              <a:extLst>
                <a:ext uri="{FF2B5EF4-FFF2-40B4-BE49-F238E27FC236}">
                  <a16:creationId xmlns:a16="http://schemas.microsoft.com/office/drawing/2014/main" id="{44A1F30A-F929-4F1E-BCD7-E69D27B5ABC5}"/>
                </a:ext>
              </a:extLst>
            </p:cNvPr>
            <p:cNvSpPr/>
            <p:nvPr/>
          </p:nvSpPr>
          <p:spPr>
            <a:xfrm rot="18120798">
              <a:off x="8817722" y="1992272"/>
              <a:ext cx="479598" cy="467807"/>
            </a:xfrm>
            <a:prstGeom prst="downArrow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solidFill>
                  <a:schemeClr val="bg1"/>
                </a:solidFill>
              </a:endParaRPr>
            </a:p>
          </p:txBody>
        </p:sp>
        <p:sp>
          <p:nvSpPr>
            <p:cNvPr id="68" name="TekstSylinder 67">
              <a:extLst>
                <a:ext uri="{FF2B5EF4-FFF2-40B4-BE49-F238E27FC236}">
                  <a16:creationId xmlns:a16="http://schemas.microsoft.com/office/drawing/2014/main" id="{A31908BE-A76C-496F-8788-6986AA546E45}"/>
                </a:ext>
              </a:extLst>
            </p:cNvPr>
            <p:cNvSpPr txBox="1"/>
            <p:nvPr/>
          </p:nvSpPr>
          <p:spPr>
            <a:xfrm>
              <a:off x="9303276" y="3248500"/>
              <a:ext cx="94231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nb-NO" b="1" dirty="0">
                  <a:solidFill>
                    <a:schemeClr val="bg1"/>
                  </a:solidFill>
                </a:rPr>
                <a:t>Grossist</a:t>
              </a:r>
            </a:p>
          </p:txBody>
        </p:sp>
        <p:pic>
          <p:nvPicPr>
            <p:cNvPr id="69" name="Bilde 68" descr="Et bilde som inneholder skilt&#10;&#10;Automatisk generert beskrivelse">
              <a:extLst>
                <a:ext uri="{FF2B5EF4-FFF2-40B4-BE49-F238E27FC236}">
                  <a16:creationId xmlns:a16="http://schemas.microsoft.com/office/drawing/2014/main" id="{D1EDDF88-08E2-418C-B8E8-F896ABD0692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51648" y="4992588"/>
              <a:ext cx="863973" cy="923330"/>
            </a:xfrm>
            <a:prstGeom prst="rect">
              <a:avLst/>
            </a:prstGeom>
          </p:spPr>
        </p:pic>
        <p:sp>
          <p:nvSpPr>
            <p:cNvPr id="1050" name="Ellipse 1049">
              <a:extLst>
                <a:ext uri="{FF2B5EF4-FFF2-40B4-BE49-F238E27FC236}">
                  <a16:creationId xmlns:a16="http://schemas.microsoft.com/office/drawing/2014/main" id="{855987CE-A496-424D-A657-3D311E40A2C9}"/>
                </a:ext>
              </a:extLst>
            </p:cNvPr>
            <p:cNvSpPr/>
            <p:nvPr/>
          </p:nvSpPr>
          <p:spPr>
            <a:xfrm>
              <a:off x="4705451" y="938167"/>
              <a:ext cx="1920375" cy="1831907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bg1"/>
                </a:solidFill>
              </a:endParaRPr>
            </a:p>
          </p:txBody>
        </p:sp>
        <p:grpSp>
          <p:nvGrpSpPr>
            <p:cNvPr id="6" name="Gruppe 5">
              <a:extLst>
                <a:ext uri="{FF2B5EF4-FFF2-40B4-BE49-F238E27FC236}">
                  <a16:creationId xmlns:a16="http://schemas.microsoft.com/office/drawing/2014/main" id="{FAAB76B2-34EB-411C-9E3A-D3CA5E892C41}"/>
                </a:ext>
              </a:extLst>
            </p:cNvPr>
            <p:cNvGrpSpPr/>
            <p:nvPr/>
          </p:nvGrpSpPr>
          <p:grpSpPr>
            <a:xfrm>
              <a:off x="2366393" y="2290169"/>
              <a:ext cx="948297" cy="984496"/>
              <a:chOff x="2353348" y="2401872"/>
              <a:chExt cx="948297" cy="984496"/>
            </a:xfrm>
          </p:grpSpPr>
          <p:sp>
            <p:nvSpPr>
              <p:cNvPr id="105" name="Ellipse 104">
                <a:extLst>
                  <a:ext uri="{FF2B5EF4-FFF2-40B4-BE49-F238E27FC236}">
                    <a16:creationId xmlns:a16="http://schemas.microsoft.com/office/drawing/2014/main" id="{62D51FDE-DCA4-4200-8067-0071A6B021FA}"/>
                  </a:ext>
                </a:extLst>
              </p:cNvPr>
              <p:cNvSpPr/>
              <p:nvPr/>
            </p:nvSpPr>
            <p:spPr>
              <a:xfrm>
                <a:off x="2353348" y="2401872"/>
                <a:ext cx="948297" cy="984496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>
                  <a:solidFill>
                    <a:schemeClr val="bg1"/>
                  </a:solidFill>
                </a:endParaRPr>
              </a:p>
            </p:txBody>
          </p:sp>
          <p:pic>
            <p:nvPicPr>
              <p:cNvPr id="1026" name="Picture 2" descr="Relatert bilde">
                <a:extLst>
                  <a:ext uri="{FF2B5EF4-FFF2-40B4-BE49-F238E27FC236}">
                    <a16:creationId xmlns:a16="http://schemas.microsoft.com/office/drawing/2014/main" id="{37533FB3-549F-49BE-A3C1-4AE3A990A08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7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2525519" y="2604496"/>
                <a:ext cx="647736" cy="58634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032" name="Gruppe 1031">
              <a:extLst>
                <a:ext uri="{FF2B5EF4-FFF2-40B4-BE49-F238E27FC236}">
                  <a16:creationId xmlns:a16="http://schemas.microsoft.com/office/drawing/2014/main" id="{C712762C-3C37-4634-9AFB-3BCB75E5C874}"/>
                </a:ext>
              </a:extLst>
            </p:cNvPr>
            <p:cNvGrpSpPr/>
            <p:nvPr/>
          </p:nvGrpSpPr>
          <p:grpSpPr>
            <a:xfrm>
              <a:off x="4838423" y="1249326"/>
              <a:ext cx="1675262" cy="1440921"/>
              <a:chOff x="4259614" y="187106"/>
              <a:chExt cx="1850017" cy="1850017"/>
            </a:xfrm>
          </p:grpSpPr>
          <p:pic>
            <p:nvPicPr>
              <p:cNvPr id="52" name="Grafikk 51" descr="Globus Europa–Afrika">
                <a:extLst>
                  <a:ext uri="{FF2B5EF4-FFF2-40B4-BE49-F238E27FC236}">
                    <a16:creationId xmlns:a16="http://schemas.microsoft.com/office/drawing/2014/main" id="{8E567A2C-E80C-4120-A52D-EBC3834D62C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4259614" y="187106"/>
                <a:ext cx="1850017" cy="1850017"/>
              </a:xfrm>
              <a:prstGeom prst="rect">
                <a:avLst/>
              </a:prstGeom>
            </p:spPr>
          </p:pic>
          <p:grpSp>
            <p:nvGrpSpPr>
              <p:cNvPr id="1031" name="Gruppe 1030">
                <a:extLst>
                  <a:ext uri="{FF2B5EF4-FFF2-40B4-BE49-F238E27FC236}">
                    <a16:creationId xmlns:a16="http://schemas.microsoft.com/office/drawing/2014/main" id="{3DEC6F21-4834-478C-92DA-5AA2F011B506}"/>
                  </a:ext>
                </a:extLst>
              </p:cNvPr>
              <p:cNvGrpSpPr/>
              <p:nvPr/>
            </p:nvGrpSpPr>
            <p:grpSpPr>
              <a:xfrm>
                <a:off x="4369489" y="427231"/>
                <a:ext cx="1712883" cy="1443025"/>
                <a:chOff x="4369489" y="427231"/>
                <a:chExt cx="1712883" cy="1443025"/>
              </a:xfrm>
            </p:grpSpPr>
            <p:grpSp>
              <p:nvGrpSpPr>
                <p:cNvPr id="57" name="Gruppe 56">
                  <a:extLst>
                    <a:ext uri="{FF2B5EF4-FFF2-40B4-BE49-F238E27FC236}">
                      <a16:creationId xmlns:a16="http://schemas.microsoft.com/office/drawing/2014/main" id="{40E3911B-2F02-4863-A093-7BA9F94292A9}"/>
                    </a:ext>
                  </a:extLst>
                </p:cNvPr>
                <p:cNvGrpSpPr/>
                <p:nvPr/>
              </p:nvGrpSpPr>
              <p:grpSpPr>
                <a:xfrm>
                  <a:off x="4369489" y="613799"/>
                  <a:ext cx="1712883" cy="1256457"/>
                  <a:chOff x="2058153" y="435168"/>
                  <a:chExt cx="1712883" cy="1256457"/>
                </a:xfrm>
              </p:grpSpPr>
              <p:pic>
                <p:nvPicPr>
                  <p:cNvPr id="19" name="Grafikk 18" descr="Traktor">
                    <a:extLst>
                      <a:ext uri="{FF2B5EF4-FFF2-40B4-BE49-F238E27FC236}">
                        <a16:creationId xmlns:a16="http://schemas.microsoft.com/office/drawing/2014/main" id="{7CF5847B-52DC-43A3-81F7-91A26DA37411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0" cstate="email">
                    <a:extLst>
                      <a:ext uri="{28A0092B-C50C-407E-A947-70E740481C1C}">
                        <a14:useLocalDpi xmlns:a14="http://schemas.microsoft.com/office/drawing/2010/main"/>
                      </a:ext>
                      <a:ext uri="{96DAC541-7B7A-43D3-8B79-37D633B846F1}">
                        <asvg:svgBlip xmlns:asvg="http://schemas.microsoft.com/office/drawing/2016/SVG/main" r:embed="rId11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3045822" y="859150"/>
                    <a:ext cx="725214" cy="725214"/>
                  </a:xfrm>
                  <a:prstGeom prst="rect">
                    <a:avLst/>
                  </a:prstGeom>
                </p:spPr>
              </p:pic>
              <p:grpSp>
                <p:nvGrpSpPr>
                  <p:cNvPr id="55" name="Gruppe 54">
                    <a:extLst>
                      <a:ext uri="{FF2B5EF4-FFF2-40B4-BE49-F238E27FC236}">
                        <a16:creationId xmlns:a16="http://schemas.microsoft.com/office/drawing/2014/main" id="{9AAAA18A-0027-4556-B605-5AA1E9F4B307}"/>
                      </a:ext>
                    </a:extLst>
                  </p:cNvPr>
                  <p:cNvGrpSpPr/>
                  <p:nvPr/>
                </p:nvGrpSpPr>
                <p:grpSpPr>
                  <a:xfrm>
                    <a:off x="2058153" y="435168"/>
                    <a:ext cx="1056514" cy="1256457"/>
                    <a:chOff x="1374299" y="276072"/>
                    <a:chExt cx="1698921" cy="2095082"/>
                  </a:xfrm>
                </p:grpSpPr>
                <p:pic>
                  <p:nvPicPr>
                    <p:cNvPr id="35" name="Grafikk 34" descr="Plante">
                      <a:extLst>
                        <a:ext uri="{FF2B5EF4-FFF2-40B4-BE49-F238E27FC236}">
                          <a16:creationId xmlns:a16="http://schemas.microsoft.com/office/drawing/2014/main" id="{2D7D6E0D-72F5-4794-9584-CED7E1F4C35A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2" cstate="email">
                      <a:extLst>
                        <a:ext uri="{28A0092B-C50C-407E-A947-70E740481C1C}">
                          <a14:useLocalDpi xmlns:a14="http://schemas.microsoft.com/office/drawing/2010/main"/>
                        </a:ext>
                        <a:ext uri="{96DAC541-7B7A-43D3-8B79-37D633B846F1}">
                          <asvg:svgBlip xmlns:asvg="http://schemas.microsoft.com/office/drawing/2016/SVG/main" r:embed="rId13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2062046" y="276072"/>
                      <a:ext cx="914400" cy="914400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43" name="Grafikk 42" descr="Kylling">
                      <a:extLst>
                        <a:ext uri="{FF2B5EF4-FFF2-40B4-BE49-F238E27FC236}">
                          <a16:creationId xmlns:a16="http://schemas.microsoft.com/office/drawing/2014/main" id="{D68CCA79-5F27-4357-B0C9-5A1773730669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4" cstate="email">
                      <a:extLst>
                        <a:ext uri="{28A0092B-C50C-407E-A947-70E740481C1C}">
                          <a14:useLocalDpi xmlns:a14="http://schemas.microsoft.com/office/drawing/2010/main"/>
                        </a:ext>
                        <a:ext uri="{96DAC541-7B7A-43D3-8B79-37D633B846F1}">
                          <asvg:svgBlip xmlns:asvg="http://schemas.microsoft.com/office/drawing/2016/SVG/main" r:embed="rId15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375809" y="1438128"/>
                      <a:ext cx="914400" cy="914400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45" name="Grafikk 44" descr="Ku">
                      <a:extLst>
                        <a:ext uri="{FF2B5EF4-FFF2-40B4-BE49-F238E27FC236}">
                          <a16:creationId xmlns:a16="http://schemas.microsoft.com/office/drawing/2014/main" id="{B1742EC2-6629-4D0C-81E0-CEE76E391B37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6" cstate="email">
                      <a:extLst>
                        <a:ext uri="{28A0092B-C50C-407E-A947-70E740481C1C}">
                          <a14:useLocalDpi xmlns:a14="http://schemas.microsoft.com/office/drawing/2010/main"/>
                        </a:ext>
                        <a:ext uri="{96DAC541-7B7A-43D3-8B79-37D633B846F1}">
                          <asvg:svgBlip xmlns:asvg="http://schemas.microsoft.com/office/drawing/2016/SVG/main" r:embed="rId17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2158820" y="1456754"/>
                      <a:ext cx="914400" cy="914400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47" name="Grafikk 46" descr="Gris">
                      <a:extLst>
                        <a:ext uri="{FF2B5EF4-FFF2-40B4-BE49-F238E27FC236}">
                          <a16:creationId xmlns:a16="http://schemas.microsoft.com/office/drawing/2014/main" id="{037C2568-46DD-4034-A8E7-178D3B6B498F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8" cstate="email">
                      <a:extLst>
                        <a:ext uri="{28A0092B-C50C-407E-A947-70E740481C1C}">
                          <a14:useLocalDpi xmlns:a14="http://schemas.microsoft.com/office/drawing/2010/main"/>
                        </a:ext>
                        <a:ext uri="{96DAC541-7B7A-43D3-8B79-37D633B846F1}">
                          <asvg:svgBlip xmlns:asvg="http://schemas.microsoft.com/office/drawing/2016/SVG/main" r:embed="rId19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2146020" y="899160"/>
                      <a:ext cx="914400" cy="914400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49" name="Grafikk 48" descr="Fisk">
                      <a:extLst>
                        <a:ext uri="{FF2B5EF4-FFF2-40B4-BE49-F238E27FC236}">
                          <a16:creationId xmlns:a16="http://schemas.microsoft.com/office/drawing/2014/main" id="{FE14E752-FEAC-4320-9212-157EA86C6A76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0" cstate="email">
                      <a:extLst>
                        <a:ext uri="{28A0092B-C50C-407E-A947-70E740481C1C}">
                          <a14:useLocalDpi xmlns:a14="http://schemas.microsoft.com/office/drawing/2010/main"/>
                        </a:ext>
                        <a:ext uri="{96DAC541-7B7A-43D3-8B79-37D633B846F1}">
                          <asvg:svgBlip xmlns:asvg="http://schemas.microsoft.com/office/drawing/2016/SVG/main" r:embed="rId21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374299" y="899160"/>
                      <a:ext cx="914400" cy="914400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51" name="Grafikk 50" descr="Eple">
                      <a:extLst>
                        <a:ext uri="{FF2B5EF4-FFF2-40B4-BE49-F238E27FC236}">
                          <a16:creationId xmlns:a16="http://schemas.microsoft.com/office/drawing/2014/main" id="{6FDFFA43-9AB9-4D31-9CE0-15C0B28B1BA4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2" cstate="email">
                      <a:extLst>
                        <a:ext uri="{28A0092B-C50C-407E-A947-70E740481C1C}">
                          <a14:useLocalDpi xmlns:a14="http://schemas.microsoft.com/office/drawing/2010/main"/>
                        </a:ext>
                        <a:ext uri="{96DAC541-7B7A-43D3-8B79-37D633B846F1}">
                          <asvg:svgBlip xmlns:asvg="http://schemas.microsoft.com/office/drawing/2016/SVG/main" r:embed="rId23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374299" y="278108"/>
                      <a:ext cx="914400" cy="914400"/>
                    </a:xfrm>
                    <a:prstGeom prst="rect">
                      <a:avLst/>
                    </a:prstGeom>
                  </p:spPr>
                </p:pic>
              </p:grpSp>
            </p:grpSp>
            <p:grpSp>
              <p:nvGrpSpPr>
                <p:cNvPr id="58" name="Grafikk 36" descr="Delvis skyet">
                  <a:extLst>
                    <a:ext uri="{FF2B5EF4-FFF2-40B4-BE49-F238E27FC236}">
                      <a16:creationId xmlns:a16="http://schemas.microsoft.com/office/drawing/2014/main" id="{0A0D24BE-DCF4-462A-A1C9-3A642C92DA89}"/>
                    </a:ext>
                  </a:extLst>
                </p:cNvPr>
                <p:cNvGrpSpPr/>
                <p:nvPr/>
              </p:nvGrpSpPr>
              <p:grpSpPr>
                <a:xfrm>
                  <a:off x="5275467" y="427231"/>
                  <a:ext cx="610550" cy="610550"/>
                  <a:chOff x="3008116" y="358747"/>
                  <a:chExt cx="610550" cy="610550"/>
                </a:xfrm>
              </p:grpSpPr>
              <p:sp>
                <p:nvSpPr>
                  <p:cNvPr id="59" name="Frihåndsform: figur 58">
                    <a:extLst>
                      <a:ext uri="{FF2B5EF4-FFF2-40B4-BE49-F238E27FC236}">
                        <a16:creationId xmlns:a16="http://schemas.microsoft.com/office/drawing/2014/main" id="{4D25092C-C376-4533-AF4A-580E9D70941B}"/>
                      </a:ext>
                    </a:extLst>
                  </p:cNvPr>
                  <p:cNvSpPr/>
                  <p:nvPr/>
                </p:nvSpPr>
                <p:spPr>
                  <a:xfrm>
                    <a:off x="3364588" y="420756"/>
                    <a:ext cx="31799" cy="82679"/>
                  </a:xfrm>
                  <a:custGeom>
                    <a:avLst/>
                    <a:gdLst>
                      <a:gd name="connsiteX0" fmla="*/ 4770 w 31799"/>
                      <a:gd name="connsiteY0" fmla="*/ 4770 h 82678"/>
                      <a:gd name="connsiteX1" fmla="*/ 30210 w 31799"/>
                      <a:gd name="connsiteY1" fmla="*/ 4770 h 82678"/>
                      <a:gd name="connsiteX2" fmla="*/ 30210 w 31799"/>
                      <a:gd name="connsiteY2" fmla="*/ 81089 h 82678"/>
                      <a:gd name="connsiteX3" fmla="*/ 4770 w 31799"/>
                      <a:gd name="connsiteY3" fmla="*/ 81089 h 826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1799" h="82678">
                        <a:moveTo>
                          <a:pt x="4770" y="4770"/>
                        </a:moveTo>
                        <a:lnTo>
                          <a:pt x="30210" y="4770"/>
                        </a:lnTo>
                        <a:lnTo>
                          <a:pt x="30210" y="81089"/>
                        </a:lnTo>
                        <a:lnTo>
                          <a:pt x="4770" y="81089"/>
                        </a:lnTo>
                        <a:close/>
                      </a:path>
                    </a:pathLst>
                  </a:custGeom>
                  <a:solidFill>
                    <a:srgbClr val="FFFF0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sz="240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60" name="Frihåndsform: figur 59">
                    <a:extLst>
                      <a:ext uri="{FF2B5EF4-FFF2-40B4-BE49-F238E27FC236}">
                        <a16:creationId xmlns:a16="http://schemas.microsoft.com/office/drawing/2014/main" id="{94DB5AE9-FE37-4E8A-9527-EE68A3B50BEE}"/>
                      </a:ext>
                    </a:extLst>
                  </p:cNvPr>
                  <p:cNvSpPr/>
                  <p:nvPr/>
                </p:nvSpPr>
                <p:spPr>
                  <a:xfrm>
                    <a:off x="3452205" y="467519"/>
                    <a:ext cx="82679" cy="82679"/>
                  </a:xfrm>
                  <a:custGeom>
                    <a:avLst/>
                    <a:gdLst>
                      <a:gd name="connsiteX0" fmla="*/ 78699 w 82678"/>
                      <a:gd name="connsiteY0" fmla="*/ 24734 h 82678"/>
                      <a:gd name="connsiteX1" fmla="*/ 24734 w 82678"/>
                      <a:gd name="connsiteY1" fmla="*/ 78699 h 82678"/>
                      <a:gd name="connsiteX2" fmla="*/ 6746 w 82678"/>
                      <a:gd name="connsiteY2" fmla="*/ 60711 h 82678"/>
                      <a:gd name="connsiteX3" fmla="*/ 60711 w 82678"/>
                      <a:gd name="connsiteY3" fmla="*/ 6746 h 826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2678" h="82678">
                        <a:moveTo>
                          <a:pt x="78699" y="24734"/>
                        </a:moveTo>
                        <a:lnTo>
                          <a:pt x="24734" y="78699"/>
                        </a:lnTo>
                        <a:lnTo>
                          <a:pt x="6746" y="60711"/>
                        </a:lnTo>
                        <a:lnTo>
                          <a:pt x="60711" y="6746"/>
                        </a:lnTo>
                        <a:close/>
                      </a:path>
                    </a:pathLst>
                  </a:custGeom>
                  <a:solidFill>
                    <a:srgbClr val="FFFF0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sz="240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61" name="Frihåndsform: figur 60">
                    <a:extLst>
                      <a:ext uri="{FF2B5EF4-FFF2-40B4-BE49-F238E27FC236}">
                        <a16:creationId xmlns:a16="http://schemas.microsoft.com/office/drawing/2014/main" id="{678EB656-55FA-49D0-8AAF-D9C2705AB012}"/>
                      </a:ext>
                    </a:extLst>
                  </p:cNvPr>
                  <p:cNvSpPr/>
                  <p:nvPr/>
                </p:nvSpPr>
                <p:spPr>
                  <a:xfrm>
                    <a:off x="3498146" y="605193"/>
                    <a:ext cx="82679" cy="31799"/>
                  </a:xfrm>
                  <a:custGeom>
                    <a:avLst/>
                    <a:gdLst>
                      <a:gd name="connsiteX0" fmla="*/ 4770 w 82678"/>
                      <a:gd name="connsiteY0" fmla="*/ 4770 h 31799"/>
                      <a:gd name="connsiteX1" fmla="*/ 81089 w 82678"/>
                      <a:gd name="connsiteY1" fmla="*/ 4770 h 31799"/>
                      <a:gd name="connsiteX2" fmla="*/ 81089 w 82678"/>
                      <a:gd name="connsiteY2" fmla="*/ 30210 h 31799"/>
                      <a:gd name="connsiteX3" fmla="*/ 4770 w 82678"/>
                      <a:gd name="connsiteY3" fmla="*/ 30210 h 317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2678" h="31799">
                        <a:moveTo>
                          <a:pt x="4770" y="4770"/>
                        </a:moveTo>
                        <a:lnTo>
                          <a:pt x="81089" y="4770"/>
                        </a:lnTo>
                        <a:lnTo>
                          <a:pt x="81089" y="30210"/>
                        </a:lnTo>
                        <a:lnTo>
                          <a:pt x="4770" y="30210"/>
                        </a:lnTo>
                        <a:close/>
                      </a:path>
                    </a:pathLst>
                  </a:custGeom>
                  <a:solidFill>
                    <a:srgbClr val="FFFF0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sz="240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62" name="Frihåndsform: figur 61">
                    <a:extLst>
                      <a:ext uri="{FF2B5EF4-FFF2-40B4-BE49-F238E27FC236}">
                        <a16:creationId xmlns:a16="http://schemas.microsoft.com/office/drawing/2014/main" id="{0AA3FFCC-516C-438B-9BD9-586EA4574E20}"/>
                      </a:ext>
                    </a:extLst>
                  </p:cNvPr>
                  <p:cNvSpPr/>
                  <p:nvPr/>
                </p:nvSpPr>
                <p:spPr>
                  <a:xfrm>
                    <a:off x="3452075" y="692245"/>
                    <a:ext cx="82679" cy="82679"/>
                  </a:xfrm>
                  <a:custGeom>
                    <a:avLst/>
                    <a:gdLst>
                      <a:gd name="connsiteX0" fmla="*/ 78699 w 82678"/>
                      <a:gd name="connsiteY0" fmla="*/ 60711 h 82678"/>
                      <a:gd name="connsiteX1" fmla="*/ 60711 w 82678"/>
                      <a:gd name="connsiteY1" fmla="*/ 78699 h 82678"/>
                      <a:gd name="connsiteX2" fmla="*/ 6746 w 82678"/>
                      <a:gd name="connsiteY2" fmla="*/ 24734 h 82678"/>
                      <a:gd name="connsiteX3" fmla="*/ 24734 w 82678"/>
                      <a:gd name="connsiteY3" fmla="*/ 6746 h 826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2678" h="82678">
                        <a:moveTo>
                          <a:pt x="78699" y="60711"/>
                        </a:moveTo>
                        <a:lnTo>
                          <a:pt x="60711" y="78699"/>
                        </a:lnTo>
                        <a:lnTo>
                          <a:pt x="6746" y="24734"/>
                        </a:lnTo>
                        <a:lnTo>
                          <a:pt x="24734" y="6746"/>
                        </a:lnTo>
                        <a:close/>
                      </a:path>
                    </a:pathLst>
                  </a:custGeom>
                  <a:solidFill>
                    <a:srgbClr val="FFFF0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sz="240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63" name="Frihåndsform: figur 62">
                    <a:extLst>
                      <a:ext uri="{FF2B5EF4-FFF2-40B4-BE49-F238E27FC236}">
                        <a16:creationId xmlns:a16="http://schemas.microsoft.com/office/drawing/2014/main" id="{CF03A9AA-E2E9-45E5-AD12-6CA320F1DD9B}"/>
                      </a:ext>
                    </a:extLst>
                  </p:cNvPr>
                  <p:cNvSpPr/>
                  <p:nvPr/>
                </p:nvSpPr>
                <p:spPr>
                  <a:xfrm>
                    <a:off x="3180151" y="605193"/>
                    <a:ext cx="82679" cy="31799"/>
                  </a:xfrm>
                  <a:custGeom>
                    <a:avLst/>
                    <a:gdLst>
                      <a:gd name="connsiteX0" fmla="*/ 4770 w 82678"/>
                      <a:gd name="connsiteY0" fmla="*/ 4770 h 31799"/>
                      <a:gd name="connsiteX1" fmla="*/ 81089 w 82678"/>
                      <a:gd name="connsiteY1" fmla="*/ 4770 h 31799"/>
                      <a:gd name="connsiteX2" fmla="*/ 81089 w 82678"/>
                      <a:gd name="connsiteY2" fmla="*/ 30210 h 31799"/>
                      <a:gd name="connsiteX3" fmla="*/ 4770 w 82678"/>
                      <a:gd name="connsiteY3" fmla="*/ 30210 h 317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2678" h="31799">
                        <a:moveTo>
                          <a:pt x="4770" y="4770"/>
                        </a:moveTo>
                        <a:lnTo>
                          <a:pt x="81089" y="4770"/>
                        </a:lnTo>
                        <a:lnTo>
                          <a:pt x="81089" y="30210"/>
                        </a:lnTo>
                        <a:lnTo>
                          <a:pt x="4770" y="30210"/>
                        </a:lnTo>
                        <a:close/>
                      </a:path>
                    </a:pathLst>
                  </a:custGeom>
                  <a:solidFill>
                    <a:srgbClr val="FFFF0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sz="240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024" name="Frihåndsform: figur 1023">
                    <a:extLst>
                      <a:ext uri="{FF2B5EF4-FFF2-40B4-BE49-F238E27FC236}">
                        <a16:creationId xmlns:a16="http://schemas.microsoft.com/office/drawing/2014/main" id="{0940F309-50DF-47C4-B6A9-8F451C609BC0}"/>
                      </a:ext>
                    </a:extLst>
                  </p:cNvPr>
                  <p:cNvSpPr/>
                  <p:nvPr/>
                </p:nvSpPr>
                <p:spPr>
                  <a:xfrm>
                    <a:off x="3227024" y="467840"/>
                    <a:ext cx="82679" cy="82679"/>
                  </a:xfrm>
                  <a:custGeom>
                    <a:avLst/>
                    <a:gdLst>
                      <a:gd name="connsiteX0" fmla="*/ 78699 w 82678"/>
                      <a:gd name="connsiteY0" fmla="*/ 60711 h 82678"/>
                      <a:gd name="connsiteX1" fmla="*/ 60711 w 82678"/>
                      <a:gd name="connsiteY1" fmla="*/ 78699 h 82678"/>
                      <a:gd name="connsiteX2" fmla="*/ 6746 w 82678"/>
                      <a:gd name="connsiteY2" fmla="*/ 24734 h 82678"/>
                      <a:gd name="connsiteX3" fmla="*/ 24734 w 82678"/>
                      <a:gd name="connsiteY3" fmla="*/ 6746 h 826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2678" h="82678">
                        <a:moveTo>
                          <a:pt x="78699" y="60711"/>
                        </a:moveTo>
                        <a:lnTo>
                          <a:pt x="60711" y="78699"/>
                        </a:lnTo>
                        <a:lnTo>
                          <a:pt x="6746" y="24734"/>
                        </a:lnTo>
                        <a:lnTo>
                          <a:pt x="24734" y="6746"/>
                        </a:lnTo>
                        <a:close/>
                      </a:path>
                    </a:pathLst>
                  </a:custGeom>
                  <a:solidFill>
                    <a:srgbClr val="FFFF0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sz="240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025" name="Frihåndsform: figur 1024">
                    <a:extLst>
                      <a:ext uri="{FF2B5EF4-FFF2-40B4-BE49-F238E27FC236}">
                        <a16:creationId xmlns:a16="http://schemas.microsoft.com/office/drawing/2014/main" id="{03A2404C-03E1-4311-88E2-0E970D951FF1}"/>
                      </a:ext>
                    </a:extLst>
                  </p:cNvPr>
                  <p:cNvSpPr/>
                  <p:nvPr/>
                </p:nvSpPr>
                <p:spPr>
                  <a:xfrm>
                    <a:off x="3042594" y="655898"/>
                    <a:ext cx="438833" cy="248036"/>
                  </a:xfrm>
                  <a:custGeom>
                    <a:avLst/>
                    <a:gdLst>
                      <a:gd name="connsiteX0" fmla="*/ 377644 w 438832"/>
                      <a:gd name="connsiteY0" fmla="*/ 125782 h 248035"/>
                      <a:gd name="connsiteX1" fmla="*/ 368104 w 438832"/>
                      <a:gd name="connsiteY1" fmla="*/ 126418 h 248035"/>
                      <a:gd name="connsiteX2" fmla="*/ 368104 w 438832"/>
                      <a:gd name="connsiteY2" fmla="*/ 125782 h 248035"/>
                      <a:gd name="connsiteX3" fmla="*/ 336304 w 438832"/>
                      <a:gd name="connsiteY3" fmla="*/ 64091 h 248035"/>
                      <a:gd name="connsiteX4" fmla="*/ 267617 w 438832"/>
                      <a:gd name="connsiteY4" fmla="*/ 53279 h 248035"/>
                      <a:gd name="connsiteX5" fmla="*/ 164587 w 438832"/>
                      <a:gd name="connsiteY5" fmla="*/ 7488 h 248035"/>
                      <a:gd name="connsiteX6" fmla="*/ 93992 w 438832"/>
                      <a:gd name="connsiteY6" fmla="*/ 95255 h 248035"/>
                      <a:gd name="connsiteX7" fmla="*/ 20853 w 438832"/>
                      <a:gd name="connsiteY7" fmla="*/ 122602 h 248035"/>
                      <a:gd name="connsiteX8" fmla="*/ 11314 w 438832"/>
                      <a:gd name="connsiteY8" fmla="*/ 200829 h 248035"/>
                      <a:gd name="connsiteX9" fmla="*/ 76185 w 438832"/>
                      <a:gd name="connsiteY9" fmla="*/ 245984 h 248035"/>
                      <a:gd name="connsiteX10" fmla="*/ 381460 w 438832"/>
                      <a:gd name="connsiteY10" fmla="*/ 246620 h 248035"/>
                      <a:gd name="connsiteX11" fmla="*/ 439971 w 438832"/>
                      <a:gd name="connsiteY11" fmla="*/ 184293 h 248035"/>
                      <a:gd name="connsiteX12" fmla="*/ 377644 w 438832"/>
                      <a:gd name="connsiteY12" fmla="*/ 125782 h 2480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438832" h="248035">
                        <a:moveTo>
                          <a:pt x="377644" y="125782"/>
                        </a:moveTo>
                        <a:cubicBezTo>
                          <a:pt x="374464" y="125782"/>
                          <a:pt x="371284" y="125782"/>
                          <a:pt x="368104" y="126418"/>
                        </a:cubicBezTo>
                        <a:cubicBezTo>
                          <a:pt x="368104" y="126418"/>
                          <a:pt x="368104" y="125782"/>
                          <a:pt x="368104" y="125782"/>
                        </a:cubicBezTo>
                        <a:cubicBezTo>
                          <a:pt x="368104" y="101614"/>
                          <a:pt x="356656" y="78083"/>
                          <a:pt x="336304" y="64091"/>
                        </a:cubicBezTo>
                        <a:cubicBezTo>
                          <a:pt x="316589" y="49463"/>
                          <a:pt x="291149" y="45647"/>
                          <a:pt x="267617" y="53279"/>
                        </a:cubicBezTo>
                        <a:cubicBezTo>
                          <a:pt x="247902" y="16392"/>
                          <a:pt x="205290" y="-2688"/>
                          <a:pt x="164587" y="7488"/>
                        </a:cubicBezTo>
                        <a:cubicBezTo>
                          <a:pt x="123884" y="17028"/>
                          <a:pt x="95264" y="53279"/>
                          <a:pt x="93992" y="95255"/>
                        </a:cubicBezTo>
                        <a:cubicBezTo>
                          <a:pt x="67281" y="90167"/>
                          <a:pt x="38661" y="100342"/>
                          <a:pt x="20853" y="122602"/>
                        </a:cubicBezTo>
                        <a:cubicBezTo>
                          <a:pt x="3682" y="144862"/>
                          <a:pt x="-134" y="175389"/>
                          <a:pt x="11314" y="200829"/>
                        </a:cubicBezTo>
                        <a:cubicBezTo>
                          <a:pt x="22761" y="226904"/>
                          <a:pt x="47565" y="244076"/>
                          <a:pt x="76185" y="245984"/>
                        </a:cubicBezTo>
                        <a:lnTo>
                          <a:pt x="381460" y="246620"/>
                        </a:lnTo>
                        <a:cubicBezTo>
                          <a:pt x="414531" y="245984"/>
                          <a:pt x="441243" y="218001"/>
                          <a:pt x="439971" y="184293"/>
                        </a:cubicBezTo>
                        <a:cubicBezTo>
                          <a:pt x="439335" y="151222"/>
                          <a:pt x="411351" y="125146"/>
                          <a:pt x="377644" y="125782"/>
                        </a:cubicBezTo>
                        <a:close/>
                      </a:path>
                    </a:pathLst>
                  </a:custGeom>
                  <a:solidFill>
                    <a:schemeClr val="accent1">
                      <a:lumMod val="75000"/>
                    </a:scheme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sz="240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027" name="Frihåndsform: figur 1026">
                    <a:extLst>
                      <a:ext uri="{FF2B5EF4-FFF2-40B4-BE49-F238E27FC236}">
                        <a16:creationId xmlns:a16="http://schemas.microsoft.com/office/drawing/2014/main" id="{B9E64227-0B84-4465-8578-07312A25D4D9}"/>
                      </a:ext>
                    </a:extLst>
                  </p:cNvPr>
                  <p:cNvSpPr/>
                  <p:nvPr/>
                </p:nvSpPr>
                <p:spPr>
                  <a:xfrm>
                    <a:off x="3282129" y="522148"/>
                    <a:ext cx="197157" cy="190797"/>
                  </a:xfrm>
                  <a:custGeom>
                    <a:avLst/>
                    <a:gdLst>
                      <a:gd name="connsiteX0" fmla="*/ 9638 w 197156"/>
                      <a:gd name="connsiteY0" fmla="*/ 131063 h 190796"/>
                      <a:gd name="connsiteX1" fmla="*/ 40166 w 197156"/>
                      <a:gd name="connsiteY1" fmla="*/ 158410 h 190796"/>
                      <a:gd name="connsiteX2" fmla="*/ 127932 w 197156"/>
                      <a:gd name="connsiteY2" fmla="*/ 191482 h 190796"/>
                      <a:gd name="connsiteX3" fmla="*/ 194711 w 197156"/>
                      <a:gd name="connsiteY3" fmla="*/ 108803 h 190796"/>
                      <a:gd name="connsiteX4" fmla="*/ 143196 w 197156"/>
                      <a:gd name="connsiteY4" fmla="*/ 15312 h 190796"/>
                      <a:gd name="connsiteX5" fmla="*/ 37622 w 197156"/>
                      <a:gd name="connsiteY5" fmla="*/ 28032 h 190796"/>
                      <a:gd name="connsiteX6" fmla="*/ 9638 w 197156"/>
                      <a:gd name="connsiteY6" fmla="*/ 131063 h 190796"/>
                      <a:gd name="connsiteX7" fmla="*/ 9638 w 197156"/>
                      <a:gd name="connsiteY7" fmla="*/ 131063 h 1907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97156" h="190796">
                        <a:moveTo>
                          <a:pt x="9638" y="131063"/>
                        </a:moveTo>
                        <a:cubicBezTo>
                          <a:pt x="21086" y="138058"/>
                          <a:pt x="31898" y="147598"/>
                          <a:pt x="40166" y="158410"/>
                        </a:cubicBezTo>
                        <a:cubicBezTo>
                          <a:pt x="73237" y="154594"/>
                          <a:pt x="105673" y="166678"/>
                          <a:pt x="127932" y="191482"/>
                        </a:cubicBezTo>
                        <a:cubicBezTo>
                          <a:pt x="164820" y="180034"/>
                          <a:pt x="191531" y="147598"/>
                          <a:pt x="194711" y="108803"/>
                        </a:cubicBezTo>
                        <a:cubicBezTo>
                          <a:pt x="197891" y="70008"/>
                          <a:pt x="177539" y="33120"/>
                          <a:pt x="143196" y="15312"/>
                        </a:cubicBezTo>
                        <a:cubicBezTo>
                          <a:pt x="108853" y="-2495"/>
                          <a:pt x="66877" y="2593"/>
                          <a:pt x="37622" y="28032"/>
                        </a:cubicBezTo>
                        <a:cubicBezTo>
                          <a:pt x="8366" y="53472"/>
                          <a:pt x="-2446" y="94175"/>
                          <a:pt x="9638" y="131063"/>
                        </a:cubicBezTo>
                        <a:lnTo>
                          <a:pt x="9638" y="131063"/>
                        </a:lnTo>
                        <a:close/>
                      </a:path>
                    </a:pathLst>
                  </a:custGeom>
                  <a:solidFill>
                    <a:srgbClr val="FF990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sz="2400">
                      <a:solidFill>
                        <a:schemeClr val="bg1"/>
                      </a:solidFill>
                    </a:endParaRPr>
                  </a:p>
                </p:txBody>
              </p:sp>
            </p:grpSp>
          </p:grpSp>
        </p:grpSp>
        <p:sp>
          <p:nvSpPr>
            <p:cNvPr id="1034" name="Pil: ned 1033">
              <a:extLst>
                <a:ext uri="{FF2B5EF4-FFF2-40B4-BE49-F238E27FC236}">
                  <a16:creationId xmlns:a16="http://schemas.microsoft.com/office/drawing/2014/main" id="{5ABCEA17-3CED-4ACB-B59F-DC423AC5A5EC}"/>
                </a:ext>
              </a:extLst>
            </p:cNvPr>
            <p:cNvSpPr/>
            <p:nvPr/>
          </p:nvSpPr>
          <p:spPr>
            <a:xfrm rot="17109383">
              <a:off x="6840332" y="1664020"/>
              <a:ext cx="479598" cy="467807"/>
            </a:xfrm>
            <a:prstGeom prst="downArrow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solidFill>
                  <a:schemeClr val="bg1"/>
                </a:solidFill>
              </a:endParaRPr>
            </a:p>
          </p:txBody>
        </p:sp>
        <p:sp>
          <p:nvSpPr>
            <p:cNvPr id="75" name="Pil: ned 74">
              <a:extLst>
                <a:ext uri="{FF2B5EF4-FFF2-40B4-BE49-F238E27FC236}">
                  <a16:creationId xmlns:a16="http://schemas.microsoft.com/office/drawing/2014/main" id="{3CC5A38D-09B8-46B1-8A17-07F09DD33E88}"/>
                </a:ext>
              </a:extLst>
            </p:cNvPr>
            <p:cNvSpPr/>
            <p:nvPr/>
          </p:nvSpPr>
          <p:spPr>
            <a:xfrm rot="14469027">
              <a:off x="3586979" y="1878578"/>
              <a:ext cx="479598" cy="467807"/>
            </a:xfrm>
            <a:prstGeom prst="downArrow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bg1"/>
                </a:solidFill>
              </a:endParaRPr>
            </a:p>
          </p:txBody>
        </p:sp>
        <p:sp>
          <p:nvSpPr>
            <p:cNvPr id="76" name="Pil: ned 75">
              <a:extLst>
                <a:ext uri="{FF2B5EF4-FFF2-40B4-BE49-F238E27FC236}">
                  <a16:creationId xmlns:a16="http://schemas.microsoft.com/office/drawing/2014/main" id="{C3ACF3E4-E2F9-40A2-BC15-9876B53B6AEC}"/>
                </a:ext>
              </a:extLst>
            </p:cNvPr>
            <p:cNvSpPr/>
            <p:nvPr/>
          </p:nvSpPr>
          <p:spPr>
            <a:xfrm rot="10800000">
              <a:off x="2604194" y="3376003"/>
              <a:ext cx="514296" cy="436245"/>
            </a:xfrm>
            <a:prstGeom prst="downArrow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bg1"/>
                </a:solidFill>
              </a:endParaRPr>
            </a:p>
          </p:txBody>
        </p:sp>
        <p:sp>
          <p:nvSpPr>
            <p:cNvPr id="77" name="Pil: ned 76">
              <a:extLst>
                <a:ext uri="{FF2B5EF4-FFF2-40B4-BE49-F238E27FC236}">
                  <a16:creationId xmlns:a16="http://schemas.microsoft.com/office/drawing/2014/main" id="{ECAE7720-0C8A-436B-80A9-CCC212226BF0}"/>
                </a:ext>
              </a:extLst>
            </p:cNvPr>
            <p:cNvSpPr/>
            <p:nvPr/>
          </p:nvSpPr>
          <p:spPr>
            <a:xfrm rot="7844206">
              <a:off x="3336156" y="4842143"/>
              <a:ext cx="479598" cy="467807"/>
            </a:xfrm>
            <a:prstGeom prst="downArrow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bg1"/>
                </a:solidFill>
              </a:endParaRPr>
            </a:p>
          </p:txBody>
        </p:sp>
        <p:sp>
          <p:nvSpPr>
            <p:cNvPr id="78" name="Pil: ned 77">
              <a:extLst>
                <a:ext uri="{FF2B5EF4-FFF2-40B4-BE49-F238E27FC236}">
                  <a16:creationId xmlns:a16="http://schemas.microsoft.com/office/drawing/2014/main" id="{E72F237F-CFF6-4971-BD65-312DF2593B65}"/>
                </a:ext>
              </a:extLst>
            </p:cNvPr>
            <p:cNvSpPr/>
            <p:nvPr/>
          </p:nvSpPr>
          <p:spPr>
            <a:xfrm rot="3221996">
              <a:off x="7048726" y="5350994"/>
              <a:ext cx="479598" cy="467807"/>
            </a:xfrm>
            <a:prstGeom prst="downArrow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bg1"/>
                </a:solidFill>
              </a:endParaRPr>
            </a:p>
          </p:txBody>
        </p:sp>
        <p:sp>
          <p:nvSpPr>
            <p:cNvPr id="79" name="Pil: ned 78">
              <a:extLst>
                <a:ext uri="{FF2B5EF4-FFF2-40B4-BE49-F238E27FC236}">
                  <a16:creationId xmlns:a16="http://schemas.microsoft.com/office/drawing/2014/main" id="{4F16157F-B2C1-450E-93BA-BD245E2EC832}"/>
                </a:ext>
              </a:extLst>
            </p:cNvPr>
            <p:cNvSpPr/>
            <p:nvPr/>
          </p:nvSpPr>
          <p:spPr>
            <a:xfrm>
              <a:off x="7722565" y="3600459"/>
              <a:ext cx="514296" cy="436244"/>
            </a:xfrm>
            <a:prstGeom prst="downArrow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bg1"/>
                </a:solidFill>
              </a:endParaRPr>
            </a:p>
          </p:txBody>
        </p:sp>
        <p:sp>
          <p:nvSpPr>
            <p:cNvPr id="1035" name="TekstSylinder 1034">
              <a:extLst>
                <a:ext uri="{FF2B5EF4-FFF2-40B4-BE49-F238E27FC236}">
                  <a16:creationId xmlns:a16="http://schemas.microsoft.com/office/drawing/2014/main" id="{452F5587-A541-4AD9-AA91-8CDAFEF8B91B}"/>
                </a:ext>
              </a:extLst>
            </p:cNvPr>
            <p:cNvSpPr txBox="1"/>
            <p:nvPr/>
          </p:nvSpPr>
          <p:spPr>
            <a:xfrm>
              <a:off x="4863350" y="1116609"/>
              <a:ext cx="165737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nb-NO" b="1" dirty="0">
                  <a:solidFill>
                    <a:schemeClr val="accent6">
                      <a:lumMod val="75000"/>
                    </a:schemeClr>
                  </a:solidFill>
                </a:rPr>
                <a:t>Matproduksjon</a:t>
              </a:r>
            </a:p>
          </p:txBody>
        </p:sp>
        <p:sp>
          <p:nvSpPr>
            <p:cNvPr id="81" name="TekstSylinder 80">
              <a:extLst>
                <a:ext uri="{FF2B5EF4-FFF2-40B4-BE49-F238E27FC236}">
                  <a16:creationId xmlns:a16="http://schemas.microsoft.com/office/drawing/2014/main" id="{B45BC901-8F2D-4C1C-A753-41C2FD67A8B8}"/>
                </a:ext>
              </a:extLst>
            </p:cNvPr>
            <p:cNvSpPr txBox="1"/>
            <p:nvPr/>
          </p:nvSpPr>
          <p:spPr>
            <a:xfrm>
              <a:off x="73815" y="2267566"/>
              <a:ext cx="2256387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nb-NO" b="1" dirty="0">
                  <a:solidFill>
                    <a:schemeClr val="bg1"/>
                  </a:solidFill>
                </a:rPr>
                <a:t>Gjenbruk</a:t>
              </a:r>
            </a:p>
            <a:p>
              <a:pPr algn="r"/>
              <a:r>
                <a:rPr lang="nb-NO" b="1" dirty="0">
                  <a:solidFill>
                    <a:schemeClr val="bg1"/>
                  </a:solidFill>
                </a:rPr>
                <a:t>Resirkulering</a:t>
              </a:r>
            </a:p>
            <a:p>
              <a:pPr algn="r"/>
              <a:r>
                <a:rPr lang="nb-NO" b="1" dirty="0">
                  <a:solidFill>
                    <a:schemeClr val="bg1"/>
                  </a:solidFill>
                </a:rPr>
                <a:t>Reduksjon (matsvinn)</a:t>
              </a:r>
            </a:p>
          </p:txBody>
        </p:sp>
        <p:sp>
          <p:nvSpPr>
            <p:cNvPr id="82" name="TekstSylinder 81">
              <a:extLst>
                <a:ext uri="{FF2B5EF4-FFF2-40B4-BE49-F238E27FC236}">
                  <a16:creationId xmlns:a16="http://schemas.microsoft.com/office/drawing/2014/main" id="{63BCF516-42F8-456C-8F2F-B9C5C4C0C1A9}"/>
                </a:ext>
              </a:extLst>
            </p:cNvPr>
            <p:cNvSpPr txBox="1"/>
            <p:nvPr/>
          </p:nvSpPr>
          <p:spPr>
            <a:xfrm>
              <a:off x="834064" y="4151701"/>
              <a:ext cx="137954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nb-NO" b="1" dirty="0">
                  <a:solidFill>
                    <a:schemeClr val="bg1"/>
                  </a:solidFill>
                </a:rPr>
                <a:t>Tilberedning</a:t>
              </a:r>
            </a:p>
            <a:p>
              <a:pPr algn="ctr"/>
              <a:r>
                <a:rPr lang="nb-NO" b="1" dirty="0">
                  <a:solidFill>
                    <a:schemeClr val="bg1"/>
                  </a:solidFill>
                </a:rPr>
                <a:t>Konsum</a:t>
              </a:r>
            </a:p>
          </p:txBody>
        </p:sp>
        <p:sp>
          <p:nvSpPr>
            <p:cNvPr id="83" name="TekstSylinder 82">
              <a:extLst>
                <a:ext uri="{FF2B5EF4-FFF2-40B4-BE49-F238E27FC236}">
                  <a16:creationId xmlns:a16="http://schemas.microsoft.com/office/drawing/2014/main" id="{215F4BF2-9D5E-4908-B839-B7ED04A827AA}"/>
                </a:ext>
              </a:extLst>
            </p:cNvPr>
            <p:cNvSpPr txBox="1"/>
            <p:nvPr/>
          </p:nvSpPr>
          <p:spPr>
            <a:xfrm>
              <a:off x="3792065" y="5935424"/>
              <a:ext cx="1580434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nb-NO" b="1" dirty="0">
                  <a:solidFill>
                    <a:schemeClr val="bg1"/>
                  </a:solidFill>
                </a:rPr>
                <a:t>Markedsføring</a:t>
              </a:r>
            </a:p>
            <a:p>
              <a:pPr algn="ctr"/>
              <a:r>
                <a:rPr lang="nb-NO" b="1" dirty="0">
                  <a:solidFill>
                    <a:schemeClr val="bg1"/>
                  </a:solidFill>
                </a:rPr>
                <a:t>Distribusjon</a:t>
              </a:r>
            </a:p>
            <a:p>
              <a:pPr algn="ctr"/>
              <a:r>
                <a:rPr lang="nb-NO" b="1" dirty="0">
                  <a:solidFill>
                    <a:schemeClr val="bg1"/>
                  </a:solidFill>
                </a:rPr>
                <a:t>Salg</a:t>
              </a:r>
            </a:p>
          </p:txBody>
        </p:sp>
        <p:sp>
          <p:nvSpPr>
            <p:cNvPr id="84" name="TekstSylinder 83">
              <a:extLst>
                <a:ext uri="{FF2B5EF4-FFF2-40B4-BE49-F238E27FC236}">
                  <a16:creationId xmlns:a16="http://schemas.microsoft.com/office/drawing/2014/main" id="{0641CCAF-579E-45D2-8D12-55EB476B9D78}"/>
                </a:ext>
              </a:extLst>
            </p:cNvPr>
            <p:cNvSpPr txBox="1"/>
            <p:nvPr/>
          </p:nvSpPr>
          <p:spPr>
            <a:xfrm>
              <a:off x="8388731" y="4578361"/>
              <a:ext cx="1385700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nb-NO" b="1" dirty="0">
                  <a:solidFill>
                    <a:schemeClr val="bg1"/>
                  </a:solidFill>
                </a:rPr>
                <a:t>Foredling </a:t>
              </a:r>
            </a:p>
            <a:p>
              <a:pPr algn="ctr"/>
              <a:r>
                <a:rPr lang="nb-NO" b="1" dirty="0">
                  <a:solidFill>
                    <a:schemeClr val="bg1"/>
                  </a:solidFill>
                </a:rPr>
                <a:t>Bearbeiding</a:t>
              </a:r>
            </a:p>
            <a:p>
              <a:pPr algn="ctr"/>
              <a:r>
                <a:rPr lang="nb-NO" b="1" dirty="0">
                  <a:solidFill>
                    <a:schemeClr val="bg1"/>
                  </a:solidFill>
                </a:rPr>
                <a:t>Prosessering</a:t>
              </a:r>
            </a:p>
          </p:txBody>
        </p:sp>
        <p:sp>
          <p:nvSpPr>
            <p:cNvPr id="85" name="TekstSylinder 84">
              <a:extLst>
                <a:ext uri="{FF2B5EF4-FFF2-40B4-BE49-F238E27FC236}">
                  <a16:creationId xmlns:a16="http://schemas.microsoft.com/office/drawing/2014/main" id="{7C62CA63-9CA8-480F-BC5B-D819562CB4AE}"/>
                </a:ext>
              </a:extLst>
            </p:cNvPr>
            <p:cNvSpPr txBox="1"/>
            <p:nvPr/>
          </p:nvSpPr>
          <p:spPr>
            <a:xfrm>
              <a:off x="7289827" y="2416438"/>
              <a:ext cx="110068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nb-NO" b="1" dirty="0">
                  <a:solidFill>
                    <a:schemeClr val="bg1"/>
                  </a:solidFill>
                </a:rPr>
                <a:t>Logistikk</a:t>
              </a:r>
            </a:p>
            <a:p>
              <a:pPr algn="ctr"/>
              <a:r>
                <a:rPr lang="nb-NO" b="1" dirty="0">
                  <a:solidFill>
                    <a:schemeClr val="bg1"/>
                  </a:solidFill>
                </a:rPr>
                <a:t>Transport</a:t>
              </a:r>
            </a:p>
          </p:txBody>
        </p:sp>
        <p:sp>
          <p:nvSpPr>
            <p:cNvPr id="1037" name="TekstSylinder 1036">
              <a:extLst>
                <a:ext uri="{FF2B5EF4-FFF2-40B4-BE49-F238E27FC236}">
                  <a16:creationId xmlns:a16="http://schemas.microsoft.com/office/drawing/2014/main" id="{9F543153-67D7-4137-A9B0-57709E852D10}"/>
                </a:ext>
              </a:extLst>
            </p:cNvPr>
            <p:cNvSpPr txBox="1"/>
            <p:nvPr/>
          </p:nvSpPr>
          <p:spPr>
            <a:xfrm>
              <a:off x="3999401" y="3017519"/>
              <a:ext cx="333858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b-NO" sz="32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Matsystemer</a:t>
              </a:r>
            </a:p>
            <a:p>
              <a:pPr algn="ctr"/>
              <a:r>
                <a:rPr lang="nb-NO" sz="32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i en sirkulær</a:t>
              </a:r>
            </a:p>
            <a:p>
              <a:pPr algn="ctr"/>
              <a:r>
                <a:rPr lang="nb-NO" sz="32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økonomi</a:t>
              </a:r>
            </a:p>
          </p:txBody>
        </p:sp>
        <p:pic>
          <p:nvPicPr>
            <p:cNvPr id="70" name="Bilde 69" descr="Et bilde som inneholder tekst&#10;&#10;Automatisk generert beskrivelse">
              <a:extLst>
                <a:ext uri="{FF2B5EF4-FFF2-40B4-BE49-F238E27FC236}">
                  <a16:creationId xmlns:a16="http://schemas.microsoft.com/office/drawing/2014/main" id="{79E12522-78B1-4BCF-9B1C-C0F843B94110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41943" y="3956409"/>
              <a:ext cx="838799" cy="896427"/>
            </a:xfrm>
            <a:prstGeom prst="rect">
              <a:avLst/>
            </a:prstGeom>
          </p:spPr>
        </p:pic>
        <p:pic>
          <p:nvPicPr>
            <p:cNvPr id="71" name="Bilde 70">
              <a:extLst>
                <a:ext uri="{FF2B5EF4-FFF2-40B4-BE49-F238E27FC236}">
                  <a16:creationId xmlns:a16="http://schemas.microsoft.com/office/drawing/2014/main" id="{BCC0771A-D7B4-47E0-A441-1D58E81A19B5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27094" y="5158234"/>
              <a:ext cx="863973" cy="923329"/>
            </a:xfrm>
            <a:prstGeom prst="rect">
              <a:avLst/>
            </a:prstGeom>
          </p:spPr>
        </p:pic>
        <p:sp>
          <p:nvSpPr>
            <p:cNvPr id="73" name="Pil: ned 72">
              <a:extLst>
                <a:ext uri="{FF2B5EF4-FFF2-40B4-BE49-F238E27FC236}">
                  <a16:creationId xmlns:a16="http://schemas.microsoft.com/office/drawing/2014/main" id="{67FC66FD-4B0B-4339-8896-AEB343185F8F}"/>
                </a:ext>
              </a:extLst>
            </p:cNvPr>
            <p:cNvSpPr/>
            <p:nvPr/>
          </p:nvSpPr>
          <p:spPr>
            <a:xfrm rot="5400000">
              <a:off x="5372814" y="5440648"/>
              <a:ext cx="514296" cy="436244"/>
            </a:xfrm>
            <a:prstGeom prst="downArrow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bg1"/>
                </a:solidFill>
              </a:endParaRPr>
            </a:p>
          </p:txBody>
        </p:sp>
        <p:sp>
          <p:nvSpPr>
            <p:cNvPr id="74" name="TekstSylinder 73">
              <a:extLst>
                <a:ext uri="{FF2B5EF4-FFF2-40B4-BE49-F238E27FC236}">
                  <a16:creationId xmlns:a16="http://schemas.microsoft.com/office/drawing/2014/main" id="{EA2A4E1C-CD78-4471-A5BE-D0532EDEB7A9}"/>
                </a:ext>
              </a:extLst>
            </p:cNvPr>
            <p:cNvSpPr txBox="1"/>
            <p:nvPr/>
          </p:nvSpPr>
          <p:spPr>
            <a:xfrm>
              <a:off x="6069944" y="6140126"/>
              <a:ext cx="94231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nb-NO" b="1" dirty="0">
                  <a:solidFill>
                    <a:schemeClr val="bg1"/>
                  </a:solidFill>
                </a:rPr>
                <a:t>Grossist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279047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F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0" y="171711"/>
            <a:ext cx="12192000" cy="923330"/>
          </a:xfrm>
        </p:spPr>
        <p:txBody>
          <a:bodyPr anchor="ctr"/>
          <a:lstStyle/>
          <a:p>
            <a:pPr algn="ctr"/>
            <a:r>
              <a:rPr lang="en-US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Bi-</a:t>
            </a:r>
            <a:r>
              <a:rPr lang="en-US" sz="4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produkter</a:t>
            </a:r>
            <a:r>
              <a:rPr lang="en-US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fra</a:t>
            </a:r>
            <a:r>
              <a:rPr lang="en-US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slakterier</a:t>
            </a:r>
            <a:r>
              <a:rPr lang="en-US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og</a:t>
            </a:r>
            <a:r>
              <a:rPr lang="en-US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prosessering</a:t>
            </a:r>
            <a:r>
              <a:rPr lang="en-US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er</a:t>
            </a:r>
            <a:r>
              <a:rPr lang="en-US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verdifull</a:t>
            </a:r>
            <a:r>
              <a:rPr lang="en-US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biomasse</a:t>
            </a:r>
            <a:r>
              <a:rPr lang="en-US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for </a:t>
            </a:r>
            <a:r>
              <a:rPr lang="en-US" sz="4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verdiskaping</a:t>
            </a:r>
            <a:endParaRPr lang="en-US" sz="4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5" t="5137" r="3571" b="5085"/>
          <a:stretch/>
        </p:blipFill>
        <p:spPr bwMode="auto">
          <a:xfrm>
            <a:off x="6972030" y="4504874"/>
            <a:ext cx="2542971" cy="16720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kstSylinder 3"/>
          <p:cNvSpPr txBox="1"/>
          <p:nvPr/>
        </p:nvSpPr>
        <p:spPr>
          <a:xfrm>
            <a:off x="7415244" y="4104398"/>
            <a:ext cx="11465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b-NO" dirty="0"/>
              <a:t>Fettløselig</a:t>
            </a:r>
          </a:p>
        </p:txBody>
      </p:sp>
      <p:sp>
        <p:nvSpPr>
          <p:cNvPr id="17" name="TekstSylinder 16"/>
          <p:cNvSpPr txBox="1"/>
          <p:nvPr/>
        </p:nvSpPr>
        <p:spPr>
          <a:xfrm>
            <a:off x="7127585" y="6239253"/>
            <a:ext cx="26435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err="1">
                <a:solidFill>
                  <a:schemeClr val="bg1"/>
                </a:solidFill>
              </a:rPr>
              <a:t>Uløselig</a:t>
            </a:r>
            <a:r>
              <a:rPr lang="en-US" b="1" dirty="0">
                <a:solidFill>
                  <a:schemeClr val="bg1"/>
                </a:solidFill>
              </a:rPr>
              <a:t>: Aske / </a:t>
            </a:r>
            <a:r>
              <a:rPr lang="en-US" b="1" dirty="0" err="1">
                <a:solidFill>
                  <a:schemeClr val="bg1"/>
                </a:solidFill>
              </a:rPr>
              <a:t>mineraler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2050" name="Picture 2" descr="http://foto.nofima.no/fotoweb/cmdrequest/rest/preview.fwx/20140522bel1%20%2071101.jpg?rt=1&amp;f=D95B0888AA720CCE643013D838F19EBCFC9153DCE1F2BE62B826C2407400F7AC47D1F71E1A4B4C285574DD80DB61F7D73B2E02CD895415F9C8395980F0B8B939848572BB4D8C8A626D543A9B01A75B0C2FF0E47B478C21F058E1D7438FFBE176C7740F1D437622188259E120AC49B6661FE1ABF5AF96C8DEDE8988B422D85BA6F943611F0D050026ED2B2B6D960A5EE388D9D929AE309FCCAD93A47485E11F92B7C8F9871349DE3110B1A1D2F54A537193A297E703FEB8D5&amp;sz=800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30" t="40561" r="-10286" b="-7049"/>
          <a:stretch/>
        </p:blipFill>
        <p:spPr bwMode="auto">
          <a:xfrm>
            <a:off x="6876041" y="1286872"/>
            <a:ext cx="2895088" cy="29613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il høyre 2"/>
          <p:cNvSpPr/>
          <p:nvPr/>
        </p:nvSpPr>
        <p:spPr>
          <a:xfrm>
            <a:off x="5628275" y="2299179"/>
            <a:ext cx="1106815" cy="483325"/>
          </a:xfrm>
          <a:prstGeom prst="right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8" name="Pil høyre 17"/>
          <p:cNvSpPr/>
          <p:nvPr/>
        </p:nvSpPr>
        <p:spPr>
          <a:xfrm rot="2781395">
            <a:off x="5332027" y="3784971"/>
            <a:ext cx="1106815" cy="483325"/>
          </a:xfrm>
          <a:prstGeom prst="right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9" name="Pil høyre 18"/>
          <p:cNvSpPr/>
          <p:nvPr/>
        </p:nvSpPr>
        <p:spPr>
          <a:xfrm rot="5400000">
            <a:off x="3560995" y="3389368"/>
            <a:ext cx="419871" cy="483325"/>
          </a:xfrm>
          <a:prstGeom prst="right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5" name="Bild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6999" y="3821855"/>
            <a:ext cx="2187863" cy="20928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kstSylinder 5">
            <a:extLst>
              <a:ext uri="{FF2B5EF4-FFF2-40B4-BE49-F238E27FC236}">
                <a16:creationId xmlns:a16="http://schemas.microsoft.com/office/drawing/2014/main" id="{AAF04888-7882-4A65-A9D9-6AEEA0AC0AED}"/>
              </a:ext>
            </a:extLst>
          </p:cNvPr>
          <p:cNvSpPr txBox="1"/>
          <p:nvPr/>
        </p:nvSpPr>
        <p:spPr>
          <a:xfrm>
            <a:off x="7051679" y="4073254"/>
            <a:ext cx="2080442" cy="369332"/>
          </a:xfrm>
          <a:prstGeom prst="rect">
            <a:avLst/>
          </a:prstGeom>
          <a:solidFill>
            <a:srgbClr val="003F72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b="1" dirty="0" err="1">
                <a:solidFill>
                  <a:schemeClr val="bg1"/>
                </a:solidFill>
              </a:rPr>
              <a:t>Løselige</a:t>
            </a:r>
            <a:r>
              <a:rPr lang="en-US" b="1" dirty="0">
                <a:solidFill>
                  <a:schemeClr val="bg1"/>
                </a:solidFill>
              </a:rPr>
              <a:t>: Fett / </a:t>
            </a:r>
            <a:r>
              <a:rPr lang="en-US" b="1" dirty="0" err="1">
                <a:solidFill>
                  <a:schemeClr val="bg1"/>
                </a:solidFill>
              </a:rPr>
              <a:t>oljer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4" name="TekstSylinder 13">
            <a:extLst>
              <a:ext uri="{FF2B5EF4-FFF2-40B4-BE49-F238E27FC236}">
                <a16:creationId xmlns:a16="http://schemas.microsoft.com/office/drawing/2014/main" id="{FA435288-2671-4033-873B-4BDCDD639739}"/>
              </a:ext>
            </a:extLst>
          </p:cNvPr>
          <p:cNvSpPr txBox="1"/>
          <p:nvPr/>
        </p:nvSpPr>
        <p:spPr>
          <a:xfrm>
            <a:off x="2291699" y="5884943"/>
            <a:ext cx="3036912" cy="646331"/>
          </a:xfrm>
          <a:prstGeom prst="rect">
            <a:avLst/>
          </a:prstGeom>
          <a:solidFill>
            <a:srgbClr val="003F7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>
                <a:solidFill>
                  <a:schemeClr val="bg1"/>
                </a:solidFill>
              </a:rPr>
              <a:t>Vannløselige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ingredienser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og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proteinpulver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7464C614-D3F5-484A-85F8-51E77544DD3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01576" y="1343816"/>
            <a:ext cx="2777810" cy="18565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Bilde 7">
            <a:extLst>
              <a:ext uri="{FF2B5EF4-FFF2-40B4-BE49-F238E27FC236}">
                <a16:creationId xmlns:a16="http://schemas.microsoft.com/office/drawing/2014/main" id="{696D40E6-D1CC-4DDD-ABD8-3C74F33C785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3464" t="29182"/>
          <a:stretch/>
        </p:blipFill>
        <p:spPr>
          <a:xfrm>
            <a:off x="87290" y="1349573"/>
            <a:ext cx="2609878" cy="18565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943763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BBE8D66-A3A3-4924-B72F-BE91EED300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0086" y="74565"/>
            <a:ext cx="11991914" cy="625475"/>
          </a:xfrm>
        </p:spPr>
        <p:txBody>
          <a:bodyPr/>
          <a:lstStyle/>
          <a:p>
            <a:r>
              <a:rPr lang="nb-NO" dirty="0">
                <a:solidFill>
                  <a:srgbClr val="003F72"/>
                </a:solidFill>
              </a:rPr>
              <a:t>&lt; 1% av global proteinkonsum er fra fiskeoppdrett i sjø</a:t>
            </a:r>
            <a:endParaRPr lang="nb-NO" dirty="0"/>
          </a:p>
        </p:txBody>
      </p:sp>
      <p:grpSp>
        <p:nvGrpSpPr>
          <p:cNvPr id="4" name="Gruppe 3">
            <a:extLst>
              <a:ext uri="{FF2B5EF4-FFF2-40B4-BE49-F238E27FC236}">
                <a16:creationId xmlns:a16="http://schemas.microsoft.com/office/drawing/2014/main" id="{5F91C570-458A-44C5-848A-97C33FCFF208}"/>
              </a:ext>
            </a:extLst>
          </p:cNvPr>
          <p:cNvGrpSpPr/>
          <p:nvPr/>
        </p:nvGrpSpPr>
        <p:grpSpPr>
          <a:xfrm>
            <a:off x="200086" y="860125"/>
            <a:ext cx="9236364" cy="5789660"/>
            <a:chOff x="97950" y="3358836"/>
            <a:chExt cx="4465084" cy="2930211"/>
          </a:xfrm>
        </p:grpSpPr>
        <p:pic>
          <p:nvPicPr>
            <p:cNvPr id="5" name="Bilde 4">
              <a:extLst>
                <a:ext uri="{FF2B5EF4-FFF2-40B4-BE49-F238E27FC236}">
                  <a16:creationId xmlns:a16="http://schemas.microsoft.com/office/drawing/2014/main" id="{E0436F27-BE7C-40F4-A31A-AAFC384D113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7950" y="3358836"/>
              <a:ext cx="4465084" cy="2930211"/>
            </a:xfrm>
            <a:prstGeom prst="rect">
              <a:avLst/>
            </a:prstGeom>
          </p:spPr>
        </p:pic>
        <p:pic>
          <p:nvPicPr>
            <p:cNvPr id="6" name="Bilde 5">
              <a:extLst>
                <a:ext uri="{FF2B5EF4-FFF2-40B4-BE49-F238E27FC236}">
                  <a16:creationId xmlns:a16="http://schemas.microsoft.com/office/drawing/2014/main" id="{06A9B4CF-7F52-4488-AC19-97850A2EE30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44850" y="3511257"/>
              <a:ext cx="3792993" cy="2277816"/>
            </a:xfrm>
            <a:prstGeom prst="rect">
              <a:avLst/>
            </a:prstGeom>
          </p:spPr>
        </p:pic>
      </p:grpSp>
      <p:sp>
        <p:nvSpPr>
          <p:cNvPr id="7" name="Rektangel 6">
            <a:extLst>
              <a:ext uri="{FF2B5EF4-FFF2-40B4-BE49-F238E27FC236}">
                <a16:creationId xmlns:a16="http://schemas.microsoft.com/office/drawing/2014/main" id="{9BFD7759-6C77-4FDB-9D25-8DA1D6B3AFEB}"/>
              </a:ext>
            </a:extLst>
          </p:cNvPr>
          <p:cNvSpPr/>
          <p:nvPr/>
        </p:nvSpPr>
        <p:spPr>
          <a:xfrm>
            <a:off x="314740" y="6247782"/>
            <a:ext cx="6096000" cy="2616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nb-NO" sz="1100" dirty="0">
                <a:solidFill>
                  <a:schemeClr val="bg1">
                    <a:lumMod val="65000"/>
                  </a:schemeClr>
                </a:solidFill>
              </a:rPr>
              <a:t>Source: FAO/ https://agentrepreneurship.files.wordpress.com/2013/03/fao-2050.png</a:t>
            </a:r>
          </a:p>
        </p:txBody>
      </p:sp>
      <p:sp>
        <p:nvSpPr>
          <p:cNvPr id="8" name="TekstSylinder 7">
            <a:extLst>
              <a:ext uri="{FF2B5EF4-FFF2-40B4-BE49-F238E27FC236}">
                <a16:creationId xmlns:a16="http://schemas.microsoft.com/office/drawing/2014/main" id="{03FDD300-28C0-4F53-9980-BE22D8AC33CC}"/>
              </a:ext>
            </a:extLst>
          </p:cNvPr>
          <p:cNvSpPr txBox="1"/>
          <p:nvPr/>
        </p:nvSpPr>
        <p:spPr>
          <a:xfrm>
            <a:off x="4035286" y="5179702"/>
            <a:ext cx="39676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800" dirty="0">
                <a:solidFill>
                  <a:schemeClr val="bg1"/>
                </a:solidFill>
              </a:rPr>
              <a:t>Proteinkilder i mat globalt</a:t>
            </a:r>
          </a:p>
        </p:txBody>
      </p:sp>
    </p:spTree>
    <p:extLst>
      <p:ext uri="{BB962C8B-B14F-4D97-AF65-F5344CB8AC3E}">
        <p14:creationId xmlns:p14="http://schemas.microsoft.com/office/powerpoint/2010/main" val="24601899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Placeholder 33"/>
          <p:cNvPicPr>
            <a:picLocks noGrp="1" noChangeAspect="1"/>
          </p:cNvPicPr>
          <p:nvPr>
            <p:ph type="pic" sz="quarter" idx="17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331087" y="2830906"/>
            <a:ext cx="2514273" cy="2514272"/>
          </a:xfrm>
        </p:spPr>
      </p:pic>
      <p:sp>
        <p:nvSpPr>
          <p:cNvPr id="22" name="Text Placeholder 21"/>
          <p:cNvSpPr>
            <a:spLocks noGrp="1"/>
          </p:cNvSpPr>
          <p:nvPr>
            <p:ph type="body" sz="quarter" idx="18"/>
          </p:nvPr>
        </p:nvSpPr>
        <p:spPr>
          <a:xfrm>
            <a:off x="3605346" y="5608602"/>
            <a:ext cx="1965753" cy="563291"/>
          </a:xfrm>
        </p:spPr>
        <p:txBody>
          <a:bodyPr>
            <a:noAutofit/>
          </a:bodyPr>
          <a:lstStyle/>
          <a:p>
            <a:r>
              <a:rPr lang="nn-NO" sz="2400" dirty="0"/>
              <a:t>AREAL</a:t>
            </a:r>
          </a:p>
        </p:txBody>
      </p:sp>
      <p:pic>
        <p:nvPicPr>
          <p:cNvPr id="35" name="Picture Placeholder 34"/>
          <p:cNvPicPr>
            <a:picLocks noGrp="1" noChangeAspect="1"/>
          </p:cNvPicPr>
          <p:nvPr>
            <p:ph type="pic" sz="quarter" idx="2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304492" y="2830906"/>
            <a:ext cx="2629273" cy="2629273"/>
          </a:xfrm>
        </p:spPr>
      </p:pic>
      <p:sp>
        <p:nvSpPr>
          <p:cNvPr id="26" name="Text Placeholder 25"/>
          <p:cNvSpPr>
            <a:spLocks noGrp="1"/>
          </p:cNvSpPr>
          <p:nvPr>
            <p:ph type="body" sz="quarter" idx="22"/>
          </p:nvPr>
        </p:nvSpPr>
        <p:spPr>
          <a:xfrm>
            <a:off x="6381341" y="5608602"/>
            <a:ext cx="2711450" cy="563291"/>
          </a:xfrm>
        </p:spPr>
        <p:txBody>
          <a:bodyPr>
            <a:noAutofit/>
          </a:bodyPr>
          <a:lstStyle/>
          <a:p>
            <a:r>
              <a:rPr lang="nn-NO" sz="2400" dirty="0"/>
              <a:t>FISKEVELFERD</a:t>
            </a:r>
          </a:p>
        </p:txBody>
      </p:sp>
      <p:pic>
        <p:nvPicPr>
          <p:cNvPr id="36" name="Picture Placeholder 35"/>
          <p:cNvPicPr>
            <a:picLocks noGrp="1" noChangeAspect="1"/>
          </p:cNvPicPr>
          <p:nvPr>
            <p:ph type="pic" sz="quarter" idx="25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53" r="9553"/>
          <a:stretch>
            <a:fillRect/>
          </a:stretch>
        </p:blipFill>
        <p:spPr>
          <a:xfrm>
            <a:off x="336713" y="2758560"/>
            <a:ext cx="2514273" cy="2514272"/>
          </a:xfrm>
        </p:spPr>
      </p:pic>
      <p:sp>
        <p:nvSpPr>
          <p:cNvPr id="30" name="Text Placeholder 29"/>
          <p:cNvSpPr>
            <a:spLocks noGrp="1"/>
          </p:cNvSpPr>
          <p:nvPr>
            <p:ph type="body" sz="quarter" idx="26"/>
          </p:nvPr>
        </p:nvSpPr>
        <p:spPr>
          <a:xfrm>
            <a:off x="153483" y="5608602"/>
            <a:ext cx="2711450" cy="563291"/>
          </a:xfrm>
        </p:spPr>
        <p:txBody>
          <a:bodyPr>
            <a:normAutofit/>
          </a:bodyPr>
          <a:lstStyle/>
          <a:p>
            <a:r>
              <a:rPr lang="nn-NO" sz="2400" dirty="0"/>
              <a:t>FÔR</a:t>
            </a:r>
          </a:p>
        </p:txBody>
      </p:sp>
      <p:sp>
        <p:nvSpPr>
          <p:cNvPr id="8" name="Tittel 7"/>
          <p:cNvSpPr>
            <a:spLocks noGrp="1"/>
          </p:cNvSpPr>
          <p:nvPr>
            <p:ph type="title"/>
          </p:nvPr>
        </p:nvSpPr>
        <p:spPr>
          <a:xfrm>
            <a:off x="0" y="541524"/>
            <a:ext cx="12016901" cy="1260474"/>
          </a:xfrm>
        </p:spPr>
        <p:txBody>
          <a:bodyPr/>
          <a:lstStyle/>
          <a:p>
            <a:pPr algn="ctr"/>
            <a:r>
              <a:rPr lang="en-GB" sz="4800" noProof="0" dirty="0"/>
              <a:t>Vi </a:t>
            </a:r>
            <a:r>
              <a:rPr lang="en-GB" sz="4800" noProof="0" dirty="0" err="1"/>
              <a:t>trenger</a:t>
            </a:r>
            <a:r>
              <a:rPr lang="en-GB" sz="4800" noProof="0" dirty="0"/>
              <a:t> </a:t>
            </a:r>
            <a:r>
              <a:rPr lang="en-GB" sz="4800" noProof="0" dirty="0" err="1"/>
              <a:t>kunnskap</a:t>
            </a:r>
            <a:endParaRPr lang="en-GB" noProof="0" dirty="0"/>
          </a:p>
        </p:txBody>
      </p:sp>
      <p:pic>
        <p:nvPicPr>
          <p:cNvPr id="2" name="Bilde 1">
            <a:extLst>
              <a:ext uri="{FF2B5EF4-FFF2-40B4-BE49-F238E27FC236}">
                <a16:creationId xmlns:a16="http://schemas.microsoft.com/office/drawing/2014/main" id="{04C492D7-CFD6-48ED-B37D-26783304880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82658" y="2758560"/>
            <a:ext cx="2821792" cy="2773966"/>
          </a:xfrm>
          <a:prstGeom prst="ellipse">
            <a:avLst/>
          </a:prstGeom>
          <a:ln>
            <a:noFill/>
          </a:ln>
          <a:effectLst/>
        </p:spPr>
      </p:pic>
      <p:sp>
        <p:nvSpPr>
          <p:cNvPr id="11" name="Text Placeholder 25">
            <a:extLst>
              <a:ext uri="{FF2B5EF4-FFF2-40B4-BE49-F238E27FC236}">
                <a16:creationId xmlns:a16="http://schemas.microsoft.com/office/drawing/2014/main" id="{E30FBCC3-B769-471C-BEB3-560F3D486617}"/>
              </a:ext>
            </a:extLst>
          </p:cNvPr>
          <p:cNvSpPr txBox="1">
            <a:spLocks/>
          </p:cNvSpPr>
          <p:nvPr/>
        </p:nvSpPr>
        <p:spPr>
          <a:xfrm>
            <a:off x="9393000" y="5647194"/>
            <a:ext cx="2711450" cy="563291"/>
          </a:xfrm>
          <a:prstGeom prst="rect">
            <a:avLst/>
          </a:prstGeom>
        </p:spPr>
        <p:txBody>
          <a:bodyPr vert="horz" lIns="91440" tIns="46800" rIns="0" bIns="45720" rtlCol="0" anchor="b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chemeClr val="accent5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5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5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5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5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n-NO" sz="2400" dirty="0"/>
              <a:t>KLIMA</a:t>
            </a:r>
          </a:p>
        </p:txBody>
      </p:sp>
    </p:spTree>
    <p:extLst>
      <p:ext uri="{BB962C8B-B14F-4D97-AF65-F5344CB8AC3E}">
        <p14:creationId xmlns:p14="http://schemas.microsoft.com/office/powerpoint/2010/main" val="413131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www.biomar.com/Global/global%20pictures/Feed%20pellets/biomar_feed_pellet.jpg">
            <a:extLst>
              <a:ext uri="{FF2B5EF4-FFF2-40B4-BE49-F238E27FC236}">
                <a16:creationId xmlns:a16="http://schemas.microsoft.com/office/drawing/2014/main" id="{B67E0BEB-DFE5-48C4-A87D-8CD519DBF6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8F8F8"/>
              </a:clrFrom>
              <a:clrTo>
                <a:srgbClr val="F8F8F8">
                  <a:alpha val="0"/>
                </a:srgbClr>
              </a:clrTo>
            </a:clrChange>
          </a:blip>
          <a:srcRect l="12069"/>
          <a:stretch>
            <a:fillRect/>
          </a:stretch>
        </p:blipFill>
        <p:spPr bwMode="auto">
          <a:xfrm>
            <a:off x="7990613" y="4245499"/>
            <a:ext cx="4201387" cy="1930524"/>
          </a:xfrm>
          <a:prstGeom prst="rect">
            <a:avLst/>
          </a:prstGeom>
          <a:noFill/>
        </p:spPr>
      </p:pic>
      <p:sp>
        <p:nvSpPr>
          <p:cNvPr id="13" name="TekstSylinder 12">
            <a:extLst>
              <a:ext uri="{FF2B5EF4-FFF2-40B4-BE49-F238E27FC236}">
                <a16:creationId xmlns:a16="http://schemas.microsoft.com/office/drawing/2014/main" id="{9C1C76A8-8E29-4E72-BFCF-F6B2BC432CDE}"/>
              </a:ext>
            </a:extLst>
          </p:cNvPr>
          <p:cNvSpPr txBox="1"/>
          <p:nvPr/>
        </p:nvSpPr>
        <p:spPr>
          <a:xfrm>
            <a:off x="6421828" y="5899024"/>
            <a:ext cx="11969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(Aas et al, 2019)</a:t>
            </a:r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68387EE4-963A-4779-A9B3-B0F885CECA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485" y="1264484"/>
            <a:ext cx="7400505" cy="44896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Høyre klammeparentes 5">
            <a:extLst>
              <a:ext uri="{FF2B5EF4-FFF2-40B4-BE49-F238E27FC236}">
                <a16:creationId xmlns:a16="http://schemas.microsoft.com/office/drawing/2014/main" id="{8C382F2D-D9FB-4ADE-8069-F391075A0DBC}"/>
              </a:ext>
            </a:extLst>
          </p:cNvPr>
          <p:cNvSpPr/>
          <p:nvPr/>
        </p:nvSpPr>
        <p:spPr>
          <a:xfrm>
            <a:off x="6611963" y="4050634"/>
            <a:ext cx="442128" cy="532563"/>
          </a:xfrm>
          <a:prstGeom prst="rightBrac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7" name="TekstSylinder 6">
            <a:extLst>
              <a:ext uri="{FF2B5EF4-FFF2-40B4-BE49-F238E27FC236}">
                <a16:creationId xmlns:a16="http://schemas.microsoft.com/office/drawing/2014/main" id="{4AADF814-B974-4D66-B71F-BA787B8F2B71}"/>
              </a:ext>
            </a:extLst>
          </p:cNvPr>
          <p:cNvSpPr txBox="1"/>
          <p:nvPr/>
        </p:nvSpPr>
        <p:spPr>
          <a:xfrm>
            <a:off x="7196434" y="4153878"/>
            <a:ext cx="2089226" cy="369332"/>
          </a:xfrm>
          <a:prstGeom prst="rect">
            <a:avLst/>
          </a:prstGeom>
          <a:solidFill>
            <a:srgbClr val="00B0F0"/>
          </a:solidFill>
        </p:spPr>
        <p:txBody>
          <a:bodyPr wrap="none" rtlCol="0">
            <a:spAutoFit/>
          </a:bodyPr>
          <a:lstStyle/>
          <a:p>
            <a:r>
              <a:rPr lang="nb-NO" dirty="0"/>
              <a:t>Marine ingredienser</a:t>
            </a:r>
          </a:p>
        </p:txBody>
      </p:sp>
      <p:sp>
        <p:nvSpPr>
          <p:cNvPr id="14" name="Høyre klammeparentes 13">
            <a:extLst>
              <a:ext uri="{FF2B5EF4-FFF2-40B4-BE49-F238E27FC236}">
                <a16:creationId xmlns:a16="http://schemas.microsoft.com/office/drawing/2014/main" id="{26950CAE-43C9-420B-8EF8-DC3331117FCF}"/>
              </a:ext>
            </a:extLst>
          </p:cNvPr>
          <p:cNvSpPr/>
          <p:nvPr/>
        </p:nvSpPr>
        <p:spPr>
          <a:xfrm>
            <a:off x="6611963" y="3277066"/>
            <a:ext cx="442128" cy="749620"/>
          </a:xfrm>
          <a:prstGeom prst="rightBrac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5" name="TekstSylinder 14">
            <a:extLst>
              <a:ext uri="{FF2B5EF4-FFF2-40B4-BE49-F238E27FC236}">
                <a16:creationId xmlns:a16="http://schemas.microsoft.com/office/drawing/2014/main" id="{36CF0234-9628-4920-BD4D-96A4722F57D0}"/>
              </a:ext>
            </a:extLst>
          </p:cNvPr>
          <p:cNvSpPr txBox="1"/>
          <p:nvPr/>
        </p:nvSpPr>
        <p:spPr>
          <a:xfrm>
            <a:off x="7215267" y="3464826"/>
            <a:ext cx="2002856" cy="369332"/>
          </a:xfrm>
          <a:prstGeom prst="rect">
            <a:avLst/>
          </a:prstGeom>
          <a:solidFill>
            <a:schemeClr val="accent2"/>
          </a:solidFill>
        </p:spPr>
        <p:txBody>
          <a:bodyPr wrap="none" rtlCol="0">
            <a:spAutoFit/>
          </a:bodyPr>
          <a:lstStyle/>
          <a:p>
            <a:r>
              <a:rPr lang="nb-NO" dirty="0"/>
              <a:t>Planteingredienser</a:t>
            </a:r>
          </a:p>
        </p:txBody>
      </p:sp>
    </p:spTree>
    <p:extLst>
      <p:ext uri="{BB962C8B-B14F-4D97-AF65-F5344CB8AC3E}">
        <p14:creationId xmlns:p14="http://schemas.microsoft.com/office/powerpoint/2010/main" val="2495062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>
            <a:extLst>
              <a:ext uri="{FF2B5EF4-FFF2-40B4-BE49-F238E27FC236}">
                <a16:creationId xmlns:a16="http://schemas.microsoft.com/office/drawing/2014/main" id="{2D88C2F9-C845-4C81-B1AD-F94010AC849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" y="-1"/>
            <a:ext cx="12191999" cy="6858001"/>
          </a:xfrm>
          <a:prstGeom prst="rect">
            <a:avLst/>
          </a:prstGeom>
        </p:spPr>
      </p:pic>
      <p:pic>
        <p:nvPicPr>
          <p:cNvPr id="10" name="Bilde 9">
            <a:extLst>
              <a:ext uri="{FF2B5EF4-FFF2-40B4-BE49-F238E27FC236}">
                <a16:creationId xmlns:a16="http://schemas.microsoft.com/office/drawing/2014/main" id="{63971F14-2598-43E3-B626-5528AB59658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60820" y="4563780"/>
            <a:ext cx="3431177" cy="2287451"/>
          </a:xfrm>
          <a:prstGeom prst="rect">
            <a:avLst/>
          </a:prstGeom>
        </p:spPr>
      </p:pic>
      <p:grpSp>
        <p:nvGrpSpPr>
          <p:cNvPr id="19" name="Gruppe 18">
            <a:extLst>
              <a:ext uri="{FF2B5EF4-FFF2-40B4-BE49-F238E27FC236}">
                <a16:creationId xmlns:a16="http://schemas.microsoft.com/office/drawing/2014/main" id="{0FC02E9B-FF38-4AC2-95AE-C0B4E0634797}"/>
              </a:ext>
            </a:extLst>
          </p:cNvPr>
          <p:cNvGrpSpPr/>
          <p:nvPr/>
        </p:nvGrpSpPr>
        <p:grpSpPr>
          <a:xfrm>
            <a:off x="8451525" y="957028"/>
            <a:ext cx="3770811" cy="5876108"/>
            <a:chOff x="1558382" y="907870"/>
            <a:chExt cx="3770811" cy="5876108"/>
          </a:xfrm>
        </p:grpSpPr>
        <p:grpSp>
          <p:nvGrpSpPr>
            <p:cNvPr id="16" name="Gruppe 15">
              <a:extLst>
                <a:ext uri="{FF2B5EF4-FFF2-40B4-BE49-F238E27FC236}">
                  <a16:creationId xmlns:a16="http://schemas.microsoft.com/office/drawing/2014/main" id="{08DEE6D7-E5EA-451C-A0BD-8A848FFC7C2E}"/>
                </a:ext>
              </a:extLst>
            </p:cNvPr>
            <p:cNvGrpSpPr/>
            <p:nvPr/>
          </p:nvGrpSpPr>
          <p:grpSpPr>
            <a:xfrm>
              <a:off x="1558382" y="907870"/>
              <a:ext cx="3770811" cy="5876108"/>
              <a:chOff x="1558382" y="907870"/>
              <a:chExt cx="3770811" cy="5876108"/>
            </a:xfrm>
          </p:grpSpPr>
          <p:pic>
            <p:nvPicPr>
              <p:cNvPr id="11" name="Bilde 10">
                <a:extLst>
                  <a:ext uri="{FF2B5EF4-FFF2-40B4-BE49-F238E27FC236}">
                    <a16:creationId xmlns:a16="http://schemas.microsoft.com/office/drawing/2014/main" id="{922570F5-5CF5-4CA0-924F-A39CAC18989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email">
                <a:alphaModFix amt="70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558382" y="907870"/>
                <a:ext cx="3770811" cy="5876108"/>
              </a:xfrm>
              <a:prstGeom prst="rect">
                <a:avLst/>
              </a:prstGeom>
            </p:spPr>
          </p:pic>
          <p:cxnSp>
            <p:nvCxnSpPr>
              <p:cNvPr id="15" name="Rett pilkobling 14">
                <a:extLst>
                  <a:ext uri="{FF2B5EF4-FFF2-40B4-BE49-F238E27FC236}">
                    <a16:creationId xmlns:a16="http://schemas.microsoft.com/office/drawing/2014/main" id="{14D11441-A8E5-4E38-B5F5-284B621AFB88}"/>
                  </a:ext>
                </a:extLst>
              </p:cNvPr>
              <p:cNvCxnSpPr/>
              <p:nvPr/>
            </p:nvCxnSpPr>
            <p:spPr>
              <a:xfrm flipH="1">
                <a:off x="3413760" y="6524916"/>
                <a:ext cx="931817" cy="0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7" name="TekstSylinder 16">
              <a:extLst>
                <a:ext uri="{FF2B5EF4-FFF2-40B4-BE49-F238E27FC236}">
                  <a16:creationId xmlns:a16="http://schemas.microsoft.com/office/drawing/2014/main" id="{40463185-D1D3-4306-B8E5-EE0A7B69AE91}"/>
                </a:ext>
              </a:extLst>
            </p:cNvPr>
            <p:cNvSpPr txBox="1"/>
            <p:nvPr/>
          </p:nvSpPr>
          <p:spPr>
            <a:xfrm rot="16200000">
              <a:off x="3727192" y="4168141"/>
              <a:ext cx="2801729" cy="276999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chemeClr val="bg1"/>
                  </a:solidFill>
                </a:rPr>
                <a:t>https://www.indexmundi.com/agriculture</a:t>
              </a:r>
            </a:p>
          </p:txBody>
        </p:sp>
      </p:grpSp>
      <p:grpSp>
        <p:nvGrpSpPr>
          <p:cNvPr id="24" name="Gruppe 23">
            <a:extLst>
              <a:ext uri="{FF2B5EF4-FFF2-40B4-BE49-F238E27FC236}">
                <a16:creationId xmlns:a16="http://schemas.microsoft.com/office/drawing/2014/main" id="{07FE43EA-E742-43C1-A7CB-9B1FBB0148C3}"/>
              </a:ext>
            </a:extLst>
          </p:cNvPr>
          <p:cNvGrpSpPr/>
          <p:nvPr/>
        </p:nvGrpSpPr>
        <p:grpSpPr>
          <a:xfrm>
            <a:off x="-11635" y="-19388"/>
            <a:ext cx="2450035" cy="4000430"/>
            <a:chOff x="9169233" y="897280"/>
            <a:chExt cx="3067060" cy="5198864"/>
          </a:xfrm>
        </p:grpSpPr>
        <p:pic>
          <p:nvPicPr>
            <p:cNvPr id="5" name="Bilde 4" descr="Et bilde som inneholder tekst, skjermbilde&#10;&#10;Automatisk generert beskrivelse">
              <a:extLst>
                <a:ext uri="{FF2B5EF4-FFF2-40B4-BE49-F238E27FC236}">
                  <a16:creationId xmlns:a16="http://schemas.microsoft.com/office/drawing/2014/main" id="{5F520B7E-971D-4228-9913-3BC94C39BE2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169233" y="897280"/>
              <a:ext cx="3067060" cy="5198864"/>
            </a:xfrm>
            <a:prstGeom prst="rect">
              <a:avLst/>
            </a:prstGeom>
          </p:spPr>
        </p:pic>
        <p:sp>
          <p:nvSpPr>
            <p:cNvPr id="23" name="TekstSylinder 22">
              <a:extLst>
                <a:ext uri="{FF2B5EF4-FFF2-40B4-BE49-F238E27FC236}">
                  <a16:creationId xmlns:a16="http://schemas.microsoft.com/office/drawing/2014/main" id="{F18A9E9C-0685-4BCA-867B-A5C63FC0E201}"/>
                </a:ext>
              </a:extLst>
            </p:cNvPr>
            <p:cNvSpPr txBox="1"/>
            <p:nvPr/>
          </p:nvSpPr>
          <p:spPr>
            <a:xfrm>
              <a:off x="9244143" y="1049540"/>
              <a:ext cx="160165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solidFill>
                    <a:schemeClr val="bg1"/>
                  </a:solidFill>
                </a:rPr>
                <a:t>Nationen,2/9-2019</a:t>
              </a:r>
            </a:p>
          </p:txBody>
        </p:sp>
      </p:grpSp>
      <p:grpSp>
        <p:nvGrpSpPr>
          <p:cNvPr id="27" name="Gruppe 26">
            <a:extLst>
              <a:ext uri="{FF2B5EF4-FFF2-40B4-BE49-F238E27FC236}">
                <a16:creationId xmlns:a16="http://schemas.microsoft.com/office/drawing/2014/main" id="{1721C98B-97EE-41EB-ABB4-CDE6AAB889F9}"/>
              </a:ext>
            </a:extLst>
          </p:cNvPr>
          <p:cNvGrpSpPr/>
          <p:nvPr/>
        </p:nvGrpSpPr>
        <p:grpSpPr>
          <a:xfrm>
            <a:off x="2457106" y="-10591"/>
            <a:ext cx="2381070" cy="3991633"/>
            <a:chOff x="2648461" y="-10592"/>
            <a:chExt cx="2381070" cy="3991633"/>
          </a:xfrm>
        </p:grpSpPr>
        <p:pic>
          <p:nvPicPr>
            <p:cNvPr id="13" name="Bilde 12">
              <a:extLst>
                <a:ext uri="{FF2B5EF4-FFF2-40B4-BE49-F238E27FC236}">
                  <a16:creationId xmlns:a16="http://schemas.microsoft.com/office/drawing/2014/main" id="{E4A97566-F59C-418A-96A8-FAFA9D82C55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648461" y="-10592"/>
              <a:ext cx="2381070" cy="3991633"/>
            </a:xfrm>
            <a:prstGeom prst="rect">
              <a:avLst/>
            </a:prstGeom>
          </p:spPr>
        </p:pic>
        <p:sp>
          <p:nvSpPr>
            <p:cNvPr id="25" name="TekstSylinder 24">
              <a:extLst>
                <a:ext uri="{FF2B5EF4-FFF2-40B4-BE49-F238E27FC236}">
                  <a16:creationId xmlns:a16="http://schemas.microsoft.com/office/drawing/2014/main" id="{C83DFCA6-A4CD-4980-A50A-F0D79206BB77}"/>
                </a:ext>
              </a:extLst>
            </p:cNvPr>
            <p:cNvSpPr txBox="1"/>
            <p:nvPr/>
          </p:nvSpPr>
          <p:spPr>
            <a:xfrm>
              <a:off x="2716904" y="17520"/>
              <a:ext cx="160165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solidFill>
                    <a:schemeClr val="bg1"/>
                  </a:solidFill>
                </a:rPr>
                <a:t>Nationen,9/9-2019</a:t>
              </a:r>
            </a:p>
          </p:txBody>
        </p:sp>
      </p:grpSp>
      <p:grpSp>
        <p:nvGrpSpPr>
          <p:cNvPr id="29" name="Gruppe 28">
            <a:extLst>
              <a:ext uri="{FF2B5EF4-FFF2-40B4-BE49-F238E27FC236}">
                <a16:creationId xmlns:a16="http://schemas.microsoft.com/office/drawing/2014/main" id="{E6D5A119-8CEC-49F4-9A5C-41F3CF086717}"/>
              </a:ext>
            </a:extLst>
          </p:cNvPr>
          <p:cNvGrpSpPr/>
          <p:nvPr/>
        </p:nvGrpSpPr>
        <p:grpSpPr>
          <a:xfrm>
            <a:off x="-21150" y="3973699"/>
            <a:ext cx="1492801" cy="2859437"/>
            <a:chOff x="2411083" y="3981042"/>
            <a:chExt cx="1492801" cy="2859437"/>
          </a:xfrm>
        </p:grpSpPr>
        <p:pic>
          <p:nvPicPr>
            <p:cNvPr id="26" name="Bilde 25">
              <a:extLst>
                <a:ext uri="{FF2B5EF4-FFF2-40B4-BE49-F238E27FC236}">
                  <a16:creationId xmlns:a16="http://schemas.microsoft.com/office/drawing/2014/main" id="{BF166308-253F-45CB-84BA-5B3AC93144A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445379" y="3981042"/>
              <a:ext cx="1458505" cy="2859437"/>
            </a:xfrm>
            <a:prstGeom prst="rect">
              <a:avLst/>
            </a:prstGeom>
          </p:spPr>
        </p:pic>
        <p:sp>
          <p:nvSpPr>
            <p:cNvPr id="28" name="TekstSylinder 27">
              <a:extLst>
                <a:ext uri="{FF2B5EF4-FFF2-40B4-BE49-F238E27FC236}">
                  <a16:creationId xmlns:a16="http://schemas.microsoft.com/office/drawing/2014/main" id="{DDD3825D-9104-4051-9B5D-3E5EC950B950}"/>
                </a:ext>
              </a:extLst>
            </p:cNvPr>
            <p:cNvSpPr txBox="1"/>
            <p:nvPr/>
          </p:nvSpPr>
          <p:spPr>
            <a:xfrm>
              <a:off x="2411083" y="6217850"/>
              <a:ext cx="145850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chemeClr val="bg1"/>
                  </a:solidFill>
                </a:rPr>
                <a:t>Intrafish 9/9-2019</a:t>
              </a:r>
            </a:p>
          </p:txBody>
        </p:sp>
      </p:grpSp>
      <p:sp>
        <p:nvSpPr>
          <p:cNvPr id="6" name="Tittel 5">
            <a:extLst>
              <a:ext uri="{FF2B5EF4-FFF2-40B4-BE49-F238E27FC236}">
                <a16:creationId xmlns:a16="http://schemas.microsoft.com/office/drawing/2014/main" id="{4AEAB988-DFA9-453D-A076-A32DA099EC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38176" y="0"/>
            <a:ext cx="7353824" cy="957028"/>
          </a:xfrm>
          <a:solidFill>
            <a:schemeClr val="bg1">
              <a:lumMod val="75000"/>
              <a:alpha val="50000"/>
            </a:schemeClr>
          </a:solidFill>
        </p:spPr>
        <p:txBody>
          <a:bodyPr anchor="ctr"/>
          <a:lstStyle/>
          <a:p>
            <a:pPr algn="ctr"/>
            <a:r>
              <a:rPr lang="nb-NO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Soyaprotein til fôr er et tema</a:t>
            </a:r>
          </a:p>
        </p:txBody>
      </p:sp>
      <p:pic>
        <p:nvPicPr>
          <p:cNvPr id="31" name="Bilde 30">
            <a:extLst>
              <a:ext uri="{FF2B5EF4-FFF2-40B4-BE49-F238E27FC236}">
                <a16:creationId xmlns:a16="http://schemas.microsoft.com/office/drawing/2014/main" id="{66FC3CCC-898E-4CCE-88D4-427C125EF93A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1844" t="37940"/>
          <a:stretch/>
        </p:blipFill>
        <p:spPr>
          <a:xfrm rot="5400000">
            <a:off x="1689561" y="3161947"/>
            <a:ext cx="3474131" cy="3867656"/>
          </a:xfrm>
          <a:prstGeom prst="rect">
            <a:avLst/>
          </a:prstGeom>
        </p:spPr>
      </p:pic>
      <p:pic>
        <p:nvPicPr>
          <p:cNvPr id="32" name="Bilde 31">
            <a:extLst>
              <a:ext uri="{FF2B5EF4-FFF2-40B4-BE49-F238E27FC236}">
                <a16:creationId xmlns:a16="http://schemas.microsoft.com/office/drawing/2014/main" id="{03C18932-D177-4C26-A165-3618E1559CB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29747" y="957028"/>
            <a:ext cx="2691342" cy="3790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87694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pe 7">
            <a:extLst>
              <a:ext uri="{FF2B5EF4-FFF2-40B4-BE49-F238E27FC236}">
                <a16:creationId xmlns:a16="http://schemas.microsoft.com/office/drawing/2014/main" id="{EF471526-A26C-449E-8AD6-D667E725FE7A}"/>
              </a:ext>
            </a:extLst>
          </p:cNvPr>
          <p:cNvGrpSpPr/>
          <p:nvPr/>
        </p:nvGrpSpPr>
        <p:grpSpPr>
          <a:xfrm>
            <a:off x="0" y="-42460"/>
            <a:ext cx="12192000" cy="6942919"/>
            <a:chOff x="70199" y="-52649"/>
            <a:chExt cx="12121801" cy="6942919"/>
          </a:xfrm>
        </p:grpSpPr>
        <p:pic>
          <p:nvPicPr>
            <p:cNvPr id="4" name="Bilde 3"/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199" y="0"/>
              <a:ext cx="9116830" cy="6837624"/>
            </a:xfrm>
            <a:prstGeom prst="rect">
              <a:avLst/>
            </a:prstGeom>
          </p:spPr>
        </p:pic>
        <p:pic>
          <p:nvPicPr>
            <p:cNvPr id="6" name="Bilde 5"/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561185" y="-52649"/>
              <a:ext cx="5625844" cy="6890273"/>
            </a:xfrm>
            <a:prstGeom prst="rect">
              <a:avLst/>
            </a:prstGeom>
          </p:spPr>
        </p:pic>
        <p:pic>
          <p:nvPicPr>
            <p:cNvPr id="7" name="Bilde 6"/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218998" y="-1"/>
              <a:ext cx="3973002" cy="6890271"/>
            </a:xfrm>
            <a:prstGeom prst="rect">
              <a:avLst/>
            </a:prstGeom>
          </p:spPr>
        </p:pic>
      </p:grpSp>
      <p:sp>
        <p:nvSpPr>
          <p:cNvPr id="2" name="Tittel 1">
            <a:extLst>
              <a:ext uri="{FF2B5EF4-FFF2-40B4-BE49-F238E27FC236}">
                <a16:creationId xmlns:a16="http://schemas.microsoft.com/office/drawing/2014/main" id="{5A9D49AD-33D5-424A-9A7C-2795213D9C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52204"/>
            <a:ext cx="12192000" cy="1756656"/>
          </a:xfrm>
          <a:solidFill>
            <a:schemeClr val="bg1">
              <a:lumMod val="75000"/>
              <a:alpha val="37000"/>
            </a:schemeClr>
          </a:solidFill>
          <a:ln>
            <a:noFill/>
          </a:ln>
        </p:spPr>
        <p:txBody>
          <a:bodyPr>
            <a:noAutofit/>
          </a:bodyPr>
          <a:lstStyle/>
          <a:p>
            <a:pPr algn="ctr"/>
            <a:r>
              <a:rPr lang="nb-NO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Det er stor forskningsinnsats på nye fôringredienser</a:t>
            </a:r>
            <a:br>
              <a:rPr lang="nb-NO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nb-NO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Må ha flere alternativer</a:t>
            </a:r>
          </a:p>
        </p:txBody>
      </p:sp>
      <p:sp>
        <p:nvSpPr>
          <p:cNvPr id="5" name="TekstSylinder 4"/>
          <p:cNvSpPr txBox="1"/>
          <p:nvPr/>
        </p:nvSpPr>
        <p:spPr>
          <a:xfrm>
            <a:off x="0" y="6538912"/>
            <a:ext cx="164179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err="1">
                <a:solidFill>
                  <a:schemeClr val="bg1"/>
                </a:solidFill>
              </a:rPr>
              <a:t>Foto</a:t>
            </a:r>
            <a:r>
              <a:rPr lang="en-US" sz="1050" dirty="0">
                <a:solidFill>
                  <a:schemeClr val="bg1"/>
                </a:solidFill>
              </a:rPr>
              <a:t>:©NIFES/Erik-Jan Lock</a:t>
            </a:r>
          </a:p>
        </p:txBody>
      </p:sp>
      <p:pic>
        <p:nvPicPr>
          <p:cNvPr id="9" name="Bilde 8">
            <a:extLst>
              <a:ext uri="{FF2B5EF4-FFF2-40B4-BE49-F238E27FC236}">
                <a16:creationId xmlns:a16="http://schemas.microsoft.com/office/drawing/2014/main" id="{1AEE696D-1D60-46F2-87F1-00417B3A41AF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84230" y="3283131"/>
            <a:ext cx="4007770" cy="3617328"/>
          </a:xfrm>
          <a:prstGeom prst="rect">
            <a:avLst/>
          </a:prstGeom>
        </p:spPr>
      </p:pic>
      <p:pic>
        <p:nvPicPr>
          <p:cNvPr id="10" name="Bilde 9">
            <a:extLst>
              <a:ext uri="{FF2B5EF4-FFF2-40B4-BE49-F238E27FC236}">
                <a16:creationId xmlns:a16="http://schemas.microsoft.com/office/drawing/2014/main" id="{2F9AD009-D288-4B61-9069-266379008DC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4242" b="16560"/>
          <a:stretch/>
        </p:blipFill>
        <p:spPr>
          <a:xfrm>
            <a:off x="-110395" y="4059861"/>
            <a:ext cx="6550783" cy="30342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TekstSylinder 12">
            <a:extLst>
              <a:ext uri="{FF2B5EF4-FFF2-40B4-BE49-F238E27FC236}">
                <a16:creationId xmlns:a16="http://schemas.microsoft.com/office/drawing/2014/main" id="{52C08D81-E51D-43FC-BD2C-045F4761D154}"/>
              </a:ext>
            </a:extLst>
          </p:cNvPr>
          <p:cNvSpPr txBox="1"/>
          <p:nvPr/>
        </p:nvSpPr>
        <p:spPr>
          <a:xfrm>
            <a:off x="3632083" y="3870213"/>
            <a:ext cx="4419507" cy="224676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Sunt </a:t>
            </a:r>
            <a:r>
              <a:rPr lang="en-US" sz="2800" dirty="0" err="1"/>
              <a:t>og</a:t>
            </a:r>
            <a:r>
              <a:rPr lang="en-US" sz="2800" dirty="0"/>
              <a:t> </a:t>
            </a:r>
            <a:r>
              <a:rPr lang="en-US" sz="2800" dirty="0" err="1"/>
              <a:t>trygt</a:t>
            </a:r>
            <a:r>
              <a:rPr lang="en-US" sz="2800" dirty="0"/>
              <a:t> </a:t>
            </a:r>
            <a:r>
              <a:rPr lang="en-US" sz="2800" dirty="0" err="1"/>
              <a:t>fôr</a:t>
            </a:r>
            <a:r>
              <a:rPr lang="en-US" sz="2800" dirty="0"/>
              <a:t> for </a:t>
            </a:r>
            <a:r>
              <a:rPr lang="en-US" sz="2800" dirty="0" err="1"/>
              <a:t>fisken</a:t>
            </a:r>
            <a:endParaRPr lang="en-US" sz="2800" dirty="0"/>
          </a:p>
          <a:p>
            <a:pPr algn="ctr"/>
            <a:r>
              <a:rPr lang="en-US" sz="2800" dirty="0" err="1"/>
              <a:t>Lavt</a:t>
            </a:r>
            <a:r>
              <a:rPr lang="en-US" sz="2800" dirty="0"/>
              <a:t> CO</a:t>
            </a:r>
            <a:r>
              <a:rPr lang="en-US" sz="2800" baseline="-25000" dirty="0"/>
              <a:t>2</a:t>
            </a:r>
            <a:r>
              <a:rPr lang="en-US" sz="2800" dirty="0"/>
              <a:t> </a:t>
            </a:r>
            <a:r>
              <a:rPr lang="en-US" sz="2800" dirty="0" err="1"/>
              <a:t>fotavtrykk</a:t>
            </a:r>
            <a:endParaRPr lang="en-US" sz="2800" dirty="0"/>
          </a:p>
          <a:p>
            <a:pPr algn="ctr"/>
            <a:r>
              <a:rPr lang="en-US" sz="2800" dirty="0" err="1"/>
              <a:t>Ikke</a:t>
            </a:r>
            <a:r>
              <a:rPr lang="en-US" sz="2800" dirty="0"/>
              <a:t> </a:t>
            </a:r>
            <a:r>
              <a:rPr lang="en-US" sz="2800" dirty="0" err="1"/>
              <a:t>til</a:t>
            </a:r>
            <a:r>
              <a:rPr lang="en-US" sz="2800" dirty="0"/>
              <a:t> </a:t>
            </a:r>
            <a:r>
              <a:rPr lang="en-US" sz="2800" dirty="0" err="1"/>
              <a:t>humant</a:t>
            </a:r>
            <a:r>
              <a:rPr lang="en-US" sz="2800" dirty="0"/>
              <a:t> </a:t>
            </a:r>
            <a:r>
              <a:rPr lang="en-US" sz="2800" dirty="0" err="1"/>
              <a:t>konsum</a:t>
            </a:r>
            <a:endParaRPr lang="en-US" sz="2800" dirty="0"/>
          </a:p>
          <a:p>
            <a:pPr algn="ctr"/>
            <a:r>
              <a:rPr lang="en-US" sz="2800" dirty="0"/>
              <a:t>Store </a:t>
            </a:r>
            <a:r>
              <a:rPr lang="en-US" sz="2800" dirty="0" err="1"/>
              <a:t>volum</a:t>
            </a:r>
            <a:endParaRPr lang="en-US" sz="2800" dirty="0"/>
          </a:p>
          <a:p>
            <a:pPr algn="ctr"/>
            <a:r>
              <a:rPr lang="en-US" sz="2800" dirty="0" err="1"/>
              <a:t>Lav</a:t>
            </a:r>
            <a:r>
              <a:rPr lang="en-US" sz="2800" dirty="0"/>
              <a:t> </a:t>
            </a:r>
            <a:r>
              <a:rPr lang="en-US" sz="2800" dirty="0" err="1"/>
              <a:t>produksjonskost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36032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/>
          <p:cNvGrpSpPr/>
          <p:nvPr/>
        </p:nvGrpSpPr>
        <p:grpSpPr>
          <a:xfrm>
            <a:off x="5783215" y="2146003"/>
            <a:ext cx="3425061" cy="1421762"/>
            <a:chOff x="6002705" y="1986547"/>
            <a:chExt cx="2568796" cy="1066321"/>
          </a:xfrm>
        </p:grpSpPr>
        <p:sp>
          <p:nvSpPr>
            <p:cNvPr id="10" name="Down Arrow 9"/>
            <p:cNvSpPr/>
            <p:nvPr/>
          </p:nvSpPr>
          <p:spPr>
            <a:xfrm rot="16200000">
              <a:off x="6126984" y="1862268"/>
              <a:ext cx="1066321" cy="1314880"/>
            </a:xfrm>
            <a:prstGeom prst="downArrow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 sz="240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7587823" y="2395002"/>
              <a:ext cx="983678" cy="637308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none" rtlCol="0" anchor="ctr" anchorCtr="0">
              <a:normAutofit fontScale="92500" lnSpcReduction="10000"/>
            </a:bodyPr>
            <a:lstStyle/>
            <a:p>
              <a:pPr algn="ctr"/>
              <a:r>
                <a:rPr lang="nb-NO" sz="5867" b="1" dirty="0">
                  <a:solidFill>
                    <a:schemeClr val="bg1"/>
                  </a:solidFill>
                  <a:latin typeface="Arial"/>
                  <a:cs typeface="Arial"/>
                </a:rPr>
                <a:t>210g</a:t>
              </a: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5631400" y="3523600"/>
            <a:ext cx="5842180" cy="3087728"/>
            <a:chOff x="5917705" y="2954873"/>
            <a:chExt cx="3988173" cy="2018511"/>
          </a:xfrm>
        </p:grpSpPr>
        <p:pic>
          <p:nvPicPr>
            <p:cNvPr id="17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931"/>
            <a:stretch/>
          </p:blipFill>
          <p:spPr bwMode="auto">
            <a:xfrm flipH="1">
              <a:off x="6586003" y="3626812"/>
              <a:ext cx="3319875" cy="13465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8" name="Down Arrow 7"/>
            <p:cNvSpPr/>
            <p:nvPr/>
          </p:nvSpPr>
          <p:spPr>
            <a:xfrm rot="17319232">
              <a:off x="6087331" y="2785247"/>
              <a:ext cx="1074107" cy="1413360"/>
            </a:xfrm>
            <a:prstGeom prst="downArrow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 sz="2400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7834433" y="3981444"/>
              <a:ext cx="983678" cy="637308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none" rtlCol="0" anchor="ctr" anchorCtr="0">
              <a:normAutofit/>
            </a:bodyPr>
            <a:lstStyle/>
            <a:p>
              <a:pPr algn="ctr"/>
              <a:r>
                <a:rPr lang="nb-NO" sz="2000" b="1" dirty="0">
                  <a:solidFill>
                    <a:schemeClr val="bg1"/>
                  </a:solidFill>
                  <a:latin typeface="Arial"/>
                  <a:cs typeface="Arial"/>
                </a:rPr>
                <a:t>310 g muskelprotein</a:t>
              </a:r>
            </a:p>
          </p:txBody>
        </p:sp>
      </p:grpSp>
      <p:pic>
        <p:nvPicPr>
          <p:cNvPr id="26" name="Picture 9">
            <a:extLst>
              <a:ext uri="{FF2B5EF4-FFF2-40B4-BE49-F238E27FC236}">
                <a16:creationId xmlns:a16="http://schemas.microsoft.com/office/drawing/2014/main" id="{87008A23-9583-4F90-A7E3-FE26DF0A099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6297" b="61501" l="58577" r="6413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882" t="44396" r="35168" b="36598"/>
          <a:stretch/>
        </p:blipFill>
        <p:spPr bwMode="auto">
          <a:xfrm>
            <a:off x="7212330" y="1051842"/>
            <a:ext cx="3818784" cy="3263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2" descr="http://www.biomar.com/Global/global%20pictures/Feed%20pellets/biomar_feed_pellet.jpg">
            <a:extLst>
              <a:ext uri="{FF2B5EF4-FFF2-40B4-BE49-F238E27FC236}">
                <a16:creationId xmlns:a16="http://schemas.microsoft.com/office/drawing/2014/main" id="{54BC9D76-48A0-4743-9B0F-27D056B9CB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8F8F8"/>
              </a:clrFrom>
              <a:clrTo>
                <a:srgbClr val="F8F8F8">
                  <a:alpha val="0"/>
                </a:srgbClr>
              </a:clrTo>
            </a:clrChange>
          </a:blip>
          <a:srcRect l="12069"/>
          <a:stretch>
            <a:fillRect/>
          </a:stretch>
        </p:blipFill>
        <p:spPr bwMode="auto">
          <a:xfrm>
            <a:off x="1099932" y="2108235"/>
            <a:ext cx="4201387" cy="1930524"/>
          </a:xfrm>
          <a:prstGeom prst="rect">
            <a:avLst/>
          </a:prstGeom>
          <a:noFill/>
        </p:spPr>
      </p:pic>
      <p:sp>
        <p:nvSpPr>
          <p:cNvPr id="28" name="TextBox 17">
            <a:extLst>
              <a:ext uri="{FF2B5EF4-FFF2-40B4-BE49-F238E27FC236}">
                <a16:creationId xmlns:a16="http://schemas.microsoft.com/office/drawing/2014/main" id="{2C34E5FD-190A-4AAD-89D1-8A3BDDF29DC1}"/>
              </a:ext>
            </a:extLst>
          </p:cNvPr>
          <p:cNvSpPr txBox="1"/>
          <p:nvPr/>
        </p:nvSpPr>
        <p:spPr>
          <a:xfrm>
            <a:off x="7810151" y="2455509"/>
            <a:ext cx="1311571" cy="849744"/>
          </a:xfrm>
          <a:prstGeom prst="rect">
            <a:avLst/>
          </a:prstGeom>
          <a:noFill/>
          <a:ln w="12700">
            <a:noFill/>
          </a:ln>
        </p:spPr>
        <p:txBody>
          <a:bodyPr wrap="none" rtlCol="0" anchor="ctr" anchorCtr="0">
            <a:normAutofit/>
          </a:bodyPr>
          <a:lstStyle/>
          <a:p>
            <a:pPr algn="ctr"/>
            <a:r>
              <a:rPr lang="nb-NO" sz="2000" b="1" dirty="0">
                <a:solidFill>
                  <a:schemeClr val="bg1"/>
                </a:solidFill>
                <a:latin typeface="Arial"/>
                <a:cs typeface="Arial"/>
              </a:rPr>
              <a:t>150 g muskel-</a:t>
            </a:r>
          </a:p>
          <a:p>
            <a:pPr algn="ctr"/>
            <a:r>
              <a:rPr lang="nb-NO" sz="2000" b="1" dirty="0">
                <a:solidFill>
                  <a:schemeClr val="bg1"/>
                </a:solidFill>
                <a:latin typeface="Arial"/>
                <a:cs typeface="Arial"/>
              </a:rPr>
              <a:t>protein</a:t>
            </a:r>
          </a:p>
        </p:txBody>
      </p:sp>
      <p:sp>
        <p:nvSpPr>
          <p:cNvPr id="3" name="TekstSylinder 2">
            <a:extLst>
              <a:ext uri="{FF2B5EF4-FFF2-40B4-BE49-F238E27FC236}">
                <a16:creationId xmlns:a16="http://schemas.microsoft.com/office/drawing/2014/main" id="{663A135C-B2A9-4DCA-9373-966281ADD4A0}"/>
              </a:ext>
            </a:extLst>
          </p:cNvPr>
          <p:cNvSpPr txBox="1"/>
          <p:nvPr/>
        </p:nvSpPr>
        <p:spPr>
          <a:xfrm>
            <a:off x="2191604" y="2975278"/>
            <a:ext cx="24160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/>
              <a:t>|</a:t>
            </a:r>
            <a:r>
              <a:rPr lang="nb-NO" sz="2800" dirty="0">
                <a:solidFill>
                  <a:schemeClr val="bg1"/>
                </a:solidFill>
              </a:rPr>
              <a:t>1000 g protein</a:t>
            </a:r>
            <a:endParaRPr lang="nb-NO" dirty="0">
              <a:solidFill>
                <a:schemeClr val="bg1"/>
              </a:solidFill>
            </a:endParaRPr>
          </a:p>
        </p:txBody>
      </p:sp>
      <p:sp>
        <p:nvSpPr>
          <p:cNvPr id="14" name="TekstSylinder 13">
            <a:extLst>
              <a:ext uri="{FF2B5EF4-FFF2-40B4-BE49-F238E27FC236}">
                <a16:creationId xmlns:a16="http://schemas.microsoft.com/office/drawing/2014/main" id="{9A27CC10-BB55-4FDB-A28C-7B8D6FFDFBA7}"/>
              </a:ext>
            </a:extLst>
          </p:cNvPr>
          <p:cNvSpPr txBox="1"/>
          <p:nvPr/>
        </p:nvSpPr>
        <p:spPr>
          <a:xfrm>
            <a:off x="349804" y="259148"/>
            <a:ext cx="118421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3600" b="1" dirty="0">
                <a:solidFill>
                  <a:srgbClr val="0070C0"/>
                </a:solidFill>
              </a:rPr>
              <a:t>Protein fra fôr utnyttes dobbelt så bra i laks som i storfe</a:t>
            </a:r>
          </a:p>
        </p:txBody>
      </p:sp>
    </p:spTree>
    <p:extLst>
      <p:ext uri="{BB962C8B-B14F-4D97-AF65-F5344CB8AC3E}">
        <p14:creationId xmlns:p14="http://schemas.microsoft.com/office/powerpoint/2010/main" val="10129022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>
            <a:extLst>
              <a:ext uri="{FF2B5EF4-FFF2-40B4-BE49-F238E27FC236}">
                <a16:creationId xmlns:a16="http://schemas.microsoft.com/office/drawing/2014/main" id="{E123FECC-7EC1-44B8-BABD-6DF5E9F8CE7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853" r="44496"/>
          <a:stretch/>
        </p:blipFill>
        <p:spPr>
          <a:xfrm>
            <a:off x="0" y="0"/>
            <a:ext cx="6096000" cy="6858000"/>
          </a:xfrm>
          <a:prstGeom prst="rect">
            <a:avLst/>
          </a:prstGeom>
        </p:spPr>
      </p:pic>
      <p:pic>
        <p:nvPicPr>
          <p:cNvPr id="5" name="Bilde 4">
            <a:extLst>
              <a:ext uri="{FF2B5EF4-FFF2-40B4-BE49-F238E27FC236}">
                <a16:creationId xmlns:a16="http://schemas.microsoft.com/office/drawing/2014/main" id="{F65C0F1A-CBB5-452D-B629-C60C4081903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5960" t="26230"/>
          <a:stretch/>
        </p:blipFill>
        <p:spPr>
          <a:xfrm>
            <a:off x="6095999" y="0"/>
            <a:ext cx="6694035" cy="6858000"/>
          </a:xfrm>
          <a:prstGeom prst="rect">
            <a:avLst/>
          </a:prstGeom>
        </p:spPr>
      </p:pic>
      <p:sp>
        <p:nvSpPr>
          <p:cNvPr id="7" name="TekstSylinder 6">
            <a:extLst>
              <a:ext uri="{FF2B5EF4-FFF2-40B4-BE49-F238E27FC236}">
                <a16:creationId xmlns:a16="http://schemas.microsoft.com/office/drawing/2014/main" id="{EB762A44-9DC6-4501-B877-388C1720F1F7}"/>
              </a:ext>
            </a:extLst>
          </p:cNvPr>
          <p:cNvSpPr txBox="1"/>
          <p:nvPr/>
        </p:nvSpPr>
        <p:spPr>
          <a:xfrm>
            <a:off x="0" y="2365483"/>
            <a:ext cx="12790034" cy="1446550"/>
          </a:xfrm>
          <a:prstGeom prst="rect">
            <a:avLst/>
          </a:prstGeom>
          <a:solidFill>
            <a:schemeClr val="bg1">
              <a:lumMod val="85000"/>
              <a:alpha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nb-NO" sz="4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Storfé</a:t>
            </a:r>
            <a:r>
              <a:rPr lang="nb-NO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kjøttproduksjon </a:t>
            </a:r>
            <a:r>
              <a:rPr lang="nb-NO" sz="4400" b="1" dirty="0"/>
              <a:t>i Brasil sammenlignet med </a:t>
            </a:r>
          </a:p>
          <a:p>
            <a:pPr algn="ctr"/>
            <a:r>
              <a:rPr lang="nb-NO" sz="4400" b="1" dirty="0"/>
              <a:t>laks og ørretproduksjon i Norge</a:t>
            </a:r>
          </a:p>
        </p:txBody>
      </p:sp>
      <p:pic>
        <p:nvPicPr>
          <p:cNvPr id="10" name="Bilde 9">
            <a:extLst>
              <a:ext uri="{FF2B5EF4-FFF2-40B4-BE49-F238E27FC236}">
                <a16:creationId xmlns:a16="http://schemas.microsoft.com/office/drawing/2014/main" id="{48CB3EA2-DCF2-4FF7-9AFE-4087F4D5C5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1057" y="4102369"/>
            <a:ext cx="4584589" cy="2755631"/>
          </a:xfrm>
          <a:prstGeom prst="rect">
            <a:avLst/>
          </a:prstGeom>
        </p:spPr>
      </p:pic>
      <p:pic>
        <p:nvPicPr>
          <p:cNvPr id="11" name="Bilde 10">
            <a:extLst>
              <a:ext uri="{FF2B5EF4-FFF2-40B4-BE49-F238E27FC236}">
                <a16:creationId xmlns:a16="http://schemas.microsoft.com/office/drawing/2014/main" id="{6AAB79D4-3525-4B2B-B8BF-81417F27F3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01946" y="4102368"/>
            <a:ext cx="4584591" cy="2755632"/>
          </a:xfrm>
          <a:prstGeom prst="rect">
            <a:avLst/>
          </a:prstGeom>
        </p:spPr>
      </p:pic>
      <p:sp>
        <p:nvSpPr>
          <p:cNvPr id="2" name="TekstSylinder 1">
            <a:extLst>
              <a:ext uri="{FF2B5EF4-FFF2-40B4-BE49-F238E27FC236}">
                <a16:creationId xmlns:a16="http://schemas.microsoft.com/office/drawing/2014/main" id="{E4C7EB20-A60B-4608-9FBB-FEC0F5754F0F}"/>
              </a:ext>
            </a:extLst>
          </p:cNvPr>
          <p:cNvSpPr txBox="1"/>
          <p:nvPr/>
        </p:nvSpPr>
        <p:spPr>
          <a:xfrm>
            <a:off x="0" y="-4561"/>
            <a:ext cx="61377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Hva med økonomisk og sosial bærekraft</a:t>
            </a:r>
          </a:p>
        </p:txBody>
      </p:sp>
    </p:spTree>
    <p:extLst>
      <p:ext uri="{BB962C8B-B14F-4D97-AF65-F5344CB8AC3E}">
        <p14:creationId xmlns:p14="http://schemas.microsoft.com/office/powerpoint/2010/main" val="28453190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World_1"/>
          <p:cNvGrpSpPr/>
          <p:nvPr/>
        </p:nvGrpSpPr>
        <p:grpSpPr>
          <a:xfrm>
            <a:off x="267494" y="343207"/>
            <a:ext cx="11657012" cy="5978526"/>
            <a:chOff x="273050" y="1541463"/>
            <a:chExt cx="11657012" cy="5021263"/>
          </a:xfrm>
          <a:solidFill>
            <a:schemeClr val="bg1">
              <a:lumMod val="85000"/>
            </a:schemeClr>
          </a:solidFill>
        </p:grpSpPr>
        <p:sp>
          <p:nvSpPr>
            <p:cNvPr id="112" name="Norway"/>
            <p:cNvSpPr>
              <a:spLocks noEditPoints="1"/>
            </p:cNvSpPr>
            <p:nvPr/>
          </p:nvSpPr>
          <p:spPr bwMode="auto">
            <a:xfrm>
              <a:off x="6132512" y="1609726"/>
              <a:ext cx="617537" cy="704850"/>
            </a:xfrm>
            <a:custGeom>
              <a:avLst/>
              <a:gdLst>
                <a:gd name="T0" fmla="*/ 311 w 389"/>
                <a:gd name="T1" fmla="*/ 174 h 444"/>
                <a:gd name="T2" fmla="*/ 264 w 389"/>
                <a:gd name="T3" fmla="*/ 189 h 444"/>
                <a:gd name="T4" fmla="*/ 207 w 389"/>
                <a:gd name="T5" fmla="*/ 197 h 444"/>
                <a:gd name="T6" fmla="*/ 145 w 389"/>
                <a:gd name="T7" fmla="*/ 237 h 444"/>
                <a:gd name="T8" fmla="*/ 86 w 389"/>
                <a:gd name="T9" fmla="*/ 306 h 444"/>
                <a:gd name="T10" fmla="*/ 14 w 389"/>
                <a:gd name="T11" fmla="*/ 346 h 444"/>
                <a:gd name="T12" fmla="*/ 6 w 389"/>
                <a:gd name="T13" fmla="*/ 410 h 444"/>
                <a:gd name="T14" fmla="*/ 38 w 389"/>
                <a:gd name="T15" fmla="*/ 444 h 444"/>
                <a:gd name="T16" fmla="*/ 92 w 389"/>
                <a:gd name="T17" fmla="*/ 414 h 444"/>
                <a:gd name="T18" fmla="*/ 111 w 389"/>
                <a:gd name="T19" fmla="*/ 414 h 444"/>
                <a:gd name="T20" fmla="*/ 127 w 389"/>
                <a:gd name="T21" fmla="*/ 374 h 444"/>
                <a:gd name="T22" fmla="*/ 111 w 389"/>
                <a:gd name="T23" fmla="*/ 335 h 444"/>
                <a:gd name="T24" fmla="*/ 136 w 389"/>
                <a:gd name="T25" fmla="*/ 315 h 444"/>
                <a:gd name="T26" fmla="*/ 134 w 389"/>
                <a:gd name="T27" fmla="*/ 301 h 444"/>
                <a:gd name="T28" fmla="*/ 168 w 389"/>
                <a:gd name="T29" fmla="*/ 248 h 444"/>
                <a:gd name="T30" fmla="*/ 191 w 389"/>
                <a:gd name="T31" fmla="*/ 233 h 444"/>
                <a:gd name="T32" fmla="*/ 223 w 389"/>
                <a:gd name="T33" fmla="*/ 226 h 444"/>
                <a:gd name="T34" fmla="*/ 232 w 389"/>
                <a:gd name="T35" fmla="*/ 211 h 444"/>
                <a:gd name="T36" fmla="*/ 259 w 389"/>
                <a:gd name="T37" fmla="*/ 217 h 444"/>
                <a:gd name="T38" fmla="*/ 297 w 389"/>
                <a:gd name="T39" fmla="*/ 220 h 444"/>
                <a:gd name="T40" fmla="*/ 313 w 389"/>
                <a:gd name="T41" fmla="*/ 197 h 444"/>
                <a:gd name="T42" fmla="*/ 356 w 389"/>
                <a:gd name="T43" fmla="*/ 198 h 444"/>
                <a:gd name="T44" fmla="*/ 365 w 389"/>
                <a:gd name="T45" fmla="*/ 211 h 444"/>
                <a:gd name="T46" fmla="*/ 389 w 389"/>
                <a:gd name="T47" fmla="*/ 203 h 444"/>
                <a:gd name="T48" fmla="*/ 387 w 389"/>
                <a:gd name="T49" fmla="*/ 185 h 444"/>
                <a:gd name="T50" fmla="*/ 336 w 389"/>
                <a:gd name="T51" fmla="*/ 170 h 444"/>
                <a:gd name="T52" fmla="*/ 230 w 389"/>
                <a:gd name="T53" fmla="*/ 42 h 444"/>
                <a:gd name="T54" fmla="*/ 197 w 389"/>
                <a:gd name="T55" fmla="*/ 39 h 444"/>
                <a:gd name="T56" fmla="*/ 198 w 389"/>
                <a:gd name="T57" fmla="*/ 49 h 444"/>
                <a:gd name="T58" fmla="*/ 252 w 389"/>
                <a:gd name="T59" fmla="*/ 46 h 444"/>
                <a:gd name="T60" fmla="*/ 139 w 389"/>
                <a:gd name="T61" fmla="*/ 9 h 444"/>
                <a:gd name="T62" fmla="*/ 116 w 389"/>
                <a:gd name="T63" fmla="*/ 15 h 444"/>
                <a:gd name="T64" fmla="*/ 89 w 389"/>
                <a:gd name="T65" fmla="*/ 9 h 444"/>
                <a:gd name="T66" fmla="*/ 66 w 389"/>
                <a:gd name="T67" fmla="*/ 29 h 444"/>
                <a:gd name="T68" fmla="*/ 116 w 389"/>
                <a:gd name="T69" fmla="*/ 48 h 444"/>
                <a:gd name="T70" fmla="*/ 136 w 389"/>
                <a:gd name="T71" fmla="*/ 65 h 444"/>
                <a:gd name="T72" fmla="*/ 156 w 389"/>
                <a:gd name="T73" fmla="*/ 50 h 444"/>
                <a:gd name="T74" fmla="*/ 171 w 389"/>
                <a:gd name="T75" fmla="*/ 34 h 444"/>
                <a:gd name="T76" fmla="*/ 156 w 389"/>
                <a:gd name="T77" fmla="*/ 15 h 444"/>
                <a:gd name="T78" fmla="*/ 213 w 389"/>
                <a:gd name="T79" fmla="*/ 0 h 444"/>
                <a:gd name="T80" fmla="*/ 182 w 389"/>
                <a:gd name="T81" fmla="*/ 0 h 444"/>
                <a:gd name="T82" fmla="*/ 158 w 389"/>
                <a:gd name="T83" fmla="*/ 12 h 444"/>
                <a:gd name="T84" fmla="*/ 181 w 389"/>
                <a:gd name="T85" fmla="*/ 17 h 444"/>
                <a:gd name="T86" fmla="*/ 258 w 389"/>
                <a:gd name="T87" fmla="*/ 18 h 444"/>
                <a:gd name="T88" fmla="*/ 247 w 389"/>
                <a:gd name="T89" fmla="*/ 4 h 4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389" h="444">
                  <a:moveTo>
                    <a:pt x="336" y="170"/>
                  </a:moveTo>
                  <a:lnTo>
                    <a:pt x="311" y="174"/>
                  </a:lnTo>
                  <a:lnTo>
                    <a:pt x="282" y="174"/>
                  </a:lnTo>
                  <a:lnTo>
                    <a:pt x="264" y="189"/>
                  </a:lnTo>
                  <a:lnTo>
                    <a:pt x="239" y="188"/>
                  </a:lnTo>
                  <a:lnTo>
                    <a:pt x="207" y="197"/>
                  </a:lnTo>
                  <a:lnTo>
                    <a:pt x="170" y="222"/>
                  </a:lnTo>
                  <a:lnTo>
                    <a:pt x="145" y="237"/>
                  </a:lnTo>
                  <a:lnTo>
                    <a:pt x="113" y="277"/>
                  </a:lnTo>
                  <a:lnTo>
                    <a:pt x="86" y="306"/>
                  </a:lnTo>
                  <a:lnTo>
                    <a:pt x="56" y="329"/>
                  </a:lnTo>
                  <a:lnTo>
                    <a:pt x="14" y="346"/>
                  </a:lnTo>
                  <a:lnTo>
                    <a:pt x="0" y="359"/>
                  </a:lnTo>
                  <a:lnTo>
                    <a:pt x="6" y="410"/>
                  </a:lnTo>
                  <a:lnTo>
                    <a:pt x="14" y="433"/>
                  </a:lnTo>
                  <a:lnTo>
                    <a:pt x="38" y="444"/>
                  </a:lnTo>
                  <a:lnTo>
                    <a:pt x="60" y="439"/>
                  </a:lnTo>
                  <a:lnTo>
                    <a:pt x="92" y="414"/>
                  </a:lnTo>
                  <a:lnTo>
                    <a:pt x="104" y="428"/>
                  </a:lnTo>
                  <a:lnTo>
                    <a:pt x="111" y="414"/>
                  </a:lnTo>
                  <a:lnTo>
                    <a:pt x="123" y="400"/>
                  </a:lnTo>
                  <a:lnTo>
                    <a:pt x="127" y="374"/>
                  </a:lnTo>
                  <a:lnTo>
                    <a:pt x="114" y="363"/>
                  </a:lnTo>
                  <a:lnTo>
                    <a:pt x="111" y="335"/>
                  </a:lnTo>
                  <a:lnTo>
                    <a:pt x="120" y="315"/>
                  </a:lnTo>
                  <a:lnTo>
                    <a:pt x="136" y="315"/>
                  </a:lnTo>
                  <a:lnTo>
                    <a:pt x="141" y="307"/>
                  </a:lnTo>
                  <a:lnTo>
                    <a:pt x="134" y="301"/>
                  </a:lnTo>
                  <a:lnTo>
                    <a:pt x="156" y="271"/>
                  </a:lnTo>
                  <a:lnTo>
                    <a:pt x="168" y="248"/>
                  </a:lnTo>
                  <a:lnTo>
                    <a:pt x="176" y="233"/>
                  </a:lnTo>
                  <a:lnTo>
                    <a:pt x="191" y="233"/>
                  </a:lnTo>
                  <a:lnTo>
                    <a:pt x="193" y="222"/>
                  </a:lnTo>
                  <a:lnTo>
                    <a:pt x="223" y="226"/>
                  </a:lnTo>
                  <a:lnTo>
                    <a:pt x="223" y="213"/>
                  </a:lnTo>
                  <a:lnTo>
                    <a:pt x="232" y="211"/>
                  </a:lnTo>
                  <a:lnTo>
                    <a:pt x="240" y="206"/>
                  </a:lnTo>
                  <a:lnTo>
                    <a:pt x="259" y="217"/>
                  </a:lnTo>
                  <a:lnTo>
                    <a:pt x="279" y="216"/>
                  </a:lnTo>
                  <a:lnTo>
                    <a:pt x="297" y="220"/>
                  </a:lnTo>
                  <a:lnTo>
                    <a:pt x="309" y="212"/>
                  </a:lnTo>
                  <a:lnTo>
                    <a:pt x="313" y="197"/>
                  </a:lnTo>
                  <a:lnTo>
                    <a:pt x="335" y="190"/>
                  </a:lnTo>
                  <a:lnTo>
                    <a:pt x="356" y="198"/>
                  </a:lnTo>
                  <a:lnTo>
                    <a:pt x="353" y="213"/>
                  </a:lnTo>
                  <a:lnTo>
                    <a:pt x="365" y="211"/>
                  </a:lnTo>
                  <a:lnTo>
                    <a:pt x="389" y="203"/>
                  </a:lnTo>
                  <a:lnTo>
                    <a:pt x="389" y="203"/>
                  </a:lnTo>
                  <a:lnTo>
                    <a:pt x="368" y="190"/>
                  </a:lnTo>
                  <a:lnTo>
                    <a:pt x="387" y="185"/>
                  </a:lnTo>
                  <a:lnTo>
                    <a:pt x="336" y="170"/>
                  </a:lnTo>
                  <a:lnTo>
                    <a:pt x="336" y="170"/>
                  </a:lnTo>
                  <a:close/>
                  <a:moveTo>
                    <a:pt x="252" y="46"/>
                  </a:moveTo>
                  <a:lnTo>
                    <a:pt x="230" y="42"/>
                  </a:lnTo>
                  <a:lnTo>
                    <a:pt x="224" y="35"/>
                  </a:lnTo>
                  <a:lnTo>
                    <a:pt x="197" y="39"/>
                  </a:lnTo>
                  <a:lnTo>
                    <a:pt x="206" y="45"/>
                  </a:lnTo>
                  <a:lnTo>
                    <a:pt x="198" y="49"/>
                  </a:lnTo>
                  <a:lnTo>
                    <a:pt x="223" y="53"/>
                  </a:lnTo>
                  <a:lnTo>
                    <a:pt x="252" y="46"/>
                  </a:lnTo>
                  <a:close/>
                  <a:moveTo>
                    <a:pt x="156" y="15"/>
                  </a:moveTo>
                  <a:lnTo>
                    <a:pt x="139" y="9"/>
                  </a:lnTo>
                  <a:lnTo>
                    <a:pt x="120" y="9"/>
                  </a:lnTo>
                  <a:lnTo>
                    <a:pt x="116" y="15"/>
                  </a:lnTo>
                  <a:lnTo>
                    <a:pt x="98" y="15"/>
                  </a:lnTo>
                  <a:lnTo>
                    <a:pt x="89" y="9"/>
                  </a:lnTo>
                  <a:lnTo>
                    <a:pt x="55" y="16"/>
                  </a:lnTo>
                  <a:lnTo>
                    <a:pt x="66" y="29"/>
                  </a:lnTo>
                  <a:lnTo>
                    <a:pt x="95" y="43"/>
                  </a:lnTo>
                  <a:lnTo>
                    <a:pt x="116" y="48"/>
                  </a:lnTo>
                  <a:lnTo>
                    <a:pt x="105" y="54"/>
                  </a:lnTo>
                  <a:lnTo>
                    <a:pt x="136" y="65"/>
                  </a:lnTo>
                  <a:lnTo>
                    <a:pt x="153" y="64"/>
                  </a:lnTo>
                  <a:lnTo>
                    <a:pt x="156" y="50"/>
                  </a:lnTo>
                  <a:lnTo>
                    <a:pt x="167" y="47"/>
                  </a:lnTo>
                  <a:lnTo>
                    <a:pt x="171" y="34"/>
                  </a:lnTo>
                  <a:lnTo>
                    <a:pt x="203" y="27"/>
                  </a:lnTo>
                  <a:lnTo>
                    <a:pt x="156" y="15"/>
                  </a:lnTo>
                  <a:close/>
                  <a:moveTo>
                    <a:pt x="247" y="4"/>
                  </a:moveTo>
                  <a:lnTo>
                    <a:pt x="213" y="0"/>
                  </a:lnTo>
                  <a:lnTo>
                    <a:pt x="201" y="4"/>
                  </a:lnTo>
                  <a:lnTo>
                    <a:pt x="182" y="0"/>
                  </a:lnTo>
                  <a:lnTo>
                    <a:pt x="142" y="5"/>
                  </a:lnTo>
                  <a:lnTo>
                    <a:pt x="158" y="12"/>
                  </a:lnTo>
                  <a:lnTo>
                    <a:pt x="178" y="12"/>
                  </a:lnTo>
                  <a:lnTo>
                    <a:pt x="181" y="17"/>
                  </a:lnTo>
                  <a:lnTo>
                    <a:pt x="221" y="20"/>
                  </a:lnTo>
                  <a:lnTo>
                    <a:pt x="258" y="18"/>
                  </a:lnTo>
                  <a:lnTo>
                    <a:pt x="274" y="9"/>
                  </a:lnTo>
                  <a:lnTo>
                    <a:pt x="247" y="4"/>
                  </a:lnTo>
                  <a:close/>
                </a:path>
              </a:pathLst>
            </a:custGeom>
            <a:solidFill>
              <a:srgbClr val="FF0000"/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" name="Afghanistan"/>
            <p:cNvSpPr>
              <a:spLocks/>
            </p:cNvSpPr>
            <p:nvPr/>
          </p:nvSpPr>
          <p:spPr bwMode="auto">
            <a:xfrm>
              <a:off x="7912100" y="3028951"/>
              <a:ext cx="428625" cy="347663"/>
            </a:xfrm>
            <a:custGeom>
              <a:avLst/>
              <a:gdLst>
                <a:gd name="T0" fmla="*/ 245 w 270"/>
                <a:gd name="T1" fmla="*/ 26 h 219"/>
                <a:gd name="T2" fmla="*/ 221 w 270"/>
                <a:gd name="T3" fmla="*/ 35 h 219"/>
                <a:gd name="T4" fmla="*/ 207 w 270"/>
                <a:gd name="T5" fmla="*/ 42 h 219"/>
                <a:gd name="T6" fmla="*/ 194 w 270"/>
                <a:gd name="T7" fmla="*/ 14 h 219"/>
                <a:gd name="T8" fmla="*/ 189 w 270"/>
                <a:gd name="T9" fmla="*/ 6 h 219"/>
                <a:gd name="T10" fmla="*/ 170 w 270"/>
                <a:gd name="T11" fmla="*/ 9 h 219"/>
                <a:gd name="T12" fmla="*/ 168 w 270"/>
                <a:gd name="T13" fmla="*/ 22 h 219"/>
                <a:gd name="T14" fmla="*/ 153 w 270"/>
                <a:gd name="T15" fmla="*/ 32 h 219"/>
                <a:gd name="T16" fmla="*/ 133 w 270"/>
                <a:gd name="T17" fmla="*/ 36 h 219"/>
                <a:gd name="T18" fmla="*/ 110 w 270"/>
                <a:gd name="T19" fmla="*/ 27 h 219"/>
                <a:gd name="T20" fmla="*/ 93 w 270"/>
                <a:gd name="T21" fmla="*/ 27 h 219"/>
                <a:gd name="T22" fmla="*/ 81 w 270"/>
                <a:gd name="T23" fmla="*/ 28 h 219"/>
                <a:gd name="T24" fmla="*/ 66 w 270"/>
                <a:gd name="T25" fmla="*/ 53 h 219"/>
                <a:gd name="T26" fmla="*/ 42 w 270"/>
                <a:gd name="T27" fmla="*/ 64 h 219"/>
                <a:gd name="T28" fmla="*/ 26 w 270"/>
                <a:gd name="T29" fmla="*/ 78 h 219"/>
                <a:gd name="T30" fmla="*/ 2 w 270"/>
                <a:gd name="T31" fmla="*/ 98 h 219"/>
                <a:gd name="T32" fmla="*/ 9 w 270"/>
                <a:gd name="T33" fmla="*/ 120 h 219"/>
                <a:gd name="T34" fmla="*/ 14 w 270"/>
                <a:gd name="T35" fmla="*/ 152 h 219"/>
                <a:gd name="T36" fmla="*/ 34 w 270"/>
                <a:gd name="T37" fmla="*/ 170 h 219"/>
                <a:gd name="T38" fmla="*/ 23 w 270"/>
                <a:gd name="T39" fmla="*/ 208 h 219"/>
                <a:gd name="T40" fmla="*/ 79 w 270"/>
                <a:gd name="T41" fmla="*/ 216 h 219"/>
                <a:gd name="T42" fmla="*/ 95 w 270"/>
                <a:gd name="T43" fmla="*/ 213 h 219"/>
                <a:gd name="T44" fmla="*/ 133 w 270"/>
                <a:gd name="T45" fmla="*/ 206 h 219"/>
                <a:gd name="T46" fmla="*/ 139 w 270"/>
                <a:gd name="T47" fmla="*/ 172 h 219"/>
                <a:gd name="T48" fmla="*/ 155 w 270"/>
                <a:gd name="T49" fmla="*/ 166 h 219"/>
                <a:gd name="T50" fmla="*/ 177 w 270"/>
                <a:gd name="T51" fmla="*/ 165 h 219"/>
                <a:gd name="T52" fmla="*/ 180 w 270"/>
                <a:gd name="T53" fmla="*/ 144 h 219"/>
                <a:gd name="T54" fmla="*/ 197 w 270"/>
                <a:gd name="T55" fmla="*/ 124 h 219"/>
                <a:gd name="T56" fmla="*/ 204 w 270"/>
                <a:gd name="T57" fmla="*/ 109 h 219"/>
                <a:gd name="T58" fmla="*/ 205 w 270"/>
                <a:gd name="T59" fmla="*/ 91 h 219"/>
                <a:gd name="T60" fmla="*/ 207 w 270"/>
                <a:gd name="T61" fmla="*/ 69 h 219"/>
                <a:gd name="T62" fmla="*/ 209 w 270"/>
                <a:gd name="T63" fmla="*/ 48 h 219"/>
                <a:gd name="T64" fmla="*/ 250 w 270"/>
                <a:gd name="T65" fmla="*/ 40 h 219"/>
                <a:gd name="T66" fmla="*/ 270 w 270"/>
                <a:gd name="T67" fmla="*/ 33 h 219"/>
                <a:gd name="T68" fmla="*/ 265 w 270"/>
                <a:gd name="T69" fmla="*/ 26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70" h="219">
                  <a:moveTo>
                    <a:pt x="265" y="26"/>
                  </a:moveTo>
                  <a:lnTo>
                    <a:pt x="245" y="26"/>
                  </a:lnTo>
                  <a:lnTo>
                    <a:pt x="231" y="24"/>
                  </a:lnTo>
                  <a:lnTo>
                    <a:pt x="221" y="35"/>
                  </a:lnTo>
                  <a:lnTo>
                    <a:pt x="213" y="38"/>
                  </a:lnTo>
                  <a:lnTo>
                    <a:pt x="207" y="42"/>
                  </a:lnTo>
                  <a:lnTo>
                    <a:pt x="198" y="34"/>
                  </a:lnTo>
                  <a:lnTo>
                    <a:pt x="194" y="14"/>
                  </a:lnTo>
                  <a:lnTo>
                    <a:pt x="189" y="13"/>
                  </a:lnTo>
                  <a:lnTo>
                    <a:pt x="189" y="6"/>
                  </a:lnTo>
                  <a:lnTo>
                    <a:pt x="176" y="0"/>
                  </a:lnTo>
                  <a:lnTo>
                    <a:pt x="170" y="9"/>
                  </a:lnTo>
                  <a:lnTo>
                    <a:pt x="171" y="18"/>
                  </a:lnTo>
                  <a:lnTo>
                    <a:pt x="168" y="22"/>
                  </a:lnTo>
                  <a:lnTo>
                    <a:pt x="157" y="21"/>
                  </a:lnTo>
                  <a:lnTo>
                    <a:pt x="153" y="32"/>
                  </a:lnTo>
                  <a:lnTo>
                    <a:pt x="146" y="27"/>
                  </a:lnTo>
                  <a:lnTo>
                    <a:pt x="133" y="36"/>
                  </a:lnTo>
                  <a:lnTo>
                    <a:pt x="126" y="32"/>
                  </a:lnTo>
                  <a:lnTo>
                    <a:pt x="110" y="27"/>
                  </a:lnTo>
                  <a:lnTo>
                    <a:pt x="99" y="27"/>
                  </a:lnTo>
                  <a:lnTo>
                    <a:pt x="93" y="27"/>
                  </a:lnTo>
                  <a:lnTo>
                    <a:pt x="82" y="20"/>
                  </a:lnTo>
                  <a:lnTo>
                    <a:pt x="81" y="28"/>
                  </a:lnTo>
                  <a:lnTo>
                    <a:pt x="66" y="33"/>
                  </a:lnTo>
                  <a:lnTo>
                    <a:pt x="66" y="53"/>
                  </a:lnTo>
                  <a:lnTo>
                    <a:pt x="57" y="60"/>
                  </a:lnTo>
                  <a:lnTo>
                    <a:pt x="42" y="64"/>
                  </a:lnTo>
                  <a:lnTo>
                    <a:pt x="41" y="75"/>
                  </a:lnTo>
                  <a:lnTo>
                    <a:pt x="26" y="78"/>
                  </a:lnTo>
                  <a:lnTo>
                    <a:pt x="4" y="69"/>
                  </a:lnTo>
                  <a:lnTo>
                    <a:pt x="2" y="98"/>
                  </a:lnTo>
                  <a:lnTo>
                    <a:pt x="0" y="116"/>
                  </a:lnTo>
                  <a:lnTo>
                    <a:pt x="9" y="120"/>
                  </a:lnTo>
                  <a:lnTo>
                    <a:pt x="4" y="133"/>
                  </a:lnTo>
                  <a:lnTo>
                    <a:pt x="14" y="152"/>
                  </a:lnTo>
                  <a:lnTo>
                    <a:pt x="18" y="167"/>
                  </a:lnTo>
                  <a:lnTo>
                    <a:pt x="34" y="170"/>
                  </a:lnTo>
                  <a:lnTo>
                    <a:pt x="38" y="185"/>
                  </a:lnTo>
                  <a:lnTo>
                    <a:pt x="23" y="208"/>
                  </a:lnTo>
                  <a:lnTo>
                    <a:pt x="60" y="219"/>
                  </a:lnTo>
                  <a:lnTo>
                    <a:pt x="79" y="216"/>
                  </a:lnTo>
                  <a:lnTo>
                    <a:pt x="91" y="219"/>
                  </a:lnTo>
                  <a:lnTo>
                    <a:pt x="95" y="213"/>
                  </a:lnTo>
                  <a:lnTo>
                    <a:pt x="109" y="215"/>
                  </a:lnTo>
                  <a:lnTo>
                    <a:pt x="133" y="206"/>
                  </a:lnTo>
                  <a:lnTo>
                    <a:pt x="131" y="185"/>
                  </a:lnTo>
                  <a:lnTo>
                    <a:pt x="139" y="172"/>
                  </a:lnTo>
                  <a:lnTo>
                    <a:pt x="154" y="172"/>
                  </a:lnTo>
                  <a:lnTo>
                    <a:pt x="155" y="166"/>
                  </a:lnTo>
                  <a:lnTo>
                    <a:pt x="170" y="163"/>
                  </a:lnTo>
                  <a:lnTo>
                    <a:pt x="177" y="165"/>
                  </a:lnTo>
                  <a:lnTo>
                    <a:pt x="184" y="158"/>
                  </a:lnTo>
                  <a:lnTo>
                    <a:pt x="180" y="144"/>
                  </a:lnTo>
                  <a:lnTo>
                    <a:pt x="186" y="129"/>
                  </a:lnTo>
                  <a:lnTo>
                    <a:pt x="197" y="124"/>
                  </a:lnTo>
                  <a:lnTo>
                    <a:pt x="186" y="108"/>
                  </a:lnTo>
                  <a:lnTo>
                    <a:pt x="204" y="109"/>
                  </a:lnTo>
                  <a:lnTo>
                    <a:pt x="208" y="100"/>
                  </a:lnTo>
                  <a:lnTo>
                    <a:pt x="205" y="91"/>
                  </a:lnTo>
                  <a:lnTo>
                    <a:pt x="213" y="81"/>
                  </a:lnTo>
                  <a:lnTo>
                    <a:pt x="207" y="69"/>
                  </a:lnTo>
                  <a:lnTo>
                    <a:pt x="200" y="58"/>
                  </a:lnTo>
                  <a:lnTo>
                    <a:pt x="209" y="48"/>
                  </a:lnTo>
                  <a:lnTo>
                    <a:pt x="229" y="43"/>
                  </a:lnTo>
                  <a:lnTo>
                    <a:pt x="250" y="40"/>
                  </a:lnTo>
                  <a:lnTo>
                    <a:pt x="259" y="36"/>
                  </a:lnTo>
                  <a:lnTo>
                    <a:pt x="270" y="33"/>
                  </a:lnTo>
                  <a:lnTo>
                    <a:pt x="265" y="26"/>
                  </a:lnTo>
                  <a:lnTo>
                    <a:pt x="265" y="26"/>
                  </a:ln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" name="Angola"/>
            <p:cNvSpPr>
              <a:spLocks noEditPoints="1"/>
            </p:cNvSpPr>
            <p:nvPr/>
          </p:nvSpPr>
          <p:spPr bwMode="auto">
            <a:xfrm>
              <a:off x="6383337" y="4651376"/>
              <a:ext cx="414337" cy="508000"/>
            </a:xfrm>
            <a:custGeom>
              <a:avLst/>
              <a:gdLst>
                <a:gd name="T0" fmla="*/ 40 w 261"/>
                <a:gd name="T1" fmla="*/ 33 h 320"/>
                <a:gd name="T2" fmla="*/ 26 w 261"/>
                <a:gd name="T3" fmla="*/ 35 h 320"/>
                <a:gd name="T4" fmla="*/ 15 w 261"/>
                <a:gd name="T5" fmla="*/ 44 h 320"/>
                <a:gd name="T6" fmla="*/ 30 w 261"/>
                <a:gd name="T7" fmla="*/ 75 h 320"/>
                <a:gd name="T8" fmla="*/ 29 w 261"/>
                <a:gd name="T9" fmla="*/ 107 h 320"/>
                <a:gd name="T10" fmla="*/ 33 w 261"/>
                <a:gd name="T11" fmla="*/ 126 h 320"/>
                <a:gd name="T12" fmla="*/ 45 w 261"/>
                <a:gd name="T13" fmla="*/ 149 h 320"/>
                <a:gd name="T14" fmla="*/ 43 w 261"/>
                <a:gd name="T15" fmla="*/ 180 h 320"/>
                <a:gd name="T16" fmla="*/ 25 w 261"/>
                <a:gd name="T17" fmla="*/ 206 h 320"/>
                <a:gd name="T18" fmla="*/ 12 w 261"/>
                <a:gd name="T19" fmla="*/ 237 h 320"/>
                <a:gd name="T20" fmla="*/ 4 w 261"/>
                <a:gd name="T21" fmla="*/ 270 h 320"/>
                <a:gd name="T22" fmla="*/ 2 w 261"/>
                <a:gd name="T23" fmla="*/ 305 h 320"/>
                <a:gd name="T24" fmla="*/ 25 w 261"/>
                <a:gd name="T25" fmla="*/ 297 h 320"/>
                <a:gd name="T26" fmla="*/ 50 w 261"/>
                <a:gd name="T27" fmla="*/ 308 h 320"/>
                <a:gd name="T28" fmla="*/ 138 w 261"/>
                <a:gd name="T29" fmla="*/ 305 h 320"/>
                <a:gd name="T30" fmla="*/ 201 w 261"/>
                <a:gd name="T31" fmla="*/ 320 h 320"/>
                <a:gd name="T32" fmla="*/ 227 w 261"/>
                <a:gd name="T33" fmla="*/ 296 h 320"/>
                <a:gd name="T34" fmla="*/ 216 w 261"/>
                <a:gd name="T35" fmla="*/ 201 h 320"/>
                <a:gd name="T36" fmla="*/ 258 w 261"/>
                <a:gd name="T37" fmla="*/ 192 h 320"/>
                <a:gd name="T38" fmla="*/ 258 w 261"/>
                <a:gd name="T39" fmla="*/ 173 h 320"/>
                <a:gd name="T40" fmla="*/ 259 w 261"/>
                <a:gd name="T41" fmla="*/ 154 h 320"/>
                <a:gd name="T42" fmla="*/ 236 w 261"/>
                <a:gd name="T43" fmla="*/ 156 h 320"/>
                <a:gd name="T44" fmla="*/ 222 w 261"/>
                <a:gd name="T45" fmla="*/ 158 h 320"/>
                <a:gd name="T46" fmla="*/ 216 w 261"/>
                <a:gd name="T47" fmla="*/ 120 h 320"/>
                <a:gd name="T48" fmla="*/ 219 w 261"/>
                <a:gd name="T49" fmla="*/ 91 h 320"/>
                <a:gd name="T50" fmla="*/ 214 w 261"/>
                <a:gd name="T51" fmla="*/ 67 h 320"/>
                <a:gd name="T52" fmla="*/ 191 w 261"/>
                <a:gd name="T53" fmla="*/ 59 h 320"/>
                <a:gd name="T54" fmla="*/ 179 w 261"/>
                <a:gd name="T55" fmla="*/ 63 h 320"/>
                <a:gd name="T56" fmla="*/ 160 w 261"/>
                <a:gd name="T57" fmla="*/ 78 h 320"/>
                <a:gd name="T58" fmla="*/ 146 w 261"/>
                <a:gd name="T59" fmla="*/ 80 h 320"/>
                <a:gd name="T60" fmla="*/ 124 w 261"/>
                <a:gd name="T61" fmla="*/ 86 h 320"/>
                <a:gd name="T62" fmla="*/ 112 w 261"/>
                <a:gd name="T63" fmla="*/ 65 h 320"/>
                <a:gd name="T64" fmla="*/ 101 w 261"/>
                <a:gd name="T65" fmla="*/ 33 h 320"/>
                <a:gd name="T66" fmla="*/ 20 w 261"/>
                <a:gd name="T67" fmla="*/ 29 h 320"/>
                <a:gd name="T68" fmla="*/ 24 w 261"/>
                <a:gd name="T69" fmla="*/ 13 h 320"/>
                <a:gd name="T70" fmla="*/ 24 w 261"/>
                <a:gd name="T71" fmla="*/ 0 h 320"/>
                <a:gd name="T72" fmla="*/ 9 w 261"/>
                <a:gd name="T73" fmla="*/ 14 h 320"/>
                <a:gd name="T74" fmla="*/ 20 w 261"/>
                <a:gd name="T75" fmla="*/ 29 h 3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261" h="320">
                  <a:moveTo>
                    <a:pt x="101" y="33"/>
                  </a:moveTo>
                  <a:lnTo>
                    <a:pt x="40" y="33"/>
                  </a:lnTo>
                  <a:lnTo>
                    <a:pt x="32" y="36"/>
                  </a:lnTo>
                  <a:lnTo>
                    <a:pt x="26" y="35"/>
                  </a:lnTo>
                  <a:lnTo>
                    <a:pt x="17" y="39"/>
                  </a:lnTo>
                  <a:lnTo>
                    <a:pt x="15" y="44"/>
                  </a:lnTo>
                  <a:lnTo>
                    <a:pt x="26" y="59"/>
                  </a:lnTo>
                  <a:lnTo>
                    <a:pt x="30" y="75"/>
                  </a:lnTo>
                  <a:lnTo>
                    <a:pt x="36" y="97"/>
                  </a:lnTo>
                  <a:lnTo>
                    <a:pt x="29" y="107"/>
                  </a:lnTo>
                  <a:lnTo>
                    <a:pt x="28" y="112"/>
                  </a:lnTo>
                  <a:lnTo>
                    <a:pt x="33" y="126"/>
                  </a:lnTo>
                  <a:lnTo>
                    <a:pt x="39" y="141"/>
                  </a:lnTo>
                  <a:lnTo>
                    <a:pt x="45" y="149"/>
                  </a:lnTo>
                  <a:lnTo>
                    <a:pt x="46" y="162"/>
                  </a:lnTo>
                  <a:lnTo>
                    <a:pt x="43" y="180"/>
                  </a:lnTo>
                  <a:lnTo>
                    <a:pt x="37" y="190"/>
                  </a:lnTo>
                  <a:lnTo>
                    <a:pt x="25" y="206"/>
                  </a:lnTo>
                  <a:lnTo>
                    <a:pt x="20" y="216"/>
                  </a:lnTo>
                  <a:lnTo>
                    <a:pt x="12" y="237"/>
                  </a:lnTo>
                  <a:lnTo>
                    <a:pt x="12" y="247"/>
                  </a:lnTo>
                  <a:lnTo>
                    <a:pt x="4" y="270"/>
                  </a:lnTo>
                  <a:lnTo>
                    <a:pt x="0" y="290"/>
                  </a:lnTo>
                  <a:lnTo>
                    <a:pt x="2" y="305"/>
                  </a:lnTo>
                  <a:lnTo>
                    <a:pt x="12" y="300"/>
                  </a:lnTo>
                  <a:lnTo>
                    <a:pt x="25" y="297"/>
                  </a:lnTo>
                  <a:lnTo>
                    <a:pt x="39" y="297"/>
                  </a:lnTo>
                  <a:lnTo>
                    <a:pt x="50" y="308"/>
                  </a:lnTo>
                  <a:lnTo>
                    <a:pt x="54" y="306"/>
                  </a:lnTo>
                  <a:lnTo>
                    <a:pt x="138" y="305"/>
                  </a:lnTo>
                  <a:lnTo>
                    <a:pt x="152" y="316"/>
                  </a:lnTo>
                  <a:lnTo>
                    <a:pt x="201" y="320"/>
                  </a:lnTo>
                  <a:lnTo>
                    <a:pt x="240" y="311"/>
                  </a:lnTo>
                  <a:lnTo>
                    <a:pt x="227" y="296"/>
                  </a:lnTo>
                  <a:lnTo>
                    <a:pt x="213" y="276"/>
                  </a:lnTo>
                  <a:lnTo>
                    <a:pt x="216" y="201"/>
                  </a:lnTo>
                  <a:lnTo>
                    <a:pt x="260" y="201"/>
                  </a:lnTo>
                  <a:lnTo>
                    <a:pt x="258" y="192"/>
                  </a:lnTo>
                  <a:lnTo>
                    <a:pt x="261" y="184"/>
                  </a:lnTo>
                  <a:lnTo>
                    <a:pt x="258" y="173"/>
                  </a:lnTo>
                  <a:lnTo>
                    <a:pt x="261" y="161"/>
                  </a:lnTo>
                  <a:lnTo>
                    <a:pt x="259" y="154"/>
                  </a:lnTo>
                  <a:lnTo>
                    <a:pt x="249" y="152"/>
                  </a:lnTo>
                  <a:lnTo>
                    <a:pt x="236" y="156"/>
                  </a:lnTo>
                  <a:lnTo>
                    <a:pt x="227" y="155"/>
                  </a:lnTo>
                  <a:lnTo>
                    <a:pt x="222" y="158"/>
                  </a:lnTo>
                  <a:lnTo>
                    <a:pt x="223" y="129"/>
                  </a:lnTo>
                  <a:lnTo>
                    <a:pt x="216" y="120"/>
                  </a:lnTo>
                  <a:lnTo>
                    <a:pt x="215" y="105"/>
                  </a:lnTo>
                  <a:lnTo>
                    <a:pt x="219" y="91"/>
                  </a:lnTo>
                  <a:lnTo>
                    <a:pt x="214" y="82"/>
                  </a:lnTo>
                  <a:lnTo>
                    <a:pt x="214" y="67"/>
                  </a:lnTo>
                  <a:lnTo>
                    <a:pt x="189" y="67"/>
                  </a:lnTo>
                  <a:lnTo>
                    <a:pt x="191" y="59"/>
                  </a:lnTo>
                  <a:lnTo>
                    <a:pt x="180" y="59"/>
                  </a:lnTo>
                  <a:lnTo>
                    <a:pt x="179" y="63"/>
                  </a:lnTo>
                  <a:lnTo>
                    <a:pt x="166" y="64"/>
                  </a:lnTo>
                  <a:lnTo>
                    <a:pt x="160" y="78"/>
                  </a:lnTo>
                  <a:lnTo>
                    <a:pt x="157" y="84"/>
                  </a:lnTo>
                  <a:lnTo>
                    <a:pt x="146" y="80"/>
                  </a:lnTo>
                  <a:lnTo>
                    <a:pt x="139" y="84"/>
                  </a:lnTo>
                  <a:lnTo>
                    <a:pt x="124" y="86"/>
                  </a:lnTo>
                  <a:lnTo>
                    <a:pt x="117" y="74"/>
                  </a:lnTo>
                  <a:lnTo>
                    <a:pt x="112" y="65"/>
                  </a:lnTo>
                  <a:lnTo>
                    <a:pt x="106" y="51"/>
                  </a:lnTo>
                  <a:lnTo>
                    <a:pt x="101" y="33"/>
                  </a:lnTo>
                  <a:lnTo>
                    <a:pt x="101" y="33"/>
                  </a:lnTo>
                  <a:close/>
                  <a:moveTo>
                    <a:pt x="20" y="29"/>
                  </a:moveTo>
                  <a:lnTo>
                    <a:pt x="21" y="18"/>
                  </a:lnTo>
                  <a:lnTo>
                    <a:pt x="24" y="13"/>
                  </a:lnTo>
                  <a:lnTo>
                    <a:pt x="31" y="7"/>
                  </a:lnTo>
                  <a:lnTo>
                    <a:pt x="24" y="0"/>
                  </a:lnTo>
                  <a:lnTo>
                    <a:pt x="17" y="4"/>
                  </a:lnTo>
                  <a:lnTo>
                    <a:pt x="9" y="14"/>
                  </a:lnTo>
                  <a:lnTo>
                    <a:pt x="14" y="32"/>
                  </a:lnTo>
                  <a:lnTo>
                    <a:pt x="20" y="29"/>
                  </a:lnTo>
                  <a:lnTo>
                    <a:pt x="20" y="29"/>
                  </a:ln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" name="Albania"/>
            <p:cNvSpPr>
              <a:spLocks/>
            </p:cNvSpPr>
            <p:nvPr/>
          </p:nvSpPr>
          <p:spPr bwMode="auto">
            <a:xfrm>
              <a:off x="6586537" y="2871788"/>
              <a:ext cx="57150" cy="112713"/>
            </a:xfrm>
            <a:custGeom>
              <a:avLst/>
              <a:gdLst>
                <a:gd name="T0" fmla="*/ 8 w 36"/>
                <a:gd name="T1" fmla="*/ 0 h 71"/>
                <a:gd name="T2" fmla="*/ 0 w 36"/>
                <a:gd name="T3" fmla="*/ 12 h 71"/>
                <a:gd name="T4" fmla="*/ 2 w 36"/>
                <a:gd name="T5" fmla="*/ 19 h 71"/>
                <a:gd name="T6" fmla="*/ 2 w 36"/>
                <a:gd name="T7" fmla="*/ 19 h 71"/>
                <a:gd name="T8" fmla="*/ 6 w 36"/>
                <a:gd name="T9" fmla="*/ 23 h 71"/>
                <a:gd name="T10" fmla="*/ 4 w 36"/>
                <a:gd name="T11" fmla="*/ 30 h 71"/>
                <a:gd name="T12" fmla="*/ 4 w 36"/>
                <a:gd name="T13" fmla="*/ 46 h 71"/>
                <a:gd name="T14" fmla="*/ 6 w 36"/>
                <a:gd name="T15" fmla="*/ 57 h 71"/>
                <a:gd name="T16" fmla="*/ 17 w 36"/>
                <a:gd name="T17" fmla="*/ 65 h 71"/>
                <a:gd name="T18" fmla="*/ 18 w 36"/>
                <a:gd name="T19" fmla="*/ 70 h 71"/>
                <a:gd name="T20" fmla="*/ 22 w 36"/>
                <a:gd name="T21" fmla="*/ 71 h 71"/>
                <a:gd name="T22" fmla="*/ 30 w 36"/>
                <a:gd name="T23" fmla="*/ 60 h 71"/>
                <a:gd name="T24" fmla="*/ 30 w 36"/>
                <a:gd name="T25" fmla="*/ 53 h 71"/>
                <a:gd name="T26" fmla="*/ 36 w 36"/>
                <a:gd name="T27" fmla="*/ 49 h 71"/>
                <a:gd name="T28" fmla="*/ 36 w 36"/>
                <a:gd name="T29" fmla="*/ 43 h 71"/>
                <a:gd name="T30" fmla="*/ 27 w 36"/>
                <a:gd name="T31" fmla="*/ 38 h 71"/>
                <a:gd name="T32" fmla="*/ 25 w 36"/>
                <a:gd name="T33" fmla="*/ 27 h 71"/>
                <a:gd name="T34" fmla="*/ 25 w 36"/>
                <a:gd name="T35" fmla="*/ 20 h 71"/>
                <a:gd name="T36" fmla="*/ 25 w 36"/>
                <a:gd name="T37" fmla="*/ 20 h 71"/>
                <a:gd name="T38" fmla="*/ 24 w 36"/>
                <a:gd name="T39" fmla="*/ 12 h 71"/>
                <a:gd name="T40" fmla="*/ 19 w 36"/>
                <a:gd name="T41" fmla="*/ 9 h 71"/>
                <a:gd name="T42" fmla="*/ 14 w 36"/>
                <a:gd name="T43" fmla="*/ 3 h 71"/>
                <a:gd name="T44" fmla="*/ 10 w 36"/>
                <a:gd name="T45" fmla="*/ 5 h 71"/>
                <a:gd name="T46" fmla="*/ 8 w 36"/>
                <a:gd name="T47" fmla="*/ 0 h 71"/>
                <a:gd name="T48" fmla="*/ 8 w 36"/>
                <a:gd name="T49" fmla="*/ 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6" h="71">
                  <a:moveTo>
                    <a:pt x="8" y="0"/>
                  </a:moveTo>
                  <a:lnTo>
                    <a:pt x="0" y="12"/>
                  </a:lnTo>
                  <a:lnTo>
                    <a:pt x="2" y="19"/>
                  </a:lnTo>
                  <a:lnTo>
                    <a:pt x="2" y="19"/>
                  </a:lnTo>
                  <a:lnTo>
                    <a:pt x="6" y="23"/>
                  </a:lnTo>
                  <a:lnTo>
                    <a:pt x="4" y="30"/>
                  </a:lnTo>
                  <a:lnTo>
                    <a:pt x="4" y="46"/>
                  </a:lnTo>
                  <a:lnTo>
                    <a:pt x="6" y="57"/>
                  </a:lnTo>
                  <a:lnTo>
                    <a:pt x="17" y="65"/>
                  </a:lnTo>
                  <a:lnTo>
                    <a:pt x="18" y="70"/>
                  </a:lnTo>
                  <a:lnTo>
                    <a:pt x="22" y="71"/>
                  </a:lnTo>
                  <a:lnTo>
                    <a:pt x="30" y="60"/>
                  </a:lnTo>
                  <a:lnTo>
                    <a:pt x="30" y="53"/>
                  </a:lnTo>
                  <a:lnTo>
                    <a:pt x="36" y="49"/>
                  </a:lnTo>
                  <a:lnTo>
                    <a:pt x="36" y="43"/>
                  </a:lnTo>
                  <a:lnTo>
                    <a:pt x="27" y="38"/>
                  </a:lnTo>
                  <a:lnTo>
                    <a:pt x="25" y="27"/>
                  </a:lnTo>
                  <a:lnTo>
                    <a:pt x="25" y="20"/>
                  </a:lnTo>
                  <a:lnTo>
                    <a:pt x="25" y="20"/>
                  </a:lnTo>
                  <a:lnTo>
                    <a:pt x="24" y="12"/>
                  </a:lnTo>
                  <a:lnTo>
                    <a:pt x="19" y="9"/>
                  </a:lnTo>
                  <a:lnTo>
                    <a:pt x="14" y="3"/>
                  </a:lnTo>
                  <a:lnTo>
                    <a:pt x="10" y="5"/>
                  </a:lnTo>
                  <a:lnTo>
                    <a:pt x="8" y="0"/>
                  </a:lnTo>
                  <a:lnTo>
                    <a:pt x="8" y="0"/>
                  </a:ln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" name="United Arab Emirates"/>
            <p:cNvSpPr>
              <a:spLocks/>
            </p:cNvSpPr>
            <p:nvPr/>
          </p:nvSpPr>
          <p:spPr bwMode="auto">
            <a:xfrm>
              <a:off x="7675562" y="3500438"/>
              <a:ext cx="155575" cy="133350"/>
            </a:xfrm>
            <a:custGeom>
              <a:avLst/>
              <a:gdLst>
                <a:gd name="T0" fmla="*/ 93 w 98"/>
                <a:gd name="T1" fmla="*/ 8 h 84"/>
                <a:gd name="T2" fmla="*/ 87 w 98"/>
                <a:gd name="T3" fmla="*/ 0 h 84"/>
                <a:gd name="T4" fmla="*/ 76 w 98"/>
                <a:gd name="T5" fmla="*/ 14 h 84"/>
                <a:gd name="T6" fmla="*/ 63 w 98"/>
                <a:gd name="T7" fmla="*/ 30 h 84"/>
                <a:gd name="T8" fmla="*/ 50 w 98"/>
                <a:gd name="T9" fmla="*/ 46 h 84"/>
                <a:gd name="T10" fmla="*/ 38 w 98"/>
                <a:gd name="T11" fmla="*/ 45 h 84"/>
                <a:gd name="T12" fmla="*/ 21 w 98"/>
                <a:gd name="T13" fmla="*/ 44 h 84"/>
                <a:gd name="T14" fmla="*/ 5 w 98"/>
                <a:gd name="T15" fmla="*/ 48 h 84"/>
                <a:gd name="T16" fmla="*/ 4 w 98"/>
                <a:gd name="T17" fmla="*/ 41 h 84"/>
                <a:gd name="T18" fmla="*/ 0 w 98"/>
                <a:gd name="T19" fmla="*/ 43 h 84"/>
                <a:gd name="T20" fmla="*/ 1 w 98"/>
                <a:gd name="T21" fmla="*/ 49 h 84"/>
                <a:gd name="T22" fmla="*/ 12 w 98"/>
                <a:gd name="T23" fmla="*/ 72 h 84"/>
                <a:gd name="T24" fmla="*/ 74 w 98"/>
                <a:gd name="T25" fmla="*/ 84 h 84"/>
                <a:gd name="T26" fmla="*/ 78 w 98"/>
                <a:gd name="T27" fmla="*/ 80 h 84"/>
                <a:gd name="T28" fmla="*/ 78 w 98"/>
                <a:gd name="T29" fmla="*/ 69 h 84"/>
                <a:gd name="T30" fmla="*/ 83 w 98"/>
                <a:gd name="T31" fmla="*/ 60 h 84"/>
                <a:gd name="T32" fmla="*/ 82 w 98"/>
                <a:gd name="T33" fmla="*/ 51 h 84"/>
                <a:gd name="T34" fmla="*/ 91 w 98"/>
                <a:gd name="T35" fmla="*/ 45 h 84"/>
                <a:gd name="T36" fmla="*/ 86 w 98"/>
                <a:gd name="T37" fmla="*/ 42 h 84"/>
                <a:gd name="T38" fmla="*/ 87 w 98"/>
                <a:gd name="T39" fmla="*/ 26 h 84"/>
                <a:gd name="T40" fmla="*/ 98 w 98"/>
                <a:gd name="T41" fmla="*/ 26 h 84"/>
                <a:gd name="T42" fmla="*/ 93 w 98"/>
                <a:gd name="T43" fmla="*/ 8 h 84"/>
                <a:gd name="T44" fmla="*/ 93 w 98"/>
                <a:gd name="T45" fmla="*/ 8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98" h="84">
                  <a:moveTo>
                    <a:pt x="93" y="8"/>
                  </a:moveTo>
                  <a:lnTo>
                    <a:pt x="87" y="0"/>
                  </a:lnTo>
                  <a:lnTo>
                    <a:pt x="76" y="14"/>
                  </a:lnTo>
                  <a:lnTo>
                    <a:pt x="63" y="30"/>
                  </a:lnTo>
                  <a:lnTo>
                    <a:pt x="50" y="46"/>
                  </a:lnTo>
                  <a:lnTo>
                    <a:pt x="38" y="45"/>
                  </a:lnTo>
                  <a:lnTo>
                    <a:pt x="21" y="44"/>
                  </a:lnTo>
                  <a:lnTo>
                    <a:pt x="5" y="48"/>
                  </a:lnTo>
                  <a:lnTo>
                    <a:pt x="4" y="41"/>
                  </a:lnTo>
                  <a:lnTo>
                    <a:pt x="0" y="43"/>
                  </a:lnTo>
                  <a:lnTo>
                    <a:pt x="1" y="49"/>
                  </a:lnTo>
                  <a:lnTo>
                    <a:pt x="12" y="72"/>
                  </a:lnTo>
                  <a:lnTo>
                    <a:pt x="74" y="84"/>
                  </a:lnTo>
                  <a:lnTo>
                    <a:pt x="78" y="80"/>
                  </a:lnTo>
                  <a:lnTo>
                    <a:pt x="78" y="69"/>
                  </a:lnTo>
                  <a:lnTo>
                    <a:pt x="83" y="60"/>
                  </a:lnTo>
                  <a:lnTo>
                    <a:pt x="82" y="51"/>
                  </a:lnTo>
                  <a:lnTo>
                    <a:pt x="91" y="45"/>
                  </a:lnTo>
                  <a:lnTo>
                    <a:pt x="86" y="42"/>
                  </a:lnTo>
                  <a:lnTo>
                    <a:pt x="87" y="26"/>
                  </a:lnTo>
                  <a:lnTo>
                    <a:pt x="98" y="26"/>
                  </a:lnTo>
                  <a:lnTo>
                    <a:pt x="93" y="8"/>
                  </a:lnTo>
                  <a:lnTo>
                    <a:pt x="93" y="8"/>
                  </a:ln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" name="Argentina"/>
            <p:cNvSpPr>
              <a:spLocks noEditPoints="1"/>
            </p:cNvSpPr>
            <p:nvPr/>
          </p:nvSpPr>
          <p:spPr bwMode="auto">
            <a:xfrm>
              <a:off x="3754437" y="5305426"/>
              <a:ext cx="515937" cy="1246188"/>
            </a:xfrm>
            <a:custGeom>
              <a:avLst/>
              <a:gdLst>
                <a:gd name="T0" fmla="*/ 273 w 325"/>
                <a:gd name="T1" fmla="*/ 773 h 785"/>
                <a:gd name="T2" fmla="*/ 217 w 325"/>
                <a:gd name="T3" fmla="*/ 753 h 785"/>
                <a:gd name="T4" fmla="*/ 190 w 325"/>
                <a:gd name="T5" fmla="*/ 726 h 785"/>
                <a:gd name="T6" fmla="*/ 230 w 325"/>
                <a:gd name="T7" fmla="*/ 776 h 785"/>
                <a:gd name="T8" fmla="*/ 253 w 325"/>
                <a:gd name="T9" fmla="*/ 785 h 785"/>
                <a:gd name="T10" fmla="*/ 269 w 325"/>
                <a:gd name="T11" fmla="*/ 784 h 785"/>
                <a:gd name="T12" fmla="*/ 53 w 325"/>
                <a:gd name="T13" fmla="*/ 0 h 785"/>
                <a:gd name="T14" fmla="*/ 42 w 325"/>
                <a:gd name="T15" fmla="*/ 29 h 785"/>
                <a:gd name="T16" fmla="*/ 17 w 325"/>
                <a:gd name="T17" fmla="*/ 65 h 785"/>
                <a:gd name="T18" fmla="*/ 20 w 325"/>
                <a:gd name="T19" fmla="*/ 112 h 785"/>
                <a:gd name="T20" fmla="*/ 15 w 325"/>
                <a:gd name="T21" fmla="*/ 136 h 785"/>
                <a:gd name="T22" fmla="*/ 2 w 325"/>
                <a:gd name="T23" fmla="*/ 180 h 785"/>
                <a:gd name="T24" fmla="*/ 0 w 325"/>
                <a:gd name="T25" fmla="*/ 227 h 785"/>
                <a:gd name="T26" fmla="*/ 24 w 325"/>
                <a:gd name="T27" fmla="*/ 272 h 785"/>
                <a:gd name="T28" fmla="*/ 23 w 325"/>
                <a:gd name="T29" fmla="*/ 318 h 785"/>
                <a:gd name="T30" fmla="*/ 18 w 325"/>
                <a:gd name="T31" fmla="*/ 353 h 785"/>
                <a:gd name="T32" fmla="*/ 35 w 325"/>
                <a:gd name="T33" fmla="*/ 399 h 785"/>
                <a:gd name="T34" fmla="*/ 27 w 325"/>
                <a:gd name="T35" fmla="*/ 430 h 785"/>
                <a:gd name="T36" fmla="*/ 42 w 325"/>
                <a:gd name="T37" fmla="*/ 482 h 785"/>
                <a:gd name="T38" fmla="*/ 49 w 325"/>
                <a:gd name="T39" fmla="*/ 513 h 785"/>
                <a:gd name="T40" fmla="*/ 59 w 325"/>
                <a:gd name="T41" fmla="*/ 531 h 785"/>
                <a:gd name="T42" fmla="*/ 74 w 325"/>
                <a:gd name="T43" fmla="*/ 545 h 785"/>
                <a:gd name="T44" fmla="*/ 74 w 325"/>
                <a:gd name="T45" fmla="*/ 563 h 785"/>
                <a:gd name="T46" fmla="*/ 76 w 325"/>
                <a:gd name="T47" fmla="*/ 613 h 785"/>
                <a:gd name="T48" fmla="*/ 81 w 325"/>
                <a:gd name="T49" fmla="*/ 639 h 785"/>
                <a:gd name="T50" fmla="*/ 83 w 325"/>
                <a:gd name="T51" fmla="*/ 675 h 785"/>
                <a:gd name="T52" fmla="*/ 105 w 325"/>
                <a:gd name="T53" fmla="*/ 681 h 785"/>
                <a:gd name="T54" fmla="*/ 124 w 325"/>
                <a:gd name="T55" fmla="*/ 712 h 785"/>
                <a:gd name="T56" fmla="*/ 187 w 325"/>
                <a:gd name="T57" fmla="*/ 718 h 785"/>
                <a:gd name="T58" fmla="*/ 177 w 325"/>
                <a:gd name="T59" fmla="*/ 706 h 785"/>
                <a:gd name="T60" fmla="*/ 165 w 325"/>
                <a:gd name="T61" fmla="*/ 672 h 785"/>
                <a:gd name="T62" fmla="*/ 180 w 325"/>
                <a:gd name="T63" fmla="*/ 635 h 785"/>
                <a:gd name="T64" fmla="*/ 197 w 325"/>
                <a:gd name="T65" fmla="*/ 602 h 785"/>
                <a:gd name="T66" fmla="*/ 154 w 325"/>
                <a:gd name="T67" fmla="*/ 579 h 785"/>
                <a:gd name="T68" fmla="*/ 164 w 325"/>
                <a:gd name="T69" fmla="*/ 550 h 785"/>
                <a:gd name="T70" fmla="*/ 183 w 325"/>
                <a:gd name="T71" fmla="*/ 538 h 785"/>
                <a:gd name="T72" fmla="*/ 190 w 325"/>
                <a:gd name="T73" fmla="*/ 501 h 785"/>
                <a:gd name="T74" fmla="*/ 195 w 325"/>
                <a:gd name="T75" fmla="*/ 481 h 785"/>
                <a:gd name="T76" fmla="*/ 172 w 325"/>
                <a:gd name="T77" fmla="*/ 482 h 785"/>
                <a:gd name="T78" fmla="*/ 168 w 325"/>
                <a:gd name="T79" fmla="*/ 452 h 785"/>
                <a:gd name="T80" fmla="*/ 208 w 325"/>
                <a:gd name="T81" fmla="*/ 458 h 785"/>
                <a:gd name="T82" fmla="*/ 210 w 325"/>
                <a:gd name="T83" fmla="*/ 438 h 785"/>
                <a:gd name="T84" fmla="*/ 203 w 325"/>
                <a:gd name="T85" fmla="*/ 406 h 785"/>
                <a:gd name="T86" fmla="*/ 262 w 325"/>
                <a:gd name="T87" fmla="*/ 404 h 785"/>
                <a:gd name="T88" fmla="*/ 301 w 325"/>
                <a:gd name="T89" fmla="*/ 360 h 785"/>
                <a:gd name="T90" fmla="*/ 285 w 325"/>
                <a:gd name="T91" fmla="*/ 338 h 785"/>
                <a:gd name="T92" fmla="*/ 255 w 325"/>
                <a:gd name="T93" fmla="*/ 300 h 785"/>
                <a:gd name="T94" fmla="*/ 253 w 325"/>
                <a:gd name="T95" fmla="*/ 272 h 785"/>
                <a:gd name="T96" fmla="*/ 252 w 325"/>
                <a:gd name="T97" fmla="*/ 243 h 785"/>
                <a:gd name="T98" fmla="*/ 255 w 325"/>
                <a:gd name="T99" fmla="*/ 200 h 785"/>
                <a:gd name="T100" fmla="*/ 297 w 325"/>
                <a:gd name="T101" fmla="*/ 144 h 785"/>
                <a:gd name="T102" fmla="*/ 325 w 325"/>
                <a:gd name="T103" fmla="*/ 122 h 785"/>
                <a:gd name="T104" fmla="*/ 311 w 325"/>
                <a:gd name="T105" fmla="*/ 89 h 785"/>
                <a:gd name="T106" fmla="*/ 301 w 325"/>
                <a:gd name="T107" fmla="*/ 114 h 785"/>
                <a:gd name="T108" fmla="*/ 269 w 325"/>
                <a:gd name="T109" fmla="*/ 137 h 785"/>
                <a:gd name="T110" fmla="*/ 224 w 325"/>
                <a:gd name="T111" fmla="*/ 127 h 785"/>
                <a:gd name="T112" fmla="*/ 236 w 325"/>
                <a:gd name="T113" fmla="*/ 80 h 785"/>
                <a:gd name="T114" fmla="*/ 187 w 325"/>
                <a:gd name="T115" fmla="*/ 53 h 785"/>
                <a:gd name="T116" fmla="*/ 128 w 325"/>
                <a:gd name="T117" fmla="*/ 11 h 785"/>
                <a:gd name="T118" fmla="*/ 101 w 325"/>
                <a:gd name="T119" fmla="*/ 4 h 785"/>
                <a:gd name="T120" fmla="*/ 81 w 325"/>
                <a:gd name="T121" fmla="*/ 6 h 7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325" h="785">
                  <a:moveTo>
                    <a:pt x="269" y="784"/>
                  </a:moveTo>
                  <a:lnTo>
                    <a:pt x="273" y="773"/>
                  </a:lnTo>
                  <a:lnTo>
                    <a:pt x="246" y="767"/>
                  </a:lnTo>
                  <a:lnTo>
                    <a:pt x="217" y="753"/>
                  </a:lnTo>
                  <a:lnTo>
                    <a:pt x="201" y="736"/>
                  </a:lnTo>
                  <a:lnTo>
                    <a:pt x="190" y="726"/>
                  </a:lnTo>
                  <a:lnTo>
                    <a:pt x="211" y="776"/>
                  </a:lnTo>
                  <a:lnTo>
                    <a:pt x="230" y="776"/>
                  </a:lnTo>
                  <a:lnTo>
                    <a:pt x="241" y="777"/>
                  </a:lnTo>
                  <a:lnTo>
                    <a:pt x="253" y="785"/>
                  </a:lnTo>
                  <a:lnTo>
                    <a:pt x="269" y="784"/>
                  </a:lnTo>
                  <a:lnTo>
                    <a:pt x="269" y="784"/>
                  </a:lnTo>
                  <a:close/>
                  <a:moveTo>
                    <a:pt x="81" y="6"/>
                  </a:moveTo>
                  <a:lnTo>
                    <a:pt x="53" y="0"/>
                  </a:lnTo>
                  <a:lnTo>
                    <a:pt x="38" y="22"/>
                  </a:lnTo>
                  <a:lnTo>
                    <a:pt x="42" y="29"/>
                  </a:lnTo>
                  <a:lnTo>
                    <a:pt x="37" y="53"/>
                  </a:lnTo>
                  <a:lnTo>
                    <a:pt x="17" y="65"/>
                  </a:lnTo>
                  <a:lnTo>
                    <a:pt x="22" y="104"/>
                  </a:lnTo>
                  <a:lnTo>
                    <a:pt x="20" y="112"/>
                  </a:lnTo>
                  <a:lnTo>
                    <a:pt x="27" y="121"/>
                  </a:lnTo>
                  <a:lnTo>
                    <a:pt x="15" y="136"/>
                  </a:lnTo>
                  <a:lnTo>
                    <a:pt x="5" y="158"/>
                  </a:lnTo>
                  <a:lnTo>
                    <a:pt x="2" y="180"/>
                  </a:lnTo>
                  <a:lnTo>
                    <a:pt x="8" y="203"/>
                  </a:lnTo>
                  <a:lnTo>
                    <a:pt x="0" y="227"/>
                  </a:lnTo>
                  <a:lnTo>
                    <a:pt x="19" y="268"/>
                  </a:lnTo>
                  <a:lnTo>
                    <a:pt x="24" y="272"/>
                  </a:lnTo>
                  <a:lnTo>
                    <a:pt x="29" y="295"/>
                  </a:lnTo>
                  <a:lnTo>
                    <a:pt x="23" y="318"/>
                  </a:lnTo>
                  <a:lnTo>
                    <a:pt x="29" y="338"/>
                  </a:lnTo>
                  <a:lnTo>
                    <a:pt x="18" y="353"/>
                  </a:lnTo>
                  <a:lnTo>
                    <a:pt x="23" y="376"/>
                  </a:lnTo>
                  <a:lnTo>
                    <a:pt x="35" y="399"/>
                  </a:lnTo>
                  <a:lnTo>
                    <a:pt x="26" y="409"/>
                  </a:lnTo>
                  <a:lnTo>
                    <a:pt x="27" y="430"/>
                  </a:lnTo>
                  <a:lnTo>
                    <a:pt x="30" y="453"/>
                  </a:lnTo>
                  <a:lnTo>
                    <a:pt x="42" y="482"/>
                  </a:lnTo>
                  <a:lnTo>
                    <a:pt x="36" y="486"/>
                  </a:lnTo>
                  <a:lnTo>
                    <a:pt x="49" y="513"/>
                  </a:lnTo>
                  <a:lnTo>
                    <a:pt x="62" y="521"/>
                  </a:lnTo>
                  <a:lnTo>
                    <a:pt x="59" y="531"/>
                  </a:lnTo>
                  <a:lnTo>
                    <a:pt x="69" y="536"/>
                  </a:lnTo>
                  <a:lnTo>
                    <a:pt x="74" y="545"/>
                  </a:lnTo>
                  <a:lnTo>
                    <a:pt x="67" y="549"/>
                  </a:lnTo>
                  <a:lnTo>
                    <a:pt x="74" y="563"/>
                  </a:lnTo>
                  <a:lnTo>
                    <a:pt x="78" y="593"/>
                  </a:lnTo>
                  <a:lnTo>
                    <a:pt x="76" y="613"/>
                  </a:lnTo>
                  <a:lnTo>
                    <a:pt x="82" y="625"/>
                  </a:lnTo>
                  <a:lnTo>
                    <a:pt x="81" y="639"/>
                  </a:lnTo>
                  <a:lnTo>
                    <a:pt x="72" y="649"/>
                  </a:lnTo>
                  <a:lnTo>
                    <a:pt x="83" y="675"/>
                  </a:lnTo>
                  <a:lnTo>
                    <a:pt x="92" y="682"/>
                  </a:lnTo>
                  <a:lnTo>
                    <a:pt x="105" y="681"/>
                  </a:lnTo>
                  <a:lnTo>
                    <a:pt x="111" y="698"/>
                  </a:lnTo>
                  <a:lnTo>
                    <a:pt x="124" y="712"/>
                  </a:lnTo>
                  <a:lnTo>
                    <a:pt x="169" y="715"/>
                  </a:lnTo>
                  <a:lnTo>
                    <a:pt x="187" y="718"/>
                  </a:lnTo>
                  <a:lnTo>
                    <a:pt x="195" y="719"/>
                  </a:lnTo>
                  <a:lnTo>
                    <a:pt x="177" y="706"/>
                  </a:lnTo>
                  <a:lnTo>
                    <a:pt x="162" y="682"/>
                  </a:lnTo>
                  <a:lnTo>
                    <a:pt x="165" y="672"/>
                  </a:lnTo>
                  <a:lnTo>
                    <a:pt x="178" y="662"/>
                  </a:lnTo>
                  <a:lnTo>
                    <a:pt x="180" y="635"/>
                  </a:lnTo>
                  <a:lnTo>
                    <a:pt x="198" y="622"/>
                  </a:lnTo>
                  <a:lnTo>
                    <a:pt x="197" y="602"/>
                  </a:lnTo>
                  <a:lnTo>
                    <a:pt x="178" y="596"/>
                  </a:lnTo>
                  <a:lnTo>
                    <a:pt x="154" y="579"/>
                  </a:lnTo>
                  <a:lnTo>
                    <a:pt x="154" y="563"/>
                  </a:lnTo>
                  <a:lnTo>
                    <a:pt x="164" y="550"/>
                  </a:lnTo>
                  <a:lnTo>
                    <a:pt x="182" y="550"/>
                  </a:lnTo>
                  <a:lnTo>
                    <a:pt x="183" y="538"/>
                  </a:lnTo>
                  <a:lnTo>
                    <a:pt x="178" y="515"/>
                  </a:lnTo>
                  <a:lnTo>
                    <a:pt x="190" y="501"/>
                  </a:lnTo>
                  <a:lnTo>
                    <a:pt x="204" y="493"/>
                  </a:lnTo>
                  <a:lnTo>
                    <a:pt x="195" y="481"/>
                  </a:lnTo>
                  <a:lnTo>
                    <a:pt x="187" y="489"/>
                  </a:lnTo>
                  <a:lnTo>
                    <a:pt x="172" y="482"/>
                  </a:lnTo>
                  <a:lnTo>
                    <a:pt x="162" y="459"/>
                  </a:lnTo>
                  <a:lnTo>
                    <a:pt x="168" y="452"/>
                  </a:lnTo>
                  <a:lnTo>
                    <a:pt x="190" y="462"/>
                  </a:lnTo>
                  <a:lnTo>
                    <a:pt x="208" y="458"/>
                  </a:lnTo>
                  <a:lnTo>
                    <a:pt x="218" y="450"/>
                  </a:lnTo>
                  <a:lnTo>
                    <a:pt x="210" y="438"/>
                  </a:lnTo>
                  <a:lnTo>
                    <a:pt x="210" y="421"/>
                  </a:lnTo>
                  <a:lnTo>
                    <a:pt x="203" y="406"/>
                  </a:lnTo>
                  <a:lnTo>
                    <a:pt x="224" y="409"/>
                  </a:lnTo>
                  <a:lnTo>
                    <a:pt x="262" y="404"/>
                  </a:lnTo>
                  <a:lnTo>
                    <a:pt x="289" y="391"/>
                  </a:lnTo>
                  <a:lnTo>
                    <a:pt x="301" y="360"/>
                  </a:lnTo>
                  <a:lnTo>
                    <a:pt x="300" y="348"/>
                  </a:lnTo>
                  <a:lnTo>
                    <a:pt x="285" y="338"/>
                  </a:lnTo>
                  <a:lnTo>
                    <a:pt x="285" y="321"/>
                  </a:lnTo>
                  <a:lnTo>
                    <a:pt x="255" y="300"/>
                  </a:lnTo>
                  <a:lnTo>
                    <a:pt x="254" y="288"/>
                  </a:lnTo>
                  <a:lnTo>
                    <a:pt x="253" y="272"/>
                  </a:lnTo>
                  <a:lnTo>
                    <a:pt x="256" y="267"/>
                  </a:lnTo>
                  <a:lnTo>
                    <a:pt x="252" y="243"/>
                  </a:lnTo>
                  <a:lnTo>
                    <a:pt x="253" y="219"/>
                  </a:lnTo>
                  <a:lnTo>
                    <a:pt x="255" y="200"/>
                  </a:lnTo>
                  <a:lnTo>
                    <a:pt x="277" y="168"/>
                  </a:lnTo>
                  <a:lnTo>
                    <a:pt x="297" y="144"/>
                  </a:lnTo>
                  <a:lnTo>
                    <a:pt x="309" y="135"/>
                  </a:lnTo>
                  <a:lnTo>
                    <a:pt x="325" y="122"/>
                  </a:lnTo>
                  <a:lnTo>
                    <a:pt x="323" y="103"/>
                  </a:lnTo>
                  <a:lnTo>
                    <a:pt x="311" y="89"/>
                  </a:lnTo>
                  <a:lnTo>
                    <a:pt x="302" y="94"/>
                  </a:lnTo>
                  <a:lnTo>
                    <a:pt x="301" y="114"/>
                  </a:lnTo>
                  <a:lnTo>
                    <a:pt x="285" y="133"/>
                  </a:lnTo>
                  <a:lnTo>
                    <a:pt x="269" y="137"/>
                  </a:lnTo>
                  <a:lnTo>
                    <a:pt x="246" y="133"/>
                  </a:lnTo>
                  <a:lnTo>
                    <a:pt x="224" y="127"/>
                  </a:lnTo>
                  <a:lnTo>
                    <a:pt x="240" y="90"/>
                  </a:lnTo>
                  <a:lnTo>
                    <a:pt x="236" y="80"/>
                  </a:lnTo>
                  <a:lnTo>
                    <a:pt x="214" y="71"/>
                  </a:lnTo>
                  <a:lnTo>
                    <a:pt x="187" y="53"/>
                  </a:lnTo>
                  <a:lnTo>
                    <a:pt x="170" y="49"/>
                  </a:lnTo>
                  <a:lnTo>
                    <a:pt x="128" y="11"/>
                  </a:lnTo>
                  <a:lnTo>
                    <a:pt x="124" y="6"/>
                  </a:lnTo>
                  <a:lnTo>
                    <a:pt x="101" y="4"/>
                  </a:lnTo>
                  <a:lnTo>
                    <a:pt x="94" y="24"/>
                  </a:lnTo>
                  <a:lnTo>
                    <a:pt x="81" y="6"/>
                  </a:lnTo>
                  <a:lnTo>
                    <a:pt x="81" y="6"/>
                  </a:ln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" name="Armenia"/>
            <p:cNvSpPr>
              <a:spLocks/>
            </p:cNvSpPr>
            <p:nvPr/>
          </p:nvSpPr>
          <p:spPr bwMode="auto">
            <a:xfrm>
              <a:off x="7332662" y="2925763"/>
              <a:ext cx="104775" cy="93663"/>
            </a:xfrm>
            <a:custGeom>
              <a:avLst/>
              <a:gdLst>
                <a:gd name="T0" fmla="*/ 66 w 66"/>
                <a:gd name="T1" fmla="*/ 58 h 59"/>
                <a:gd name="T2" fmla="*/ 62 w 66"/>
                <a:gd name="T3" fmla="*/ 42 h 59"/>
                <a:gd name="T4" fmla="*/ 53 w 66"/>
                <a:gd name="T5" fmla="*/ 37 h 59"/>
                <a:gd name="T6" fmla="*/ 44 w 66"/>
                <a:gd name="T7" fmla="*/ 32 h 59"/>
                <a:gd name="T8" fmla="*/ 47 w 66"/>
                <a:gd name="T9" fmla="*/ 24 h 59"/>
                <a:gd name="T10" fmla="*/ 36 w 66"/>
                <a:gd name="T11" fmla="*/ 16 h 59"/>
                <a:gd name="T12" fmla="*/ 39 w 66"/>
                <a:gd name="T13" fmla="*/ 10 h 59"/>
                <a:gd name="T14" fmla="*/ 31 w 66"/>
                <a:gd name="T15" fmla="*/ 6 h 59"/>
                <a:gd name="T16" fmla="*/ 25 w 66"/>
                <a:gd name="T17" fmla="*/ 0 h 59"/>
                <a:gd name="T18" fmla="*/ 0 w 66"/>
                <a:gd name="T19" fmla="*/ 4 h 59"/>
                <a:gd name="T20" fmla="*/ 5 w 66"/>
                <a:gd name="T21" fmla="*/ 11 h 59"/>
                <a:gd name="T22" fmla="*/ 5 w 66"/>
                <a:gd name="T23" fmla="*/ 23 h 59"/>
                <a:gd name="T24" fmla="*/ 20 w 66"/>
                <a:gd name="T25" fmla="*/ 29 h 59"/>
                <a:gd name="T26" fmla="*/ 29 w 66"/>
                <a:gd name="T27" fmla="*/ 35 h 59"/>
                <a:gd name="T28" fmla="*/ 33 w 66"/>
                <a:gd name="T29" fmla="*/ 35 h 59"/>
                <a:gd name="T30" fmla="*/ 40 w 66"/>
                <a:gd name="T31" fmla="*/ 41 h 59"/>
                <a:gd name="T32" fmla="*/ 48 w 66"/>
                <a:gd name="T33" fmla="*/ 41 h 59"/>
                <a:gd name="T34" fmla="*/ 49 w 66"/>
                <a:gd name="T35" fmla="*/ 45 h 59"/>
                <a:gd name="T36" fmla="*/ 60 w 66"/>
                <a:gd name="T37" fmla="*/ 59 h 59"/>
                <a:gd name="T38" fmla="*/ 66 w 66"/>
                <a:gd name="T39" fmla="*/ 58 h 59"/>
                <a:gd name="T40" fmla="*/ 66 w 66"/>
                <a:gd name="T41" fmla="*/ 58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6" h="59">
                  <a:moveTo>
                    <a:pt x="66" y="58"/>
                  </a:moveTo>
                  <a:lnTo>
                    <a:pt x="62" y="42"/>
                  </a:lnTo>
                  <a:lnTo>
                    <a:pt x="53" y="37"/>
                  </a:lnTo>
                  <a:lnTo>
                    <a:pt x="44" y="32"/>
                  </a:lnTo>
                  <a:lnTo>
                    <a:pt x="47" y="24"/>
                  </a:lnTo>
                  <a:lnTo>
                    <a:pt x="36" y="16"/>
                  </a:lnTo>
                  <a:lnTo>
                    <a:pt x="39" y="10"/>
                  </a:lnTo>
                  <a:lnTo>
                    <a:pt x="31" y="6"/>
                  </a:lnTo>
                  <a:lnTo>
                    <a:pt x="25" y="0"/>
                  </a:lnTo>
                  <a:lnTo>
                    <a:pt x="0" y="4"/>
                  </a:lnTo>
                  <a:lnTo>
                    <a:pt x="5" y="11"/>
                  </a:lnTo>
                  <a:lnTo>
                    <a:pt x="5" y="23"/>
                  </a:lnTo>
                  <a:lnTo>
                    <a:pt x="20" y="29"/>
                  </a:lnTo>
                  <a:lnTo>
                    <a:pt x="29" y="35"/>
                  </a:lnTo>
                  <a:lnTo>
                    <a:pt x="33" y="35"/>
                  </a:lnTo>
                  <a:lnTo>
                    <a:pt x="40" y="41"/>
                  </a:lnTo>
                  <a:lnTo>
                    <a:pt x="48" y="41"/>
                  </a:lnTo>
                  <a:lnTo>
                    <a:pt x="49" y="45"/>
                  </a:lnTo>
                  <a:lnTo>
                    <a:pt x="60" y="59"/>
                  </a:lnTo>
                  <a:lnTo>
                    <a:pt x="66" y="58"/>
                  </a:lnTo>
                  <a:lnTo>
                    <a:pt x="66" y="58"/>
                  </a:ln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" name="Australia"/>
            <p:cNvSpPr>
              <a:spLocks noEditPoints="1"/>
            </p:cNvSpPr>
            <p:nvPr/>
          </p:nvSpPr>
          <p:spPr bwMode="auto">
            <a:xfrm>
              <a:off x="9625012" y="4884738"/>
              <a:ext cx="1328737" cy="1243013"/>
            </a:xfrm>
            <a:custGeom>
              <a:avLst/>
              <a:gdLst>
                <a:gd name="T0" fmla="*/ 498 w 837"/>
                <a:gd name="T1" fmla="*/ 746 h 783"/>
                <a:gd name="T2" fmla="*/ 503 w 837"/>
                <a:gd name="T3" fmla="*/ 783 h 783"/>
                <a:gd name="T4" fmla="*/ 556 w 837"/>
                <a:gd name="T5" fmla="*/ 747 h 783"/>
                <a:gd name="T6" fmla="*/ 531 w 837"/>
                <a:gd name="T7" fmla="*/ 726 h 783"/>
                <a:gd name="T8" fmla="*/ 707 w 837"/>
                <a:gd name="T9" fmla="*/ 66 h 783"/>
                <a:gd name="T10" fmla="*/ 697 w 837"/>
                <a:gd name="T11" fmla="*/ 26 h 783"/>
                <a:gd name="T12" fmla="*/ 683 w 837"/>
                <a:gd name="T13" fmla="*/ 16 h 783"/>
                <a:gd name="T14" fmla="*/ 669 w 837"/>
                <a:gd name="T15" fmla="*/ 54 h 783"/>
                <a:gd name="T16" fmla="*/ 661 w 837"/>
                <a:gd name="T17" fmla="*/ 105 h 783"/>
                <a:gd name="T18" fmla="*/ 634 w 837"/>
                <a:gd name="T19" fmla="*/ 160 h 783"/>
                <a:gd name="T20" fmla="*/ 589 w 837"/>
                <a:gd name="T21" fmla="*/ 146 h 783"/>
                <a:gd name="T22" fmla="*/ 547 w 837"/>
                <a:gd name="T23" fmla="*/ 116 h 783"/>
                <a:gd name="T24" fmla="*/ 549 w 837"/>
                <a:gd name="T25" fmla="*/ 73 h 783"/>
                <a:gd name="T26" fmla="*/ 573 w 837"/>
                <a:gd name="T27" fmla="*/ 40 h 783"/>
                <a:gd name="T28" fmla="*/ 538 w 837"/>
                <a:gd name="T29" fmla="*/ 38 h 783"/>
                <a:gd name="T30" fmla="*/ 493 w 837"/>
                <a:gd name="T31" fmla="*/ 17 h 783"/>
                <a:gd name="T32" fmla="*/ 482 w 837"/>
                <a:gd name="T33" fmla="*/ 35 h 783"/>
                <a:gd name="T34" fmla="*/ 429 w 837"/>
                <a:gd name="T35" fmla="*/ 58 h 783"/>
                <a:gd name="T36" fmla="*/ 411 w 837"/>
                <a:gd name="T37" fmla="*/ 103 h 783"/>
                <a:gd name="T38" fmla="*/ 362 w 837"/>
                <a:gd name="T39" fmla="*/ 75 h 783"/>
                <a:gd name="T40" fmla="*/ 332 w 837"/>
                <a:gd name="T41" fmla="*/ 85 h 783"/>
                <a:gd name="T42" fmla="*/ 300 w 837"/>
                <a:gd name="T43" fmla="*/ 117 h 783"/>
                <a:gd name="T44" fmla="*/ 283 w 837"/>
                <a:gd name="T45" fmla="*/ 153 h 783"/>
                <a:gd name="T46" fmla="*/ 248 w 837"/>
                <a:gd name="T47" fmla="*/ 170 h 783"/>
                <a:gd name="T48" fmla="*/ 210 w 837"/>
                <a:gd name="T49" fmla="*/ 215 h 783"/>
                <a:gd name="T50" fmla="*/ 166 w 837"/>
                <a:gd name="T51" fmla="*/ 228 h 783"/>
                <a:gd name="T52" fmla="*/ 121 w 837"/>
                <a:gd name="T53" fmla="*/ 239 h 783"/>
                <a:gd name="T54" fmla="*/ 62 w 837"/>
                <a:gd name="T55" fmla="*/ 282 h 783"/>
                <a:gd name="T56" fmla="*/ 47 w 837"/>
                <a:gd name="T57" fmla="*/ 307 h 783"/>
                <a:gd name="T58" fmla="*/ 39 w 837"/>
                <a:gd name="T59" fmla="*/ 341 h 783"/>
                <a:gd name="T60" fmla="*/ 31 w 837"/>
                <a:gd name="T61" fmla="*/ 356 h 783"/>
                <a:gd name="T62" fmla="*/ 33 w 837"/>
                <a:gd name="T63" fmla="*/ 396 h 783"/>
                <a:gd name="T64" fmla="*/ 39 w 837"/>
                <a:gd name="T65" fmla="*/ 447 h 783"/>
                <a:gd name="T66" fmla="*/ 33 w 837"/>
                <a:gd name="T67" fmla="*/ 512 h 783"/>
                <a:gd name="T68" fmla="*/ 6 w 837"/>
                <a:gd name="T69" fmla="*/ 546 h 783"/>
                <a:gd name="T70" fmla="*/ 38 w 837"/>
                <a:gd name="T71" fmla="*/ 579 h 783"/>
                <a:gd name="T72" fmla="*/ 82 w 837"/>
                <a:gd name="T73" fmla="*/ 567 h 783"/>
                <a:gd name="T74" fmla="*/ 144 w 837"/>
                <a:gd name="T75" fmla="*/ 555 h 783"/>
                <a:gd name="T76" fmla="*/ 194 w 837"/>
                <a:gd name="T77" fmla="*/ 530 h 783"/>
                <a:gd name="T78" fmla="*/ 284 w 837"/>
                <a:gd name="T79" fmla="*/ 506 h 783"/>
                <a:gd name="T80" fmla="*/ 379 w 837"/>
                <a:gd name="T81" fmla="*/ 507 h 783"/>
                <a:gd name="T82" fmla="*/ 405 w 837"/>
                <a:gd name="T83" fmla="*/ 553 h 783"/>
                <a:gd name="T84" fmla="*/ 441 w 837"/>
                <a:gd name="T85" fmla="*/ 549 h 783"/>
                <a:gd name="T86" fmla="*/ 438 w 837"/>
                <a:gd name="T87" fmla="*/ 572 h 783"/>
                <a:gd name="T88" fmla="*/ 456 w 837"/>
                <a:gd name="T89" fmla="*/ 582 h 783"/>
                <a:gd name="T90" fmla="*/ 464 w 837"/>
                <a:gd name="T91" fmla="*/ 618 h 783"/>
                <a:gd name="T92" fmla="*/ 489 w 837"/>
                <a:gd name="T93" fmla="*/ 660 h 783"/>
                <a:gd name="T94" fmla="*/ 551 w 837"/>
                <a:gd name="T95" fmla="*/ 648 h 783"/>
                <a:gd name="T96" fmla="*/ 579 w 837"/>
                <a:gd name="T97" fmla="*/ 666 h 783"/>
                <a:gd name="T98" fmla="*/ 655 w 837"/>
                <a:gd name="T99" fmla="*/ 637 h 783"/>
                <a:gd name="T100" fmla="*/ 697 w 837"/>
                <a:gd name="T101" fmla="*/ 583 h 783"/>
                <a:gd name="T102" fmla="*/ 762 w 837"/>
                <a:gd name="T103" fmla="*/ 520 h 783"/>
                <a:gd name="T104" fmla="*/ 813 w 837"/>
                <a:gd name="T105" fmla="*/ 447 h 783"/>
                <a:gd name="T106" fmla="*/ 833 w 837"/>
                <a:gd name="T107" fmla="*/ 380 h 783"/>
                <a:gd name="T108" fmla="*/ 820 w 837"/>
                <a:gd name="T109" fmla="*/ 319 h 783"/>
                <a:gd name="T110" fmla="*/ 799 w 837"/>
                <a:gd name="T111" fmla="*/ 273 h 783"/>
                <a:gd name="T112" fmla="*/ 784 w 837"/>
                <a:gd name="T113" fmla="*/ 232 h 783"/>
                <a:gd name="T114" fmla="*/ 737 w 837"/>
                <a:gd name="T115" fmla="*/ 181 h 783"/>
                <a:gd name="T116" fmla="*/ 735 w 837"/>
                <a:gd name="T117" fmla="*/ 134 h 783"/>
                <a:gd name="T118" fmla="*/ 725 w 837"/>
                <a:gd name="T119" fmla="*/ 83 h 7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837" h="783">
                  <a:moveTo>
                    <a:pt x="518" y="717"/>
                  </a:moveTo>
                  <a:lnTo>
                    <a:pt x="507" y="716"/>
                  </a:lnTo>
                  <a:lnTo>
                    <a:pt x="500" y="727"/>
                  </a:lnTo>
                  <a:lnTo>
                    <a:pt x="498" y="746"/>
                  </a:lnTo>
                  <a:lnTo>
                    <a:pt x="489" y="761"/>
                  </a:lnTo>
                  <a:lnTo>
                    <a:pt x="488" y="781"/>
                  </a:lnTo>
                  <a:lnTo>
                    <a:pt x="499" y="782"/>
                  </a:lnTo>
                  <a:lnTo>
                    <a:pt x="503" y="783"/>
                  </a:lnTo>
                  <a:lnTo>
                    <a:pt x="527" y="767"/>
                  </a:lnTo>
                  <a:lnTo>
                    <a:pt x="529" y="773"/>
                  </a:lnTo>
                  <a:lnTo>
                    <a:pt x="544" y="755"/>
                  </a:lnTo>
                  <a:lnTo>
                    <a:pt x="556" y="747"/>
                  </a:lnTo>
                  <a:lnTo>
                    <a:pt x="573" y="719"/>
                  </a:lnTo>
                  <a:lnTo>
                    <a:pt x="562" y="717"/>
                  </a:lnTo>
                  <a:lnTo>
                    <a:pt x="545" y="722"/>
                  </a:lnTo>
                  <a:lnTo>
                    <a:pt x="531" y="726"/>
                  </a:lnTo>
                  <a:lnTo>
                    <a:pt x="518" y="717"/>
                  </a:lnTo>
                  <a:lnTo>
                    <a:pt x="518" y="717"/>
                  </a:lnTo>
                  <a:close/>
                  <a:moveTo>
                    <a:pt x="705" y="74"/>
                  </a:moveTo>
                  <a:lnTo>
                    <a:pt x="707" y="66"/>
                  </a:lnTo>
                  <a:lnTo>
                    <a:pt x="708" y="52"/>
                  </a:lnTo>
                  <a:lnTo>
                    <a:pt x="701" y="40"/>
                  </a:lnTo>
                  <a:lnTo>
                    <a:pt x="702" y="30"/>
                  </a:lnTo>
                  <a:lnTo>
                    <a:pt x="697" y="26"/>
                  </a:lnTo>
                  <a:lnTo>
                    <a:pt x="698" y="12"/>
                  </a:lnTo>
                  <a:lnTo>
                    <a:pt x="693" y="0"/>
                  </a:lnTo>
                  <a:lnTo>
                    <a:pt x="685" y="10"/>
                  </a:lnTo>
                  <a:lnTo>
                    <a:pt x="683" y="16"/>
                  </a:lnTo>
                  <a:lnTo>
                    <a:pt x="677" y="29"/>
                  </a:lnTo>
                  <a:lnTo>
                    <a:pt x="671" y="41"/>
                  </a:lnTo>
                  <a:lnTo>
                    <a:pt x="672" y="50"/>
                  </a:lnTo>
                  <a:lnTo>
                    <a:pt x="669" y="54"/>
                  </a:lnTo>
                  <a:lnTo>
                    <a:pt x="663" y="72"/>
                  </a:lnTo>
                  <a:lnTo>
                    <a:pt x="663" y="86"/>
                  </a:lnTo>
                  <a:lnTo>
                    <a:pt x="660" y="93"/>
                  </a:lnTo>
                  <a:lnTo>
                    <a:pt x="661" y="105"/>
                  </a:lnTo>
                  <a:lnTo>
                    <a:pt x="652" y="124"/>
                  </a:lnTo>
                  <a:lnTo>
                    <a:pt x="647" y="137"/>
                  </a:lnTo>
                  <a:lnTo>
                    <a:pt x="641" y="147"/>
                  </a:lnTo>
                  <a:lnTo>
                    <a:pt x="634" y="160"/>
                  </a:lnTo>
                  <a:lnTo>
                    <a:pt x="619" y="167"/>
                  </a:lnTo>
                  <a:lnTo>
                    <a:pt x="601" y="160"/>
                  </a:lnTo>
                  <a:lnTo>
                    <a:pt x="599" y="153"/>
                  </a:lnTo>
                  <a:lnTo>
                    <a:pt x="589" y="146"/>
                  </a:lnTo>
                  <a:lnTo>
                    <a:pt x="584" y="146"/>
                  </a:lnTo>
                  <a:lnTo>
                    <a:pt x="572" y="132"/>
                  </a:lnTo>
                  <a:lnTo>
                    <a:pt x="562" y="124"/>
                  </a:lnTo>
                  <a:lnTo>
                    <a:pt x="547" y="116"/>
                  </a:lnTo>
                  <a:lnTo>
                    <a:pt x="532" y="103"/>
                  </a:lnTo>
                  <a:lnTo>
                    <a:pt x="532" y="96"/>
                  </a:lnTo>
                  <a:lnTo>
                    <a:pt x="542" y="85"/>
                  </a:lnTo>
                  <a:lnTo>
                    <a:pt x="549" y="73"/>
                  </a:lnTo>
                  <a:lnTo>
                    <a:pt x="548" y="64"/>
                  </a:lnTo>
                  <a:lnTo>
                    <a:pt x="556" y="63"/>
                  </a:lnTo>
                  <a:lnTo>
                    <a:pt x="565" y="54"/>
                  </a:lnTo>
                  <a:lnTo>
                    <a:pt x="573" y="40"/>
                  </a:lnTo>
                  <a:lnTo>
                    <a:pt x="564" y="28"/>
                  </a:lnTo>
                  <a:lnTo>
                    <a:pt x="559" y="33"/>
                  </a:lnTo>
                  <a:lnTo>
                    <a:pt x="551" y="31"/>
                  </a:lnTo>
                  <a:lnTo>
                    <a:pt x="538" y="38"/>
                  </a:lnTo>
                  <a:lnTo>
                    <a:pt x="526" y="30"/>
                  </a:lnTo>
                  <a:lnTo>
                    <a:pt x="519" y="33"/>
                  </a:lnTo>
                  <a:lnTo>
                    <a:pt x="503" y="27"/>
                  </a:lnTo>
                  <a:lnTo>
                    <a:pt x="493" y="17"/>
                  </a:lnTo>
                  <a:lnTo>
                    <a:pt x="480" y="12"/>
                  </a:lnTo>
                  <a:lnTo>
                    <a:pt x="468" y="15"/>
                  </a:lnTo>
                  <a:lnTo>
                    <a:pt x="483" y="23"/>
                  </a:lnTo>
                  <a:lnTo>
                    <a:pt x="482" y="35"/>
                  </a:lnTo>
                  <a:lnTo>
                    <a:pt x="463" y="40"/>
                  </a:lnTo>
                  <a:lnTo>
                    <a:pt x="453" y="37"/>
                  </a:lnTo>
                  <a:lnTo>
                    <a:pt x="440" y="45"/>
                  </a:lnTo>
                  <a:lnTo>
                    <a:pt x="429" y="58"/>
                  </a:lnTo>
                  <a:lnTo>
                    <a:pt x="432" y="64"/>
                  </a:lnTo>
                  <a:lnTo>
                    <a:pt x="421" y="70"/>
                  </a:lnTo>
                  <a:lnTo>
                    <a:pt x="408" y="90"/>
                  </a:lnTo>
                  <a:lnTo>
                    <a:pt x="411" y="103"/>
                  </a:lnTo>
                  <a:lnTo>
                    <a:pt x="398" y="100"/>
                  </a:lnTo>
                  <a:lnTo>
                    <a:pt x="385" y="100"/>
                  </a:lnTo>
                  <a:lnTo>
                    <a:pt x="376" y="86"/>
                  </a:lnTo>
                  <a:lnTo>
                    <a:pt x="362" y="75"/>
                  </a:lnTo>
                  <a:lnTo>
                    <a:pt x="351" y="79"/>
                  </a:lnTo>
                  <a:lnTo>
                    <a:pt x="342" y="82"/>
                  </a:lnTo>
                  <a:lnTo>
                    <a:pt x="340" y="88"/>
                  </a:lnTo>
                  <a:lnTo>
                    <a:pt x="332" y="85"/>
                  </a:lnTo>
                  <a:lnTo>
                    <a:pt x="331" y="92"/>
                  </a:lnTo>
                  <a:lnTo>
                    <a:pt x="320" y="96"/>
                  </a:lnTo>
                  <a:lnTo>
                    <a:pt x="313" y="105"/>
                  </a:lnTo>
                  <a:lnTo>
                    <a:pt x="300" y="117"/>
                  </a:lnTo>
                  <a:lnTo>
                    <a:pt x="294" y="135"/>
                  </a:lnTo>
                  <a:lnTo>
                    <a:pt x="286" y="130"/>
                  </a:lnTo>
                  <a:lnTo>
                    <a:pt x="278" y="141"/>
                  </a:lnTo>
                  <a:lnTo>
                    <a:pt x="283" y="153"/>
                  </a:lnTo>
                  <a:lnTo>
                    <a:pt x="274" y="157"/>
                  </a:lnTo>
                  <a:lnTo>
                    <a:pt x="268" y="137"/>
                  </a:lnTo>
                  <a:lnTo>
                    <a:pt x="250" y="157"/>
                  </a:lnTo>
                  <a:lnTo>
                    <a:pt x="248" y="170"/>
                  </a:lnTo>
                  <a:lnTo>
                    <a:pt x="245" y="180"/>
                  </a:lnTo>
                  <a:lnTo>
                    <a:pt x="231" y="192"/>
                  </a:lnTo>
                  <a:lnTo>
                    <a:pt x="223" y="204"/>
                  </a:lnTo>
                  <a:lnTo>
                    <a:pt x="210" y="215"/>
                  </a:lnTo>
                  <a:lnTo>
                    <a:pt x="187" y="222"/>
                  </a:lnTo>
                  <a:lnTo>
                    <a:pt x="176" y="221"/>
                  </a:lnTo>
                  <a:lnTo>
                    <a:pt x="170" y="223"/>
                  </a:lnTo>
                  <a:lnTo>
                    <a:pt x="166" y="228"/>
                  </a:lnTo>
                  <a:lnTo>
                    <a:pt x="153" y="231"/>
                  </a:lnTo>
                  <a:lnTo>
                    <a:pt x="136" y="240"/>
                  </a:lnTo>
                  <a:lnTo>
                    <a:pt x="130" y="237"/>
                  </a:lnTo>
                  <a:lnTo>
                    <a:pt x="121" y="239"/>
                  </a:lnTo>
                  <a:lnTo>
                    <a:pt x="103" y="248"/>
                  </a:lnTo>
                  <a:lnTo>
                    <a:pt x="92" y="258"/>
                  </a:lnTo>
                  <a:lnTo>
                    <a:pt x="73" y="265"/>
                  </a:lnTo>
                  <a:lnTo>
                    <a:pt x="62" y="282"/>
                  </a:lnTo>
                  <a:lnTo>
                    <a:pt x="64" y="264"/>
                  </a:lnTo>
                  <a:lnTo>
                    <a:pt x="52" y="281"/>
                  </a:lnTo>
                  <a:lnTo>
                    <a:pt x="52" y="295"/>
                  </a:lnTo>
                  <a:lnTo>
                    <a:pt x="47" y="307"/>
                  </a:lnTo>
                  <a:lnTo>
                    <a:pt x="41" y="312"/>
                  </a:lnTo>
                  <a:lnTo>
                    <a:pt x="36" y="326"/>
                  </a:lnTo>
                  <a:lnTo>
                    <a:pt x="39" y="334"/>
                  </a:lnTo>
                  <a:lnTo>
                    <a:pt x="39" y="341"/>
                  </a:lnTo>
                  <a:lnTo>
                    <a:pt x="46" y="360"/>
                  </a:lnTo>
                  <a:lnTo>
                    <a:pt x="43" y="372"/>
                  </a:lnTo>
                  <a:lnTo>
                    <a:pt x="39" y="363"/>
                  </a:lnTo>
                  <a:lnTo>
                    <a:pt x="31" y="356"/>
                  </a:lnTo>
                  <a:lnTo>
                    <a:pt x="32" y="378"/>
                  </a:lnTo>
                  <a:lnTo>
                    <a:pt x="26" y="367"/>
                  </a:lnTo>
                  <a:lnTo>
                    <a:pt x="26" y="378"/>
                  </a:lnTo>
                  <a:lnTo>
                    <a:pt x="33" y="396"/>
                  </a:lnTo>
                  <a:lnTo>
                    <a:pt x="31" y="415"/>
                  </a:lnTo>
                  <a:lnTo>
                    <a:pt x="38" y="424"/>
                  </a:lnTo>
                  <a:lnTo>
                    <a:pt x="36" y="432"/>
                  </a:lnTo>
                  <a:lnTo>
                    <a:pt x="39" y="447"/>
                  </a:lnTo>
                  <a:lnTo>
                    <a:pt x="34" y="461"/>
                  </a:lnTo>
                  <a:lnTo>
                    <a:pt x="33" y="474"/>
                  </a:lnTo>
                  <a:lnTo>
                    <a:pt x="36" y="498"/>
                  </a:lnTo>
                  <a:lnTo>
                    <a:pt x="33" y="512"/>
                  </a:lnTo>
                  <a:lnTo>
                    <a:pt x="25" y="529"/>
                  </a:lnTo>
                  <a:lnTo>
                    <a:pt x="23" y="537"/>
                  </a:lnTo>
                  <a:lnTo>
                    <a:pt x="17" y="543"/>
                  </a:lnTo>
                  <a:lnTo>
                    <a:pt x="6" y="546"/>
                  </a:lnTo>
                  <a:lnTo>
                    <a:pt x="0" y="560"/>
                  </a:lnTo>
                  <a:lnTo>
                    <a:pt x="10" y="564"/>
                  </a:lnTo>
                  <a:lnTo>
                    <a:pt x="25" y="579"/>
                  </a:lnTo>
                  <a:lnTo>
                    <a:pt x="38" y="579"/>
                  </a:lnTo>
                  <a:lnTo>
                    <a:pt x="53" y="580"/>
                  </a:lnTo>
                  <a:lnTo>
                    <a:pt x="65" y="573"/>
                  </a:lnTo>
                  <a:lnTo>
                    <a:pt x="77" y="566"/>
                  </a:lnTo>
                  <a:lnTo>
                    <a:pt x="82" y="567"/>
                  </a:lnTo>
                  <a:lnTo>
                    <a:pt x="99" y="554"/>
                  </a:lnTo>
                  <a:lnTo>
                    <a:pt x="113" y="553"/>
                  </a:lnTo>
                  <a:lnTo>
                    <a:pt x="129" y="550"/>
                  </a:lnTo>
                  <a:lnTo>
                    <a:pt x="144" y="555"/>
                  </a:lnTo>
                  <a:lnTo>
                    <a:pt x="158" y="553"/>
                  </a:lnTo>
                  <a:lnTo>
                    <a:pt x="175" y="552"/>
                  </a:lnTo>
                  <a:lnTo>
                    <a:pt x="186" y="542"/>
                  </a:lnTo>
                  <a:lnTo>
                    <a:pt x="194" y="530"/>
                  </a:lnTo>
                  <a:lnTo>
                    <a:pt x="214" y="524"/>
                  </a:lnTo>
                  <a:lnTo>
                    <a:pt x="240" y="512"/>
                  </a:lnTo>
                  <a:lnTo>
                    <a:pt x="259" y="514"/>
                  </a:lnTo>
                  <a:lnTo>
                    <a:pt x="284" y="506"/>
                  </a:lnTo>
                  <a:lnTo>
                    <a:pt x="314" y="497"/>
                  </a:lnTo>
                  <a:lnTo>
                    <a:pt x="350" y="495"/>
                  </a:lnTo>
                  <a:lnTo>
                    <a:pt x="365" y="506"/>
                  </a:lnTo>
                  <a:lnTo>
                    <a:pt x="379" y="507"/>
                  </a:lnTo>
                  <a:lnTo>
                    <a:pt x="399" y="521"/>
                  </a:lnTo>
                  <a:lnTo>
                    <a:pt x="392" y="527"/>
                  </a:lnTo>
                  <a:lnTo>
                    <a:pt x="400" y="536"/>
                  </a:lnTo>
                  <a:lnTo>
                    <a:pt x="405" y="553"/>
                  </a:lnTo>
                  <a:lnTo>
                    <a:pt x="398" y="566"/>
                  </a:lnTo>
                  <a:lnTo>
                    <a:pt x="409" y="575"/>
                  </a:lnTo>
                  <a:lnTo>
                    <a:pt x="425" y="557"/>
                  </a:lnTo>
                  <a:lnTo>
                    <a:pt x="441" y="549"/>
                  </a:lnTo>
                  <a:lnTo>
                    <a:pt x="466" y="529"/>
                  </a:lnTo>
                  <a:lnTo>
                    <a:pt x="461" y="546"/>
                  </a:lnTo>
                  <a:lnTo>
                    <a:pt x="447" y="558"/>
                  </a:lnTo>
                  <a:lnTo>
                    <a:pt x="438" y="572"/>
                  </a:lnTo>
                  <a:lnTo>
                    <a:pt x="422" y="585"/>
                  </a:lnTo>
                  <a:lnTo>
                    <a:pt x="441" y="580"/>
                  </a:lnTo>
                  <a:lnTo>
                    <a:pt x="459" y="564"/>
                  </a:lnTo>
                  <a:lnTo>
                    <a:pt x="456" y="582"/>
                  </a:lnTo>
                  <a:lnTo>
                    <a:pt x="444" y="593"/>
                  </a:lnTo>
                  <a:lnTo>
                    <a:pt x="461" y="596"/>
                  </a:lnTo>
                  <a:lnTo>
                    <a:pt x="466" y="606"/>
                  </a:lnTo>
                  <a:lnTo>
                    <a:pt x="464" y="618"/>
                  </a:lnTo>
                  <a:lnTo>
                    <a:pt x="459" y="637"/>
                  </a:lnTo>
                  <a:lnTo>
                    <a:pt x="464" y="652"/>
                  </a:lnTo>
                  <a:lnTo>
                    <a:pt x="479" y="659"/>
                  </a:lnTo>
                  <a:lnTo>
                    <a:pt x="489" y="660"/>
                  </a:lnTo>
                  <a:lnTo>
                    <a:pt x="499" y="664"/>
                  </a:lnTo>
                  <a:lnTo>
                    <a:pt x="512" y="671"/>
                  </a:lnTo>
                  <a:lnTo>
                    <a:pt x="538" y="653"/>
                  </a:lnTo>
                  <a:lnTo>
                    <a:pt x="551" y="648"/>
                  </a:lnTo>
                  <a:lnTo>
                    <a:pt x="542" y="661"/>
                  </a:lnTo>
                  <a:lnTo>
                    <a:pt x="551" y="665"/>
                  </a:lnTo>
                  <a:lnTo>
                    <a:pt x="561" y="676"/>
                  </a:lnTo>
                  <a:lnTo>
                    <a:pt x="579" y="666"/>
                  </a:lnTo>
                  <a:lnTo>
                    <a:pt x="593" y="657"/>
                  </a:lnTo>
                  <a:lnTo>
                    <a:pt x="616" y="646"/>
                  </a:lnTo>
                  <a:lnTo>
                    <a:pt x="639" y="646"/>
                  </a:lnTo>
                  <a:lnTo>
                    <a:pt x="655" y="637"/>
                  </a:lnTo>
                  <a:lnTo>
                    <a:pt x="658" y="630"/>
                  </a:lnTo>
                  <a:lnTo>
                    <a:pt x="669" y="613"/>
                  </a:lnTo>
                  <a:lnTo>
                    <a:pt x="684" y="595"/>
                  </a:lnTo>
                  <a:lnTo>
                    <a:pt x="697" y="583"/>
                  </a:lnTo>
                  <a:lnTo>
                    <a:pt x="714" y="562"/>
                  </a:lnTo>
                  <a:lnTo>
                    <a:pt x="726" y="550"/>
                  </a:lnTo>
                  <a:lnTo>
                    <a:pt x="742" y="532"/>
                  </a:lnTo>
                  <a:lnTo>
                    <a:pt x="762" y="520"/>
                  </a:lnTo>
                  <a:lnTo>
                    <a:pt x="781" y="499"/>
                  </a:lnTo>
                  <a:lnTo>
                    <a:pt x="793" y="482"/>
                  </a:lnTo>
                  <a:lnTo>
                    <a:pt x="798" y="468"/>
                  </a:lnTo>
                  <a:lnTo>
                    <a:pt x="813" y="447"/>
                  </a:lnTo>
                  <a:lnTo>
                    <a:pt x="820" y="436"/>
                  </a:lnTo>
                  <a:lnTo>
                    <a:pt x="829" y="415"/>
                  </a:lnTo>
                  <a:lnTo>
                    <a:pt x="827" y="394"/>
                  </a:lnTo>
                  <a:lnTo>
                    <a:pt x="833" y="380"/>
                  </a:lnTo>
                  <a:lnTo>
                    <a:pt x="837" y="366"/>
                  </a:lnTo>
                  <a:lnTo>
                    <a:pt x="837" y="348"/>
                  </a:lnTo>
                  <a:lnTo>
                    <a:pt x="827" y="328"/>
                  </a:lnTo>
                  <a:lnTo>
                    <a:pt x="820" y="319"/>
                  </a:lnTo>
                  <a:lnTo>
                    <a:pt x="809" y="305"/>
                  </a:lnTo>
                  <a:lnTo>
                    <a:pt x="812" y="279"/>
                  </a:lnTo>
                  <a:lnTo>
                    <a:pt x="806" y="283"/>
                  </a:lnTo>
                  <a:lnTo>
                    <a:pt x="799" y="273"/>
                  </a:lnTo>
                  <a:lnTo>
                    <a:pt x="790" y="278"/>
                  </a:lnTo>
                  <a:lnTo>
                    <a:pt x="788" y="252"/>
                  </a:lnTo>
                  <a:lnTo>
                    <a:pt x="780" y="237"/>
                  </a:lnTo>
                  <a:lnTo>
                    <a:pt x="784" y="232"/>
                  </a:lnTo>
                  <a:lnTo>
                    <a:pt x="772" y="221"/>
                  </a:lnTo>
                  <a:lnTo>
                    <a:pt x="760" y="209"/>
                  </a:lnTo>
                  <a:lnTo>
                    <a:pt x="741" y="197"/>
                  </a:lnTo>
                  <a:lnTo>
                    <a:pt x="737" y="181"/>
                  </a:lnTo>
                  <a:lnTo>
                    <a:pt x="742" y="169"/>
                  </a:lnTo>
                  <a:lnTo>
                    <a:pt x="741" y="149"/>
                  </a:lnTo>
                  <a:lnTo>
                    <a:pt x="736" y="146"/>
                  </a:lnTo>
                  <a:lnTo>
                    <a:pt x="735" y="134"/>
                  </a:lnTo>
                  <a:lnTo>
                    <a:pt x="734" y="113"/>
                  </a:lnTo>
                  <a:lnTo>
                    <a:pt x="738" y="103"/>
                  </a:lnTo>
                  <a:lnTo>
                    <a:pt x="729" y="94"/>
                  </a:lnTo>
                  <a:lnTo>
                    <a:pt x="725" y="83"/>
                  </a:lnTo>
                  <a:lnTo>
                    <a:pt x="710" y="93"/>
                  </a:lnTo>
                  <a:lnTo>
                    <a:pt x="705" y="74"/>
                  </a:lnTo>
                  <a:lnTo>
                    <a:pt x="705" y="74"/>
                  </a:ln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" name="Austria"/>
            <p:cNvSpPr>
              <a:spLocks/>
            </p:cNvSpPr>
            <p:nvPr/>
          </p:nvSpPr>
          <p:spPr bwMode="auto">
            <a:xfrm>
              <a:off x="6280150" y="2640013"/>
              <a:ext cx="217487" cy="95250"/>
            </a:xfrm>
            <a:custGeom>
              <a:avLst/>
              <a:gdLst>
                <a:gd name="T0" fmla="*/ 136 w 137"/>
                <a:gd name="T1" fmla="*/ 10 h 60"/>
                <a:gd name="T2" fmla="*/ 128 w 137"/>
                <a:gd name="T3" fmla="*/ 5 h 60"/>
                <a:gd name="T4" fmla="*/ 119 w 137"/>
                <a:gd name="T5" fmla="*/ 6 h 60"/>
                <a:gd name="T6" fmla="*/ 104 w 137"/>
                <a:gd name="T7" fmla="*/ 0 h 60"/>
                <a:gd name="T8" fmla="*/ 98 w 137"/>
                <a:gd name="T9" fmla="*/ 2 h 60"/>
                <a:gd name="T10" fmla="*/ 88 w 137"/>
                <a:gd name="T11" fmla="*/ 11 h 60"/>
                <a:gd name="T12" fmla="*/ 74 w 137"/>
                <a:gd name="T13" fmla="*/ 4 h 60"/>
                <a:gd name="T14" fmla="*/ 68 w 137"/>
                <a:gd name="T15" fmla="*/ 14 h 60"/>
                <a:gd name="T16" fmla="*/ 62 w 137"/>
                <a:gd name="T17" fmla="*/ 18 h 60"/>
                <a:gd name="T18" fmla="*/ 65 w 137"/>
                <a:gd name="T19" fmla="*/ 32 h 60"/>
                <a:gd name="T20" fmla="*/ 64 w 137"/>
                <a:gd name="T21" fmla="*/ 36 h 60"/>
                <a:gd name="T22" fmla="*/ 58 w 137"/>
                <a:gd name="T23" fmla="*/ 32 h 60"/>
                <a:gd name="T24" fmla="*/ 49 w 137"/>
                <a:gd name="T25" fmla="*/ 31 h 60"/>
                <a:gd name="T26" fmla="*/ 36 w 137"/>
                <a:gd name="T27" fmla="*/ 35 h 60"/>
                <a:gd name="T28" fmla="*/ 20 w 137"/>
                <a:gd name="T29" fmla="*/ 34 h 60"/>
                <a:gd name="T30" fmla="*/ 18 w 137"/>
                <a:gd name="T31" fmla="*/ 40 h 60"/>
                <a:gd name="T32" fmla="*/ 7 w 137"/>
                <a:gd name="T33" fmla="*/ 33 h 60"/>
                <a:gd name="T34" fmla="*/ 2 w 137"/>
                <a:gd name="T35" fmla="*/ 34 h 60"/>
                <a:gd name="T36" fmla="*/ 3 w 137"/>
                <a:gd name="T37" fmla="*/ 39 h 60"/>
                <a:gd name="T38" fmla="*/ 0 w 137"/>
                <a:gd name="T39" fmla="*/ 45 h 60"/>
                <a:gd name="T40" fmla="*/ 8 w 137"/>
                <a:gd name="T41" fmla="*/ 49 h 60"/>
                <a:gd name="T42" fmla="*/ 19 w 137"/>
                <a:gd name="T43" fmla="*/ 49 h 60"/>
                <a:gd name="T44" fmla="*/ 30 w 137"/>
                <a:gd name="T45" fmla="*/ 53 h 60"/>
                <a:gd name="T46" fmla="*/ 32 w 137"/>
                <a:gd name="T47" fmla="*/ 48 h 60"/>
                <a:gd name="T48" fmla="*/ 49 w 137"/>
                <a:gd name="T49" fmla="*/ 45 h 60"/>
                <a:gd name="T50" fmla="*/ 55 w 137"/>
                <a:gd name="T51" fmla="*/ 53 h 60"/>
                <a:gd name="T52" fmla="*/ 81 w 137"/>
                <a:gd name="T53" fmla="*/ 59 h 60"/>
                <a:gd name="T54" fmla="*/ 97 w 137"/>
                <a:gd name="T55" fmla="*/ 60 h 60"/>
                <a:gd name="T56" fmla="*/ 106 w 137"/>
                <a:gd name="T57" fmla="*/ 55 h 60"/>
                <a:gd name="T58" fmla="*/ 122 w 137"/>
                <a:gd name="T59" fmla="*/ 55 h 60"/>
                <a:gd name="T60" fmla="*/ 126 w 137"/>
                <a:gd name="T61" fmla="*/ 50 h 60"/>
                <a:gd name="T62" fmla="*/ 131 w 137"/>
                <a:gd name="T63" fmla="*/ 35 h 60"/>
                <a:gd name="T64" fmla="*/ 126 w 137"/>
                <a:gd name="T65" fmla="*/ 31 h 60"/>
                <a:gd name="T66" fmla="*/ 137 w 137"/>
                <a:gd name="T67" fmla="*/ 31 h 60"/>
                <a:gd name="T68" fmla="*/ 137 w 137"/>
                <a:gd name="T69" fmla="*/ 21 h 60"/>
                <a:gd name="T70" fmla="*/ 135 w 137"/>
                <a:gd name="T71" fmla="*/ 13 h 60"/>
                <a:gd name="T72" fmla="*/ 136 w 137"/>
                <a:gd name="T73" fmla="*/ 10 h 60"/>
                <a:gd name="T74" fmla="*/ 136 w 137"/>
                <a:gd name="T75" fmla="*/ 1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37" h="60">
                  <a:moveTo>
                    <a:pt x="136" y="10"/>
                  </a:moveTo>
                  <a:lnTo>
                    <a:pt x="128" y="5"/>
                  </a:lnTo>
                  <a:lnTo>
                    <a:pt x="119" y="6"/>
                  </a:lnTo>
                  <a:lnTo>
                    <a:pt x="104" y="0"/>
                  </a:lnTo>
                  <a:lnTo>
                    <a:pt x="98" y="2"/>
                  </a:lnTo>
                  <a:lnTo>
                    <a:pt x="88" y="11"/>
                  </a:lnTo>
                  <a:lnTo>
                    <a:pt x="74" y="4"/>
                  </a:lnTo>
                  <a:lnTo>
                    <a:pt x="68" y="14"/>
                  </a:lnTo>
                  <a:lnTo>
                    <a:pt x="62" y="18"/>
                  </a:lnTo>
                  <a:lnTo>
                    <a:pt x="65" y="32"/>
                  </a:lnTo>
                  <a:lnTo>
                    <a:pt x="64" y="36"/>
                  </a:lnTo>
                  <a:lnTo>
                    <a:pt x="58" y="32"/>
                  </a:lnTo>
                  <a:lnTo>
                    <a:pt x="49" y="31"/>
                  </a:lnTo>
                  <a:lnTo>
                    <a:pt x="36" y="35"/>
                  </a:lnTo>
                  <a:lnTo>
                    <a:pt x="20" y="34"/>
                  </a:lnTo>
                  <a:lnTo>
                    <a:pt x="18" y="40"/>
                  </a:lnTo>
                  <a:lnTo>
                    <a:pt x="7" y="33"/>
                  </a:lnTo>
                  <a:lnTo>
                    <a:pt x="2" y="34"/>
                  </a:lnTo>
                  <a:lnTo>
                    <a:pt x="3" y="39"/>
                  </a:lnTo>
                  <a:lnTo>
                    <a:pt x="0" y="45"/>
                  </a:lnTo>
                  <a:lnTo>
                    <a:pt x="8" y="49"/>
                  </a:lnTo>
                  <a:lnTo>
                    <a:pt x="19" y="49"/>
                  </a:lnTo>
                  <a:lnTo>
                    <a:pt x="30" y="53"/>
                  </a:lnTo>
                  <a:lnTo>
                    <a:pt x="32" y="48"/>
                  </a:lnTo>
                  <a:lnTo>
                    <a:pt x="49" y="45"/>
                  </a:lnTo>
                  <a:lnTo>
                    <a:pt x="55" y="53"/>
                  </a:lnTo>
                  <a:lnTo>
                    <a:pt x="81" y="59"/>
                  </a:lnTo>
                  <a:lnTo>
                    <a:pt x="97" y="60"/>
                  </a:lnTo>
                  <a:lnTo>
                    <a:pt x="106" y="55"/>
                  </a:lnTo>
                  <a:lnTo>
                    <a:pt x="122" y="55"/>
                  </a:lnTo>
                  <a:lnTo>
                    <a:pt x="126" y="50"/>
                  </a:lnTo>
                  <a:lnTo>
                    <a:pt x="131" y="35"/>
                  </a:lnTo>
                  <a:lnTo>
                    <a:pt x="126" y="31"/>
                  </a:lnTo>
                  <a:lnTo>
                    <a:pt x="137" y="31"/>
                  </a:lnTo>
                  <a:lnTo>
                    <a:pt x="137" y="21"/>
                  </a:lnTo>
                  <a:lnTo>
                    <a:pt x="135" y="13"/>
                  </a:lnTo>
                  <a:lnTo>
                    <a:pt x="136" y="10"/>
                  </a:lnTo>
                  <a:lnTo>
                    <a:pt x="136" y="10"/>
                  </a:ln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" name="Azerbaijan"/>
            <p:cNvSpPr>
              <a:spLocks noEditPoints="1"/>
            </p:cNvSpPr>
            <p:nvPr/>
          </p:nvSpPr>
          <p:spPr bwMode="auto">
            <a:xfrm>
              <a:off x="7372350" y="2901951"/>
              <a:ext cx="174625" cy="134938"/>
            </a:xfrm>
            <a:custGeom>
              <a:avLst/>
              <a:gdLst>
                <a:gd name="T0" fmla="*/ 8 w 110"/>
                <a:gd name="T1" fmla="*/ 50 h 85"/>
                <a:gd name="T2" fmla="*/ 4 w 110"/>
                <a:gd name="T3" fmla="*/ 50 h 85"/>
                <a:gd name="T4" fmla="*/ 8 w 110"/>
                <a:gd name="T5" fmla="*/ 60 h 85"/>
                <a:gd name="T6" fmla="*/ 21 w 110"/>
                <a:gd name="T7" fmla="*/ 71 h 85"/>
                <a:gd name="T8" fmla="*/ 35 w 110"/>
                <a:gd name="T9" fmla="*/ 74 h 85"/>
                <a:gd name="T10" fmla="*/ 24 w 110"/>
                <a:gd name="T11" fmla="*/ 60 h 85"/>
                <a:gd name="T12" fmla="*/ 23 w 110"/>
                <a:gd name="T13" fmla="*/ 56 h 85"/>
                <a:gd name="T14" fmla="*/ 15 w 110"/>
                <a:gd name="T15" fmla="*/ 56 h 85"/>
                <a:gd name="T16" fmla="*/ 8 w 110"/>
                <a:gd name="T17" fmla="*/ 50 h 85"/>
                <a:gd name="T18" fmla="*/ 8 w 110"/>
                <a:gd name="T19" fmla="*/ 50 h 85"/>
                <a:gd name="T20" fmla="*/ 47 w 110"/>
                <a:gd name="T21" fmla="*/ 15 h 85"/>
                <a:gd name="T22" fmla="*/ 31 w 110"/>
                <a:gd name="T23" fmla="*/ 1 h 85"/>
                <a:gd name="T24" fmla="*/ 25 w 110"/>
                <a:gd name="T25" fmla="*/ 0 h 85"/>
                <a:gd name="T26" fmla="*/ 21 w 110"/>
                <a:gd name="T27" fmla="*/ 4 h 85"/>
                <a:gd name="T28" fmla="*/ 33 w 110"/>
                <a:gd name="T29" fmla="*/ 17 h 85"/>
                <a:gd name="T30" fmla="*/ 31 w 110"/>
                <a:gd name="T31" fmla="*/ 19 h 85"/>
                <a:gd name="T32" fmla="*/ 21 w 110"/>
                <a:gd name="T33" fmla="*/ 18 h 85"/>
                <a:gd name="T34" fmla="*/ 5 w 110"/>
                <a:gd name="T35" fmla="*/ 11 h 85"/>
                <a:gd name="T36" fmla="*/ 0 w 110"/>
                <a:gd name="T37" fmla="*/ 15 h 85"/>
                <a:gd name="T38" fmla="*/ 6 w 110"/>
                <a:gd name="T39" fmla="*/ 21 h 85"/>
                <a:gd name="T40" fmla="*/ 14 w 110"/>
                <a:gd name="T41" fmla="*/ 25 h 85"/>
                <a:gd name="T42" fmla="*/ 11 w 110"/>
                <a:gd name="T43" fmla="*/ 31 h 85"/>
                <a:gd name="T44" fmla="*/ 22 w 110"/>
                <a:gd name="T45" fmla="*/ 39 h 85"/>
                <a:gd name="T46" fmla="*/ 19 w 110"/>
                <a:gd name="T47" fmla="*/ 47 h 85"/>
                <a:gd name="T48" fmla="*/ 28 w 110"/>
                <a:gd name="T49" fmla="*/ 52 h 85"/>
                <a:gd name="T50" fmla="*/ 37 w 110"/>
                <a:gd name="T51" fmla="*/ 57 h 85"/>
                <a:gd name="T52" fmla="*/ 41 w 110"/>
                <a:gd name="T53" fmla="*/ 73 h 85"/>
                <a:gd name="T54" fmla="*/ 61 w 110"/>
                <a:gd name="T55" fmla="*/ 56 h 85"/>
                <a:gd name="T56" fmla="*/ 68 w 110"/>
                <a:gd name="T57" fmla="*/ 54 h 85"/>
                <a:gd name="T58" fmla="*/ 75 w 110"/>
                <a:gd name="T59" fmla="*/ 61 h 85"/>
                <a:gd name="T60" fmla="*/ 71 w 110"/>
                <a:gd name="T61" fmla="*/ 73 h 85"/>
                <a:gd name="T62" fmla="*/ 85 w 110"/>
                <a:gd name="T63" fmla="*/ 85 h 85"/>
                <a:gd name="T64" fmla="*/ 90 w 110"/>
                <a:gd name="T65" fmla="*/ 84 h 85"/>
                <a:gd name="T66" fmla="*/ 87 w 110"/>
                <a:gd name="T67" fmla="*/ 72 h 85"/>
                <a:gd name="T68" fmla="*/ 93 w 110"/>
                <a:gd name="T69" fmla="*/ 66 h 85"/>
                <a:gd name="T70" fmla="*/ 94 w 110"/>
                <a:gd name="T71" fmla="*/ 58 h 85"/>
                <a:gd name="T72" fmla="*/ 94 w 110"/>
                <a:gd name="T73" fmla="*/ 39 h 85"/>
                <a:gd name="T74" fmla="*/ 110 w 110"/>
                <a:gd name="T75" fmla="*/ 37 h 85"/>
                <a:gd name="T76" fmla="*/ 103 w 110"/>
                <a:gd name="T77" fmla="*/ 32 h 85"/>
                <a:gd name="T78" fmla="*/ 93 w 110"/>
                <a:gd name="T79" fmla="*/ 31 h 85"/>
                <a:gd name="T80" fmla="*/ 80 w 110"/>
                <a:gd name="T81" fmla="*/ 14 h 85"/>
                <a:gd name="T82" fmla="*/ 67 w 110"/>
                <a:gd name="T83" fmla="*/ 2 h 85"/>
                <a:gd name="T84" fmla="*/ 67 w 110"/>
                <a:gd name="T85" fmla="*/ 2 h 85"/>
                <a:gd name="T86" fmla="*/ 58 w 110"/>
                <a:gd name="T87" fmla="*/ 11 h 85"/>
                <a:gd name="T88" fmla="*/ 56 w 110"/>
                <a:gd name="T89" fmla="*/ 17 h 85"/>
                <a:gd name="T90" fmla="*/ 47 w 110"/>
                <a:gd name="T91" fmla="*/ 15 h 85"/>
                <a:gd name="T92" fmla="*/ 47 w 110"/>
                <a:gd name="T93" fmla="*/ 15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10" h="85">
                  <a:moveTo>
                    <a:pt x="8" y="50"/>
                  </a:moveTo>
                  <a:lnTo>
                    <a:pt x="4" y="50"/>
                  </a:lnTo>
                  <a:lnTo>
                    <a:pt x="8" y="60"/>
                  </a:lnTo>
                  <a:lnTo>
                    <a:pt x="21" y="71"/>
                  </a:lnTo>
                  <a:lnTo>
                    <a:pt x="35" y="74"/>
                  </a:lnTo>
                  <a:lnTo>
                    <a:pt x="24" y="60"/>
                  </a:lnTo>
                  <a:lnTo>
                    <a:pt x="23" y="56"/>
                  </a:lnTo>
                  <a:lnTo>
                    <a:pt x="15" y="56"/>
                  </a:lnTo>
                  <a:lnTo>
                    <a:pt x="8" y="50"/>
                  </a:lnTo>
                  <a:lnTo>
                    <a:pt x="8" y="50"/>
                  </a:lnTo>
                  <a:close/>
                  <a:moveTo>
                    <a:pt x="47" y="15"/>
                  </a:moveTo>
                  <a:lnTo>
                    <a:pt x="31" y="1"/>
                  </a:lnTo>
                  <a:lnTo>
                    <a:pt x="25" y="0"/>
                  </a:lnTo>
                  <a:lnTo>
                    <a:pt x="21" y="4"/>
                  </a:lnTo>
                  <a:lnTo>
                    <a:pt x="33" y="17"/>
                  </a:lnTo>
                  <a:lnTo>
                    <a:pt x="31" y="19"/>
                  </a:lnTo>
                  <a:lnTo>
                    <a:pt x="21" y="18"/>
                  </a:lnTo>
                  <a:lnTo>
                    <a:pt x="5" y="11"/>
                  </a:lnTo>
                  <a:lnTo>
                    <a:pt x="0" y="15"/>
                  </a:lnTo>
                  <a:lnTo>
                    <a:pt x="6" y="21"/>
                  </a:lnTo>
                  <a:lnTo>
                    <a:pt x="14" y="25"/>
                  </a:lnTo>
                  <a:lnTo>
                    <a:pt x="11" y="31"/>
                  </a:lnTo>
                  <a:lnTo>
                    <a:pt x="22" y="39"/>
                  </a:lnTo>
                  <a:lnTo>
                    <a:pt x="19" y="47"/>
                  </a:lnTo>
                  <a:lnTo>
                    <a:pt x="28" y="52"/>
                  </a:lnTo>
                  <a:lnTo>
                    <a:pt x="37" y="57"/>
                  </a:lnTo>
                  <a:lnTo>
                    <a:pt x="41" y="73"/>
                  </a:lnTo>
                  <a:lnTo>
                    <a:pt x="61" y="56"/>
                  </a:lnTo>
                  <a:lnTo>
                    <a:pt x="68" y="54"/>
                  </a:lnTo>
                  <a:lnTo>
                    <a:pt x="75" y="61"/>
                  </a:lnTo>
                  <a:lnTo>
                    <a:pt x="71" y="73"/>
                  </a:lnTo>
                  <a:lnTo>
                    <a:pt x="85" y="85"/>
                  </a:lnTo>
                  <a:lnTo>
                    <a:pt x="90" y="84"/>
                  </a:lnTo>
                  <a:lnTo>
                    <a:pt x="87" y="72"/>
                  </a:lnTo>
                  <a:lnTo>
                    <a:pt x="93" y="66"/>
                  </a:lnTo>
                  <a:lnTo>
                    <a:pt x="94" y="58"/>
                  </a:lnTo>
                  <a:lnTo>
                    <a:pt x="94" y="39"/>
                  </a:lnTo>
                  <a:lnTo>
                    <a:pt x="110" y="37"/>
                  </a:lnTo>
                  <a:lnTo>
                    <a:pt x="103" y="32"/>
                  </a:lnTo>
                  <a:lnTo>
                    <a:pt x="93" y="31"/>
                  </a:lnTo>
                  <a:lnTo>
                    <a:pt x="80" y="14"/>
                  </a:lnTo>
                  <a:lnTo>
                    <a:pt x="67" y="2"/>
                  </a:lnTo>
                  <a:lnTo>
                    <a:pt x="67" y="2"/>
                  </a:lnTo>
                  <a:lnTo>
                    <a:pt x="58" y="11"/>
                  </a:lnTo>
                  <a:lnTo>
                    <a:pt x="56" y="17"/>
                  </a:lnTo>
                  <a:lnTo>
                    <a:pt x="47" y="15"/>
                  </a:lnTo>
                  <a:lnTo>
                    <a:pt x="47" y="15"/>
                  </a:ln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" name="Burundi"/>
            <p:cNvSpPr>
              <a:spLocks/>
            </p:cNvSpPr>
            <p:nvPr/>
          </p:nvSpPr>
          <p:spPr bwMode="auto">
            <a:xfrm>
              <a:off x="6967537" y="4570413"/>
              <a:ext cx="58737" cy="80963"/>
            </a:xfrm>
            <a:custGeom>
              <a:avLst/>
              <a:gdLst>
                <a:gd name="T0" fmla="*/ 32 w 37"/>
                <a:gd name="T1" fmla="*/ 12 h 51"/>
                <a:gd name="T2" fmla="*/ 31 w 37"/>
                <a:gd name="T3" fmla="*/ 2 h 51"/>
                <a:gd name="T4" fmla="*/ 31 w 37"/>
                <a:gd name="T5" fmla="*/ 2 h 51"/>
                <a:gd name="T6" fmla="*/ 20 w 37"/>
                <a:gd name="T7" fmla="*/ 0 h 51"/>
                <a:gd name="T8" fmla="*/ 13 w 37"/>
                <a:gd name="T9" fmla="*/ 14 h 51"/>
                <a:gd name="T10" fmla="*/ 0 w 37"/>
                <a:gd name="T11" fmla="*/ 13 h 51"/>
                <a:gd name="T12" fmla="*/ 5 w 37"/>
                <a:gd name="T13" fmla="*/ 23 h 51"/>
                <a:gd name="T14" fmla="*/ 6 w 37"/>
                <a:gd name="T15" fmla="*/ 27 h 51"/>
                <a:gd name="T16" fmla="*/ 13 w 37"/>
                <a:gd name="T17" fmla="*/ 50 h 51"/>
                <a:gd name="T18" fmla="*/ 12 w 37"/>
                <a:gd name="T19" fmla="*/ 51 h 51"/>
                <a:gd name="T20" fmla="*/ 15 w 37"/>
                <a:gd name="T21" fmla="*/ 51 h 51"/>
                <a:gd name="T22" fmla="*/ 23 w 37"/>
                <a:gd name="T23" fmla="*/ 42 h 51"/>
                <a:gd name="T24" fmla="*/ 31 w 37"/>
                <a:gd name="T25" fmla="*/ 30 h 51"/>
                <a:gd name="T26" fmla="*/ 37 w 37"/>
                <a:gd name="T27" fmla="*/ 25 h 51"/>
                <a:gd name="T28" fmla="*/ 37 w 37"/>
                <a:gd name="T29" fmla="*/ 17 h 51"/>
                <a:gd name="T30" fmla="*/ 32 w 37"/>
                <a:gd name="T31" fmla="*/ 12 h 51"/>
                <a:gd name="T32" fmla="*/ 32 w 37"/>
                <a:gd name="T33" fmla="*/ 12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7" h="51">
                  <a:moveTo>
                    <a:pt x="32" y="12"/>
                  </a:moveTo>
                  <a:lnTo>
                    <a:pt x="31" y="2"/>
                  </a:lnTo>
                  <a:lnTo>
                    <a:pt x="31" y="2"/>
                  </a:lnTo>
                  <a:lnTo>
                    <a:pt x="20" y="0"/>
                  </a:lnTo>
                  <a:lnTo>
                    <a:pt x="13" y="14"/>
                  </a:lnTo>
                  <a:lnTo>
                    <a:pt x="0" y="13"/>
                  </a:lnTo>
                  <a:lnTo>
                    <a:pt x="5" y="23"/>
                  </a:lnTo>
                  <a:lnTo>
                    <a:pt x="6" y="27"/>
                  </a:lnTo>
                  <a:lnTo>
                    <a:pt x="13" y="50"/>
                  </a:lnTo>
                  <a:lnTo>
                    <a:pt x="12" y="51"/>
                  </a:lnTo>
                  <a:lnTo>
                    <a:pt x="15" y="51"/>
                  </a:lnTo>
                  <a:lnTo>
                    <a:pt x="23" y="42"/>
                  </a:lnTo>
                  <a:lnTo>
                    <a:pt x="31" y="30"/>
                  </a:lnTo>
                  <a:lnTo>
                    <a:pt x="37" y="25"/>
                  </a:lnTo>
                  <a:lnTo>
                    <a:pt x="37" y="17"/>
                  </a:lnTo>
                  <a:lnTo>
                    <a:pt x="32" y="12"/>
                  </a:lnTo>
                  <a:lnTo>
                    <a:pt x="32" y="12"/>
                  </a:ln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" name="Belgium"/>
            <p:cNvSpPr>
              <a:spLocks/>
            </p:cNvSpPr>
            <p:nvPr/>
          </p:nvSpPr>
          <p:spPr bwMode="auto">
            <a:xfrm>
              <a:off x="6073775" y="2551113"/>
              <a:ext cx="104775" cy="71438"/>
            </a:xfrm>
            <a:custGeom>
              <a:avLst/>
              <a:gdLst>
                <a:gd name="T0" fmla="*/ 44 w 66"/>
                <a:gd name="T1" fmla="*/ 0 h 45"/>
                <a:gd name="T2" fmla="*/ 27 w 66"/>
                <a:gd name="T3" fmla="*/ 4 h 45"/>
                <a:gd name="T4" fmla="*/ 14 w 66"/>
                <a:gd name="T5" fmla="*/ 3 h 45"/>
                <a:gd name="T6" fmla="*/ 14 w 66"/>
                <a:gd name="T7" fmla="*/ 3 h 45"/>
                <a:gd name="T8" fmla="*/ 0 w 66"/>
                <a:gd name="T9" fmla="*/ 7 h 45"/>
                <a:gd name="T10" fmla="*/ 2 w 66"/>
                <a:gd name="T11" fmla="*/ 16 h 45"/>
                <a:gd name="T12" fmla="*/ 10 w 66"/>
                <a:gd name="T13" fmla="*/ 16 h 45"/>
                <a:gd name="T14" fmla="*/ 20 w 66"/>
                <a:gd name="T15" fmla="*/ 25 h 45"/>
                <a:gd name="T16" fmla="*/ 32 w 66"/>
                <a:gd name="T17" fmla="*/ 35 h 45"/>
                <a:gd name="T18" fmla="*/ 41 w 66"/>
                <a:gd name="T19" fmla="*/ 34 h 45"/>
                <a:gd name="T20" fmla="*/ 58 w 66"/>
                <a:gd name="T21" fmla="*/ 45 h 45"/>
                <a:gd name="T22" fmla="*/ 60 w 66"/>
                <a:gd name="T23" fmla="*/ 32 h 45"/>
                <a:gd name="T24" fmla="*/ 65 w 66"/>
                <a:gd name="T25" fmla="*/ 31 h 45"/>
                <a:gd name="T26" fmla="*/ 66 w 66"/>
                <a:gd name="T27" fmla="*/ 15 h 45"/>
                <a:gd name="T28" fmla="*/ 55 w 66"/>
                <a:gd name="T29" fmla="*/ 10 h 45"/>
                <a:gd name="T30" fmla="*/ 44 w 66"/>
                <a:gd name="T31" fmla="*/ 0 h 45"/>
                <a:gd name="T32" fmla="*/ 44 w 66"/>
                <a:gd name="T33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6" h="45">
                  <a:moveTo>
                    <a:pt x="44" y="0"/>
                  </a:moveTo>
                  <a:lnTo>
                    <a:pt x="27" y="4"/>
                  </a:lnTo>
                  <a:lnTo>
                    <a:pt x="14" y="3"/>
                  </a:lnTo>
                  <a:lnTo>
                    <a:pt x="14" y="3"/>
                  </a:lnTo>
                  <a:lnTo>
                    <a:pt x="0" y="7"/>
                  </a:lnTo>
                  <a:lnTo>
                    <a:pt x="2" y="16"/>
                  </a:lnTo>
                  <a:lnTo>
                    <a:pt x="10" y="16"/>
                  </a:lnTo>
                  <a:lnTo>
                    <a:pt x="20" y="25"/>
                  </a:lnTo>
                  <a:lnTo>
                    <a:pt x="32" y="35"/>
                  </a:lnTo>
                  <a:lnTo>
                    <a:pt x="41" y="34"/>
                  </a:lnTo>
                  <a:lnTo>
                    <a:pt x="58" y="45"/>
                  </a:lnTo>
                  <a:lnTo>
                    <a:pt x="60" y="32"/>
                  </a:lnTo>
                  <a:lnTo>
                    <a:pt x="65" y="31"/>
                  </a:lnTo>
                  <a:lnTo>
                    <a:pt x="66" y="15"/>
                  </a:lnTo>
                  <a:lnTo>
                    <a:pt x="55" y="10"/>
                  </a:lnTo>
                  <a:lnTo>
                    <a:pt x="44" y="0"/>
                  </a:lnTo>
                  <a:lnTo>
                    <a:pt x="44" y="0"/>
                  </a:ln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5" name="Benin"/>
            <p:cNvSpPr>
              <a:spLocks/>
            </p:cNvSpPr>
            <p:nvPr/>
          </p:nvSpPr>
          <p:spPr bwMode="auto">
            <a:xfrm>
              <a:off x="6026150" y="4021138"/>
              <a:ext cx="101600" cy="230188"/>
            </a:xfrm>
            <a:custGeom>
              <a:avLst/>
              <a:gdLst>
                <a:gd name="T0" fmla="*/ 60 w 64"/>
                <a:gd name="T1" fmla="*/ 14 h 145"/>
                <a:gd name="T2" fmla="*/ 43 w 64"/>
                <a:gd name="T3" fmla="*/ 0 h 145"/>
                <a:gd name="T4" fmla="*/ 36 w 64"/>
                <a:gd name="T5" fmla="*/ 0 h 145"/>
                <a:gd name="T6" fmla="*/ 29 w 64"/>
                <a:gd name="T7" fmla="*/ 7 h 145"/>
                <a:gd name="T8" fmla="*/ 25 w 64"/>
                <a:gd name="T9" fmla="*/ 14 h 145"/>
                <a:gd name="T10" fmla="*/ 14 w 64"/>
                <a:gd name="T11" fmla="*/ 17 h 145"/>
                <a:gd name="T12" fmla="*/ 10 w 64"/>
                <a:gd name="T13" fmla="*/ 27 h 145"/>
                <a:gd name="T14" fmla="*/ 3 w 64"/>
                <a:gd name="T15" fmla="*/ 30 h 145"/>
                <a:gd name="T16" fmla="*/ 0 w 64"/>
                <a:gd name="T17" fmla="*/ 42 h 145"/>
                <a:gd name="T18" fmla="*/ 7 w 64"/>
                <a:gd name="T19" fmla="*/ 49 h 145"/>
                <a:gd name="T20" fmla="*/ 14 w 64"/>
                <a:gd name="T21" fmla="*/ 58 h 145"/>
                <a:gd name="T22" fmla="*/ 15 w 64"/>
                <a:gd name="T23" fmla="*/ 69 h 145"/>
                <a:gd name="T24" fmla="*/ 19 w 64"/>
                <a:gd name="T25" fmla="*/ 74 h 145"/>
                <a:gd name="T26" fmla="*/ 18 w 64"/>
                <a:gd name="T27" fmla="*/ 129 h 145"/>
                <a:gd name="T28" fmla="*/ 24 w 64"/>
                <a:gd name="T29" fmla="*/ 145 h 145"/>
                <a:gd name="T30" fmla="*/ 40 w 64"/>
                <a:gd name="T31" fmla="*/ 142 h 145"/>
                <a:gd name="T32" fmla="*/ 41 w 64"/>
                <a:gd name="T33" fmla="*/ 104 h 145"/>
                <a:gd name="T34" fmla="*/ 41 w 64"/>
                <a:gd name="T35" fmla="*/ 89 h 145"/>
                <a:gd name="T36" fmla="*/ 45 w 64"/>
                <a:gd name="T37" fmla="*/ 74 h 145"/>
                <a:gd name="T38" fmla="*/ 52 w 64"/>
                <a:gd name="T39" fmla="*/ 66 h 145"/>
                <a:gd name="T40" fmla="*/ 62 w 64"/>
                <a:gd name="T41" fmla="*/ 51 h 145"/>
                <a:gd name="T42" fmla="*/ 59 w 64"/>
                <a:gd name="T43" fmla="*/ 46 h 145"/>
                <a:gd name="T44" fmla="*/ 64 w 64"/>
                <a:gd name="T45" fmla="*/ 36 h 145"/>
                <a:gd name="T46" fmla="*/ 59 w 64"/>
                <a:gd name="T47" fmla="*/ 21 h 145"/>
                <a:gd name="T48" fmla="*/ 60 w 64"/>
                <a:gd name="T49" fmla="*/ 14 h 145"/>
                <a:gd name="T50" fmla="*/ 60 w 64"/>
                <a:gd name="T51" fmla="*/ 14 h 1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64" h="145">
                  <a:moveTo>
                    <a:pt x="60" y="14"/>
                  </a:moveTo>
                  <a:lnTo>
                    <a:pt x="43" y="0"/>
                  </a:lnTo>
                  <a:lnTo>
                    <a:pt x="36" y="0"/>
                  </a:lnTo>
                  <a:lnTo>
                    <a:pt x="29" y="7"/>
                  </a:lnTo>
                  <a:lnTo>
                    <a:pt x="25" y="14"/>
                  </a:lnTo>
                  <a:lnTo>
                    <a:pt x="14" y="17"/>
                  </a:lnTo>
                  <a:lnTo>
                    <a:pt x="10" y="27"/>
                  </a:lnTo>
                  <a:lnTo>
                    <a:pt x="3" y="30"/>
                  </a:lnTo>
                  <a:lnTo>
                    <a:pt x="0" y="42"/>
                  </a:lnTo>
                  <a:lnTo>
                    <a:pt x="7" y="49"/>
                  </a:lnTo>
                  <a:lnTo>
                    <a:pt x="14" y="58"/>
                  </a:lnTo>
                  <a:lnTo>
                    <a:pt x="15" y="69"/>
                  </a:lnTo>
                  <a:lnTo>
                    <a:pt x="19" y="74"/>
                  </a:lnTo>
                  <a:lnTo>
                    <a:pt x="18" y="129"/>
                  </a:lnTo>
                  <a:lnTo>
                    <a:pt x="24" y="145"/>
                  </a:lnTo>
                  <a:lnTo>
                    <a:pt x="40" y="142"/>
                  </a:lnTo>
                  <a:lnTo>
                    <a:pt x="41" y="104"/>
                  </a:lnTo>
                  <a:lnTo>
                    <a:pt x="41" y="89"/>
                  </a:lnTo>
                  <a:lnTo>
                    <a:pt x="45" y="74"/>
                  </a:lnTo>
                  <a:lnTo>
                    <a:pt x="52" y="66"/>
                  </a:lnTo>
                  <a:lnTo>
                    <a:pt x="62" y="51"/>
                  </a:lnTo>
                  <a:lnTo>
                    <a:pt x="59" y="46"/>
                  </a:lnTo>
                  <a:lnTo>
                    <a:pt x="64" y="36"/>
                  </a:lnTo>
                  <a:lnTo>
                    <a:pt x="59" y="21"/>
                  </a:lnTo>
                  <a:lnTo>
                    <a:pt x="60" y="14"/>
                  </a:lnTo>
                  <a:lnTo>
                    <a:pt x="60" y="14"/>
                  </a:ln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" name="Burkina Faso"/>
            <p:cNvSpPr>
              <a:spLocks/>
            </p:cNvSpPr>
            <p:nvPr/>
          </p:nvSpPr>
          <p:spPr bwMode="auto">
            <a:xfrm>
              <a:off x="5819775" y="3913188"/>
              <a:ext cx="252412" cy="207963"/>
            </a:xfrm>
            <a:custGeom>
              <a:avLst/>
              <a:gdLst>
                <a:gd name="T0" fmla="*/ 122 w 159"/>
                <a:gd name="T1" fmla="*/ 5 h 131"/>
                <a:gd name="T2" fmla="*/ 109 w 159"/>
                <a:gd name="T3" fmla="*/ 5 h 131"/>
                <a:gd name="T4" fmla="*/ 103 w 159"/>
                <a:gd name="T5" fmla="*/ 0 h 131"/>
                <a:gd name="T6" fmla="*/ 92 w 159"/>
                <a:gd name="T7" fmla="*/ 4 h 131"/>
                <a:gd name="T8" fmla="*/ 72 w 159"/>
                <a:gd name="T9" fmla="*/ 13 h 131"/>
                <a:gd name="T10" fmla="*/ 69 w 159"/>
                <a:gd name="T11" fmla="*/ 20 h 131"/>
                <a:gd name="T12" fmla="*/ 53 w 159"/>
                <a:gd name="T13" fmla="*/ 32 h 131"/>
                <a:gd name="T14" fmla="*/ 50 w 159"/>
                <a:gd name="T15" fmla="*/ 37 h 131"/>
                <a:gd name="T16" fmla="*/ 41 w 159"/>
                <a:gd name="T17" fmla="*/ 42 h 131"/>
                <a:gd name="T18" fmla="*/ 31 w 159"/>
                <a:gd name="T19" fmla="*/ 39 h 131"/>
                <a:gd name="T20" fmla="*/ 25 w 159"/>
                <a:gd name="T21" fmla="*/ 45 h 131"/>
                <a:gd name="T22" fmla="*/ 22 w 159"/>
                <a:gd name="T23" fmla="*/ 61 h 131"/>
                <a:gd name="T24" fmla="*/ 5 w 159"/>
                <a:gd name="T25" fmla="*/ 80 h 131"/>
                <a:gd name="T26" fmla="*/ 6 w 159"/>
                <a:gd name="T27" fmla="*/ 89 h 131"/>
                <a:gd name="T28" fmla="*/ 0 w 159"/>
                <a:gd name="T29" fmla="*/ 99 h 131"/>
                <a:gd name="T30" fmla="*/ 1 w 159"/>
                <a:gd name="T31" fmla="*/ 113 h 131"/>
                <a:gd name="T32" fmla="*/ 11 w 159"/>
                <a:gd name="T33" fmla="*/ 117 h 131"/>
                <a:gd name="T34" fmla="*/ 15 w 159"/>
                <a:gd name="T35" fmla="*/ 126 h 131"/>
                <a:gd name="T36" fmla="*/ 24 w 159"/>
                <a:gd name="T37" fmla="*/ 131 h 131"/>
                <a:gd name="T38" fmla="*/ 31 w 159"/>
                <a:gd name="T39" fmla="*/ 125 h 131"/>
                <a:gd name="T40" fmla="*/ 41 w 159"/>
                <a:gd name="T41" fmla="*/ 124 h 131"/>
                <a:gd name="T42" fmla="*/ 56 w 159"/>
                <a:gd name="T43" fmla="*/ 130 h 131"/>
                <a:gd name="T44" fmla="*/ 52 w 159"/>
                <a:gd name="T45" fmla="*/ 112 h 131"/>
                <a:gd name="T46" fmla="*/ 53 w 159"/>
                <a:gd name="T47" fmla="*/ 99 h 131"/>
                <a:gd name="T48" fmla="*/ 89 w 159"/>
                <a:gd name="T49" fmla="*/ 97 h 131"/>
                <a:gd name="T50" fmla="*/ 99 w 159"/>
                <a:gd name="T51" fmla="*/ 99 h 131"/>
                <a:gd name="T52" fmla="*/ 105 w 159"/>
                <a:gd name="T53" fmla="*/ 95 h 131"/>
                <a:gd name="T54" fmla="*/ 114 w 159"/>
                <a:gd name="T55" fmla="*/ 97 h 131"/>
                <a:gd name="T56" fmla="*/ 133 w 159"/>
                <a:gd name="T57" fmla="*/ 98 h 131"/>
                <a:gd name="T58" fmla="*/ 140 w 159"/>
                <a:gd name="T59" fmla="*/ 95 h 131"/>
                <a:gd name="T60" fmla="*/ 144 w 159"/>
                <a:gd name="T61" fmla="*/ 85 h 131"/>
                <a:gd name="T62" fmla="*/ 155 w 159"/>
                <a:gd name="T63" fmla="*/ 82 h 131"/>
                <a:gd name="T64" fmla="*/ 159 w 159"/>
                <a:gd name="T65" fmla="*/ 75 h 131"/>
                <a:gd name="T66" fmla="*/ 159 w 159"/>
                <a:gd name="T67" fmla="*/ 59 h 131"/>
                <a:gd name="T68" fmla="*/ 136 w 159"/>
                <a:gd name="T69" fmla="*/ 54 h 131"/>
                <a:gd name="T70" fmla="*/ 135 w 159"/>
                <a:gd name="T71" fmla="*/ 42 h 131"/>
                <a:gd name="T72" fmla="*/ 123 w 159"/>
                <a:gd name="T73" fmla="*/ 27 h 131"/>
                <a:gd name="T74" fmla="*/ 120 w 159"/>
                <a:gd name="T75" fmla="*/ 16 h 131"/>
                <a:gd name="T76" fmla="*/ 122 w 159"/>
                <a:gd name="T77" fmla="*/ 5 h 131"/>
                <a:gd name="T78" fmla="*/ 122 w 159"/>
                <a:gd name="T79" fmla="*/ 5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59" h="131">
                  <a:moveTo>
                    <a:pt x="122" y="5"/>
                  </a:moveTo>
                  <a:lnTo>
                    <a:pt x="109" y="5"/>
                  </a:lnTo>
                  <a:lnTo>
                    <a:pt x="103" y="0"/>
                  </a:lnTo>
                  <a:lnTo>
                    <a:pt x="92" y="4"/>
                  </a:lnTo>
                  <a:lnTo>
                    <a:pt x="72" y="13"/>
                  </a:lnTo>
                  <a:lnTo>
                    <a:pt x="69" y="20"/>
                  </a:lnTo>
                  <a:lnTo>
                    <a:pt x="53" y="32"/>
                  </a:lnTo>
                  <a:lnTo>
                    <a:pt x="50" y="37"/>
                  </a:lnTo>
                  <a:lnTo>
                    <a:pt x="41" y="42"/>
                  </a:lnTo>
                  <a:lnTo>
                    <a:pt x="31" y="39"/>
                  </a:lnTo>
                  <a:lnTo>
                    <a:pt x="25" y="45"/>
                  </a:lnTo>
                  <a:lnTo>
                    <a:pt x="22" y="61"/>
                  </a:lnTo>
                  <a:lnTo>
                    <a:pt x="5" y="80"/>
                  </a:lnTo>
                  <a:lnTo>
                    <a:pt x="6" y="89"/>
                  </a:lnTo>
                  <a:lnTo>
                    <a:pt x="0" y="99"/>
                  </a:lnTo>
                  <a:lnTo>
                    <a:pt x="1" y="113"/>
                  </a:lnTo>
                  <a:lnTo>
                    <a:pt x="11" y="117"/>
                  </a:lnTo>
                  <a:lnTo>
                    <a:pt x="15" y="126"/>
                  </a:lnTo>
                  <a:lnTo>
                    <a:pt x="24" y="131"/>
                  </a:lnTo>
                  <a:lnTo>
                    <a:pt x="31" y="125"/>
                  </a:lnTo>
                  <a:lnTo>
                    <a:pt x="41" y="124"/>
                  </a:lnTo>
                  <a:lnTo>
                    <a:pt x="56" y="130"/>
                  </a:lnTo>
                  <a:lnTo>
                    <a:pt x="52" y="112"/>
                  </a:lnTo>
                  <a:lnTo>
                    <a:pt x="53" y="99"/>
                  </a:lnTo>
                  <a:lnTo>
                    <a:pt x="89" y="97"/>
                  </a:lnTo>
                  <a:lnTo>
                    <a:pt x="99" y="99"/>
                  </a:lnTo>
                  <a:lnTo>
                    <a:pt x="105" y="95"/>
                  </a:lnTo>
                  <a:lnTo>
                    <a:pt x="114" y="97"/>
                  </a:lnTo>
                  <a:lnTo>
                    <a:pt x="133" y="98"/>
                  </a:lnTo>
                  <a:lnTo>
                    <a:pt x="140" y="95"/>
                  </a:lnTo>
                  <a:lnTo>
                    <a:pt x="144" y="85"/>
                  </a:lnTo>
                  <a:lnTo>
                    <a:pt x="155" y="82"/>
                  </a:lnTo>
                  <a:lnTo>
                    <a:pt x="159" y="75"/>
                  </a:lnTo>
                  <a:lnTo>
                    <a:pt x="159" y="59"/>
                  </a:lnTo>
                  <a:lnTo>
                    <a:pt x="136" y="54"/>
                  </a:lnTo>
                  <a:lnTo>
                    <a:pt x="135" y="42"/>
                  </a:lnTo>
                  <a:lnTo>
                    <a:pt x="123" y="27"/>
                  </a:lnTo>
                  <a:lnTo>
                    <a:pt x="120" y="16"/>
                  </a:lnTo>
                  <a:lnTo>
                    <a:pt x="122" y="5"/>
                  </a:lnTo>
                  <a:lnTo>
                    <a:pt x="122" y="5"/>
                  </a:ln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7" name="Bulgaria"/>
            <p:cNvSpPr>
              <a:spLocks/>
            </p:cNvSpPr>
            <p:nvPr/>
          </p:nvSpPr>
          <p:spPr bwMode="auto">
            <a:xfrm>
              <a:off x="6673850" y="2816226"/>
              <a:ext cx="185737" cy="109538"/>
            </a:xfrm>
            <a:custGeom>
              <a:avLst/>
              <a:gdLst>
                <a:gd name="T0" fmla="*/ 117 w 117"/>
                <a:gd name="T1" fmla="*/ 12 h 69"/>
                <a:gd name="T2" fmla="*/ 106 w 117"/>
                <a:gd name="T3" fmla="*/ 9 h 69"/>
                <a:gd name="T4" fmla="*/ 91 w 117"/>
                <a:gd name="T5" fmla="*/ 2 h 69"/>
                <a:gd name="T6" fmla="*/ 69 w 117"/>
                <a:gd name="T7" fmla="*/ 6 h 69"/>
                <a:gd name="T8" fmla="*/ 61 w 117"/>
                <a:gd name="T9" fmla="*/ 13 h 69"/>
                <a:gd name="T10" fmla="*/ 33 w 117"/>
                <a:gd name="T11" fmla="*/ 11 h 69"/>
                <a:gd name="T12" fmla="*/ 18 w 117"/>
                <a:gd name="T13" fmla="*/ 7 h 69"/>
                <a:gd name="T14" fmla="*/ 11 w 117"/>
                <a:gd name="T15" fmla="*/ 9 h 69"/>
                <a:gd name="T16" fmla="*/ 4 w 117"/>
                <a:gd name="T17" fmla="*/ 0 h 69"/>
                <a:gd name="T18" fmla="*/ 0 w 117"/>
                <a:gd name="T19" fmla="*/ 6 h 69"/>
                <a:gd name="T20" fmla="*/ 3 w 117"/>
                <a:gd name="T21" fmla="*/ 14 h 69"/>
                <a:gd name="T22" fmla="*/ 13 w 117"/>
                <a:gd name="T23" fmla="*/ 23 h 69"/>
                <a:gd name="T24" fmla="*/ 7 w 117"/>
                <a:gd name="T25" fmla="*/ 31 h 69"/>
                <a:gd name="T26" fmla="*/ 4 w 117"/>
                <a:gd name="T27" fmla="*/ 38 h 69"/>
                <a:gd name="T28" fmla="*/ 7 w 117"/>
                <a:gd name="T29" fmla="*/ 41 h 69"/>
                <a:gd name="T30" fmla="*/ 4 w 117"/>
                <a:gd name="T31" fmla="*/ 44 h 69"/>
                <a:gd name="T32" fmla="*/ 14 w 117"/>
                <a:gd name="T33" fmla="*/ 51 h 69"/>
                <a:gd name="T34" fmla="*/ 17 w 117"/>
                <a:gd name="T35" fmla="*/ 67 h 69"/>
                <a:gd name="T36" fmla="*/ 31 w 117"/>
                <a:gd name="T37" fmla="*/ 67 h 69"/>
                <a:gd name="T38" fmla="*/ 46 w 117"/>
                <a:gd name="T39" fmla="*/ 62 h 69"/>
                <a:gd name="T40" fmla="*/ 61 w 117"/>
                <a:gd name="T41" fmla="*/ 69 h 69"/>
                <a:gd name="T42" fmla="*/ 78 w 117"/>
                <a:gd name="T43" fmla="*/ 67 h 69"/>
                <a:gd name="T44" fmla="*/ 77 w 117"/>
                <a:gd name="T45" fmla="*/ 56 h 69"/>
                <a:gd name="T46" fmla="*/ 96 w 117"/>
                <a:gd name="T47" fmla="*/ 48 h 69"/>
                <a:gd name="T48" fmla="*/ 112 w 117"/>
                <a:gd name="T49" fmla="*/ 51 h 69"/>
                <a:gd name="T50" fmla="*/ 104 w 117"/>
                <a:gd name="T51" fmla="*/ 38 h 69"/>
                <a:gd name="T52" fmla="*/ 110 w 117"/>
                <a:gd name="T53" fmla="*/ 21 h 69"/>
                <a:gd name="T54" fmla="*/ 117 w 117"/>
                <a:gd name="T55" fmla="*/ 12 h 69"/>
                <a:gd name="T56" fmla="*/ 117 w 117"/>
                <a:gd name="T57" fmla="*/ 12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17" h="69">
                  <a:moveTo>
                    <a:pt x="117" y="12"/>
                  </a:moveTo>
                  <a:lnTo>
                    <a:pt x="106" y="9"/>
                  </a:lnTo>
                  <a:lnTo>
                    <a:pt x="91" y="2"/>
                  </a:lnTo>
                  <a:lnTo>
                    <a:pt x="69" y="6"/>
                  </a:lnTo>
                  <a:lnTo>
                    <a:pt x="61" y="13"/>
                  </a:lnTo>
                  <a:lnTo>
                    <a:pt x="33" y="11"/>
                  </a:lnTo>
                  <a:lnTo>
                    <a:pt x="18" y="7"/>
                  </a:lnTo>
                  <a:lnTo>
                    <a:pt x="11" y="9"/>
                  </a:lnTo>
                  <a:lnTo>
                    <a:pt x="4" y="0"/>
                  </a:lnTo>
                  <a:lnTo>
                    <a:pt x="0" y="6"/>
                  </a:lnTo>
                  <a:lnTo>
                    <a:pt x="3" y="14"/>
                  </a:lnTo>
                  <a:lnTo>
                    <a:pt x="13" y="23"/>
                  </a:lnTo>
                  <a:lnTo>
                    <a:pt x="7" y="31"/>
                  </a:lnTo>
                  <a:lnTo>
                    <a:pt x="4" y="38"/>
                  </a:lnTo>
                  <a:lnTo>
                    <a:pt x="7" y="41"/>
                  </a:lnTo>
                  <a:lnTo>
                    <a:pt x="4" y="44"/>
                  </a:lnTo>
                  <a:lnTo>
                    <a:pt x="14" y="51"/>
                  </a:lnTo>
                  <a:lnTo>
                    <a:pt x="17" y="67"/>
                  </a:lnTo>
                  <a:lnTo>
                    <a:pt x="31" y="67"/>
                  </a:lnTo>
                  <a:lnTo>
                    <a:pt x="46" y="62"/>
                  </a:lnTo>
                  <a:lnTo>
                    <a:pt x="61" y="69"/>
                  </a:lnTo>
                  <a:lnTo>
                    <a:pt x="78" y="67"/>
                  </a:lnTo>
                  <a:lnTo>
                    <a:pt x="77" y="56"/>
                  </a:lnTo>
                  <a:lnTo>
                    <a:pt x="96" y="48"/>
                  </a:lnTo>
                  <a:lnTo>
                    <a:pt x="112" y="51"/>
                  </a:lnTo>
                  <a:lnTo>
                    <a:pt x="104" y="38"/>
                  </a:lnTo>
                  <a:lnTo>
                    <a:pt x="110" y="21"/>
                  </a:lnTo>
                  <a:lnTo>
                    <a:pt x="117" y="12"/>
                  </a:lnTo>
                  <a:lnTo>
                    <a:pt x="117" y="12"/>
                  </a:ln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8" name="Bosnia and Herzegovina"/>
            <p:cNvSpPr>
              <a:spLocks/>
            </p:cNvSpPr>
            <p:nvPr/>
          </p:nvSpPr>
          <p:spPr bwMode="auto">
            <a:xfrm>
              <a:off x="6470650" y="2781301"/>
              <a:ext cx="119062" cy="92075"/>
            </a:xfrm>
            <a:custGeom>
              <a:avLst/>
              <a:gdLst>
                <a:gd name="T0" fmla="*/ 24 w 75"/>
                <a:gd name="T1" fmla="*/ 0 h 58"/>
                <a:gd name="T2" fmla="*/ 15 w 75"/>
                <a:gd name="T3" fmla="*/ 0 h 58"/>
                <a:gd name="T4" fmla="*/ 12 w 75"/>
                <a:gd name="T5" fmla="*/ 4 h 58"/>
                <a:gd name="T6" fmla="*/ 4 w 75"/>
                <a:gd name="T7" fmla="*/ 0 h 58"/>
                <a:gd name="T8" fmla="*/ 0 w 75"/>
                <a:gd name="T9" fmla="*/ 9 h 58"/>
                <a:gd name="T10" fmla="*/ 11 w 75"/>
                <a:gd name="T11" fmla="*/ 19 h 58"/>
                <a:gd name="T12" fmla="*/ 15 w 75"/>
                <a:gd name="T13" fmla="*/ 27 h 58"/>
                <a:gd name="T14" fmla="*/ 25 w 75"/>
                <a:gd name="T15" fmla="*/ 35 h 58"/>
                <a:gd name="T16" fmla="*/ 32 w 75"/>
                <a:gd name="T17" fmla="*/ 41 h 58"/>
                <a:gd name="T18" fmla="*/ 41 w 75"/>
                <a:gd name="T19" fmla="*/ 50 h 58"/>
                <a:gd name="T20" fmla="*/ 58 w 75"/>
                <a:gd name="T21" fmla="*/ 58 h 58"/>
                <a:gd name="T22" fmla="*/ 60 w 75"/>
                <a:gd name="T23" fmla="*/ 46 h 58"/>
                <a:gd name="T24" fmla="*/ 66 w 75"/>
                <a:gd name="T25" fmla="*/ 41 h 58"/>
                <a:gd name="T26" fmla="*/ 69 w 75"/>
                <a:gd name="T27" fmla="*/ 39 h 58"/>
                <a:gd name="T28" fmla="*/ 73 w 75"/>
                <a:gd name="T29" fmla="*/ 37 h 58"/>
                <a:gd name="T30" fmla="*/ 75 w 75"/>
                <a:gd name="T31" fmla="*/ 27 h 58"/>
                <a:gd name="T32" fmla="*/ 65 w 75"/>
                <a:gd name="T33" fmla="*/ 18 h 58"/>
                <a:gd name="T34" fmla="*/ 69 w 75"/>
                <a:gd name="T35" fmla="*/ 8 h 58"/>
                <a:gd name="T36" fmla="*/ 62 w 75"/>
                <a:gd name="T37" fmla="*/ 8 h 58"/>
                <a:gd name="T38" fmla="*/ 62 w 75"/>
                <a:gd name="T39" fmla="*/ 8 h 58"/>
                <a:gd name="T40" fmla="*/ 53 w 75"/>
                <a:gd name="T41" fmla="*/ 2 h 58"/>
                <a:gd name="T42" fmla="*/ 40 w 75"/>
                <a:gd name="T43" fmla="*/ 3 h 58"/>
                <a:gd name="T44" fmla="*/ 24 w 75"/>
                <a:gd name="T45" fmla="*/ 0 h 58"/>
                <a:gd name="T46" fmla="*/ 24 w 75"/>
                <a:gd name="T47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75" h="58">
                  <a:moveTo>
                    <a:pt x="24" y="0"/>
                  </a:moveTo>
                  <a:lnTo>
                    <a:pt x="15" y="0"/>
                  </a:lnTo>
                  <a:lnTo>
                    <a:pt x="12" y="4"/>
                  </a:lnTo>
                  <a:lnTo>
                    <a:pt x="4" y="0"/>
                  </a:lnTo>
                  <a:lnTo>
                    <a:pt x="0" y="9"/>
                  </a:lnTo>
                  <a:lnTo>
                    <a:pt x="11" y="19"/>
                  </a:lnTo>
                  <a:lnTo>
                    <a:pt x="15" y="27"/>
                  </a:lnTo>
                  <a:lnTo>
                    <a:pt x="25" y="35"/>
                  </a:lnTo>
                  <a:lnTo>
                    <a:pt x="32" y="41"/>
                  </a:lnTo>
                  <a:lnTo>
                    <a:pt x="41" y="50"/>
                  </a:lnTo>
                  <a:lnTo>
                    <a:pt x="58" y="58"/>
                  </a:lnTo>
                  <a:lnTo>
                    <a:pt x="60" y="46"/>
                  </a:lnTo>
                  <a:lnTo>
                    <a:pt x="66" y="41"/>
                  </a:lnTo>
                  <a:lnTo>
                    <a:pt x="69" y="39"/>
                  </a:lnTo>
                  <a:lnTo>
                    <a:pt x="73" y="37"/>
                  </a:lnTo>
                  <a:lnTo>
                    <a:pt x="75" y="27"/>
                  </a:lnTo>
                  <a:lnTo>
                    <a:pt x="65" y="18"/>
                  </a:lnTo>
                  <a:lnTo>
                    <a:pt x="69" y="8"/>
                  </a:lnTo>
                  <a:lnTo>
                    <a:pt x="62" y="8"/>
                  </a:lnTo>
                  <a:lnTo>
                    <a:pt x="62" y="8"/>
                  </a:lnTo>
                  <a:lnTo>
                    <a:pt x="53" y="2"/>
                  </a:lnTo>
                  <a:lnTo>
                    <a:pt x="40" y="3"/>
                  </a:lnTo>
                  <a:lnTo>
                    <a:pt x="24" y="0"/>
                  </a:lnTo>
                  <a:lnTo>
                    <a:pt x="24" y="0"/>
                  </a:ln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9" name="Belarus"/>
            <p:cNvSpPr>
              <a:spLocks/>
            </p:cNvSpPr>
            <p:nvPr/>
          </p:nvSpPr>
          <p:spPr bwMode="auto">
            <a:xfrm>
              <a:off x="6659562" y="2382838"/>
              <a:ext cx="263525" cy="174625"/>
            </a:xfrm>
            <a:custGeom>
              <a:avLst/>
              <a:gdLst>
                <a:gd name="T0" fmla="*/ 93 w 166"/>
                <a:gd name="T1" fmla="*/ 6 h 110"/>
                <a:gd name="T2" fmla="*/ 74 w 166"/>
                <a:gd name="T3" fmla="*/ 0 h 110"/>
                <a:gd name="T4" fmla="*/ 57 w 166"/>
                <a:gd name="T5" fmla="*/ 9 h 110"/>
                <a:gd name="T6" fmla="*/ 48 w 166"/>
                <a:gd name="T7" fmla="*/ 12 h 110"/>
                <a:gd name="T8" fmla="*/ 50 w 166"/>
                <a:gd name="T9" fmla="*/ 22 h 110"/>
                <a:gd name="T10" fmla="*/ 37 w 166"/>
                <a:gd name="T11" fmla="*/ 29 h 110"/>
                <a:gd name="T12" fmla="*/ 35 w 166"/>
                <a:gd name="T13" fmla="*/ 42 h 110"/>
                <a:gd name="T14" fmla="*/ 18 w 166"/>
                <a:gd name="T15" fmla="*/ 51 h 110"/>
                <a:gd name="T16" fmla="*/ 1 w 166"/>
                <a:gd name="T17" fmla="*/ 51 h 110"/>
                <a:gd name="T18" fmla="*/ 3 w 166"/>
                <a:gd name="T19" fmla="*/ 60 h 110"/>
                <a:gd name="T20" fmla="*/ 9 w 166"/>
                <a:gd name="T21" fmla="*/ 69 h 110"/>
                <a:gd name="T22" fmla="*/ 10 w 166"/>
                <a:gd name="T23" fmla="*/ 78 h 110"/>
                <a:gd name="T24" fmla="*/ 0 w 166"/>
                <a:gd name="T25" fmla="*/ 82 h 110"/>
                <a:gd name="T26" fmla="*/ 7 w 166"/>
                <a:gd name="T27" fmla="*/ 94 h 110"/>
                <a:gd name="T28" fmla="*/ 9 w 166"/>
                <a:gd name="T29" fmla="*/ 103 h 110"/>
                <a:gd name="T30" fmla="*/ 18 w 166"/>
                <a:gd name="T31" fmla="*/ 102 h 110"/>
                <a:gd name="T32" fmla="*/ 26 w 166"/>
                <a:gd name="T33" fmla="*/ 96 h 110"/>
                <a:gd name="T34" fmla="*/ 40 w 166"/>
                <a:gd name="T35" fmla="*/ 96 h 110"/>
                <a:gd name="T36" fmla="*/ 59 w 166"/>
                <a:gd name="T37" fmla="*/ 97 h 110"/>
                <a:gd name="T38" fmla="*/ 79 w 166"/>
                <a:gd name="T39" fmla="*/ 103 h 110"/>
                <a:gd name="T40" fmla="*/ 94 w 166"/>
                <a:gd name="T41" fmla="*/ 103 h 110"/>
                <a:gd name="T42" fmla="*/ 102 w 166"/>
                <a:gd name="T43" fmla="*/ 107 h 110"/>
                <a:gd name="T44" fmla="*/ 107 w 166"/>
                <a:gd name="T45" fmla="*/ 103 h 110"/>
                <a:gd name="T46" fmla="*/ 113 w 166"/>
                <a:gd name="T47" fmla="*/ 109 h 110"/>
                <a:gd name="T48" fmla="*/ 129 w 166"/>
                <a:gd name="T49" fmla="*/ 107 h 110"/>
                <a:gd name="T50" fmla="*/ 136 w 166"/>
                <a:gd name="T51" fmla="*/ 110 h 110"/>
                <a:gd name="T52" fmla="*/ 135 w 166"/>
                <a:gd name="T53" fmla="*/ 97 h 110"/>
                <a:gd name="T54" fmla="*/ 140 w 166"/>
                <a:gd name="T55" fmla="*/ 93 h 110"/>
                <a:gd name="T56" fmla="*/ 156 w 166"/>
                <a:gd name="T57" fmla="*/ 92 h 110"/>
                <a:gd name="T58" fmla="*/ 156 w 166"/>
                <a:gd name="T59" fmla="*/ 92 h 110"/>
                <a:gd name="T60" fmla="*/ 148 w 166"/>
                <a:gd name="T61" fmla="*/ 77 h 110"/>
                <a:gd name="T62" fmla="*/ 143 w 166"/>
                <a:gd name="T63" fmla="*/ 69 h 110"/>
                <a:gd name="T64" fmla="*/ 146 w 166"/>
                <a:gd name="T65" fmla="*/ 68 h 110"/>
                <a:gd name="T66" fmla="*/ 160 w 166"/>
                <a:gd name="T67" fmla="*/ 68 h 110"/>
                <a:gd name="T68" fmla="*/ 166 w 166"/>
                <a:gd name="T69" fmla="*/ 63 h 110"/>
                <a:gd name="T70" fmla="*/ 160 w 166"/>
                <a:gd name="T71" fmla="*/ 57 h 110"/>
                <a:gd name="T72" fmla="*/ 147 w 166"/>
                <a:gd name="T73" fmla="*/ 53 h 110"/>
                <a:gd name="T74" fmla="*/ 148 w 166"/>
                <a:gd name="T75" fmla="*/ 49 h 110"/>
                <a:gd name="T76" fmla="*/ 139 w 166"/>
                <a:gd name="T77" fmla="*/ 45 h 110"/>
                <a:gd name="T78" fmla="*/ 125 w 166"/>
                <a:gd name="T79" fmla="*/ 30 h 110"/>
                <a:gd name="T80" fmla="*/ 128 w 166"/>
                <a:gd name="T81" fmla="*/ 25 h 110"/>
                <a:gd name="T82" fmla="*/ 124 w 166"/>
                <a:gd name="T83" fmla="*/ 13 h 110"/>
                <a:gd name="T84" fmla="*/ 105 w 166"/>
                <a:gd name="T85" fmla="*/ 8 h 110"/>
                <a:gd name="T86" fmla="*/ 97 w 166"/>
                <a:gd name="T87" fmla="*/ 11 h 110"/>
                <a:gd name="T88" fmla="*/ 93 w 166"/>
                <a:gd name="T89" fmla="*/ 6 h 110"/>
                <a:gd name="T90" fmla="*/ 93 w 166"/>
                <a:gd name="T91" fmla="*/ 6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66" h="110">
                  <a:moveTo>
                    <a:pt x="93" y="6"/>
                  </a:moveTo>
                  <a:lnTo>
                    <a:pt x="74" y="0"/>
                  </a:lnTo>
                  <a:lnTo>
                    <a:pt x="57" y="9"/>
                  </a:lnTo>
                  <a:lnTo>
                    <a:pt x="48" y="12"/>
                  </a:lnTo>
                  <a:lnTo>
                    <a:pt x="50" y="22"/>
                  </a:lnTo>
                  <a:lnTo>
                    <a:pt x="37" y="29"/>
                  </a:lnTo>
                  <a:lnTo>
                    <a:pt x="35" y="42"/>
                  </a:lnTo>
                  <a:lnTo>
                    <a:pt x="18" y="51"/>
                  </a:lnTo>
                  <a:lnTo>
                    <a:pt x="1" y="51"/>
                  </a:lnTo>
                  <a:lnTo>
                    <a:pt x="3" y="60"/>
                  </a:lnTo>
                  <a:lnTo>
                    <a:pt x="9" y="69"/>
                  </a:lnTo>
                  <a:lnTo>
                    <a:pt x="10" y="78"/>
                  </a:lnTo>
                  <a:lnTo>
                    <a:pt x="0" y="82"/>
                  </a:lnTo>
                  <a:lnTo>
                    <a:pt x="7" y="94"/>
                  </a:lnTo>
                  <a:lnTo>
                    <a:pt x="9" y="103"/>
                  </a:lnTo>
                  <a:lnTo>
                    <a:pt x="18" y="102"/>
                  </a:lnTo>
                  <a:lnTo>
                    <a:pt x="26" y="96"/>
                  </a:lnTo>
                  <a:lnTo>
                    <a:pt x="40" y="96"/>
                  </a:lnTo>
                  <a:lnTo>
                    <a:pt x="59" y="97"/>
                  </a:lnTo>
                  <a:lnTo>
                    <a:pt x="79" y="103"/>
                  </a:lnTo>
                  <a:lnTo>
                    <a:pt x="94" y="103"/>
                  </a:lnTo>
                  <a:lnTo>
                    <a:pt x="102" y="107"/>
                  </a:lnTo>
                  <a:lnTo>
                    <a:pt x="107" y="103"/>
                  </a:lnTo>
                  <a:lnTo>
                    <a:pt x="113" y="109"/>
                  </a:lnTo>
                  <a:lnTo>
                    <a:pt x="129" y="107"/>
                  </a:lnTo>
                  <a:lnTo>
                    <a:pt x="136" y="110"/>
                  </a:lnTo>
                  <a:lnTo>
                    <a:pt x="135" y="97"/>
                  </a:lnTo>
                  <a:lnTo>
                    <a:pt x="140" y="93"/>
                  </a:lnTo>
                  <a:lnTo>
                    <a:pt x="156" y="92"/>
                  </a:lnTo>
                  <a:lnTo>
                    <a:pt x="156" y="92"/>
                  </a:lnTo>
                  <a:lnTo>
                    <a:pt x="148" y="77"/>
                  </a:lnTo>
                  <a:lnTo>
                    <a:pt x="143" y="69"/>
                  </a:lnTo>
                  <a:lnTo>
                    <a:pt x="146" y="68"/>
                  </a:lnTo>
                  <a:lnTo>
                    <a:pt x="160" y="68"/>
                  </a:lnTo>
                  <a:lnTo>
                    <a:pt x="166" y="63"/>
                  </a:lnTo>
                  <a:lnTo>
                    <a:pt x="160" y="57"/>
                  </a:lnTo>
                  <a:lnTo>
                    <a:pt x="147" y="53"/>
                  </a:lnTo>
                  <a:lnTo>
                    <a:pt x="148" y="49"/>
                  </a:lnTo>
                  <a:lnTo>
                    <a:pt x="139" y="45"/>
                  </a:lnTo>
                  <a:lnTo>
                    <a:pt x="125" y="30"/>
                  </a:lnTo>
                  <a:lnTo>
                    <a:pt x="128" y="25"/>
                  </a:lnTo>
                  <a:lnTo>
                    <a:pt x="124" y="13"/>
                  </a:lnTo>
                  <a:lnTo>
                    <a:pt x="105" y="8"/>
                  </a:lnTo>
                  <a:lnTo>
                    <a:pt x="97" y="11"/>
                  </a:lnTo>
                  <a:lnTo>
                    <a:pt x="93" y="6"/>
                  </a:lnTo>
                  <a:lnTo>
                    <a:pt x="93" y="6"/>
                  </a:ln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0" name="Belize"/>
            <p:cNvSpPr>
              <a:spLocks/>
            </p:cNvSpPr>
            <p:nvPr/>
          </p:nvSpPr>
          <p:spPr bwMode="auto">
            <a:xfrm>
              <a:off x="3062287" y="3786188"/>
              <a:ext cx="47625" cy="96838"/>
            </a:xfrm>
            <a:custGeom>
              <a:avLst/>
              <a:gdLst>
                <a:gd name="T0" fmla="*/ 6 w 30"/>
                <a:gd name="T1" fmla="*/ 61 h 61"/>
                <a:gd name="T2" fmla="*/ 11 w 30"/>
                <a:gd name="T3" fmla="*/ 54 h 61"/>
                <a:gd name="T4" fmla="*/ 15 w 30"/>
                <a:gd name="T5" fmla="*/ 53 h 61"/>
                <a:gd name="T6" fmla="*/ 20 w 30"/>
                <a:gd name="T7" fmla="*/ 46 h 61"/>
                <a:gd name="T8" fmla="*/ 23 w 30"/>
                <a:gd name="T9" fmla="*/ 34 h 61"/>
                <a:gd name="T10" fmla="*/ 22 w 30"/>
                <a:gd name="T11" fmla="*/ 32 h 61"/>
                <a:gd name="T12" fmla="*/ 25 w 30"/>
                <a:gd name="T13" fmla="*/ 24 h 61"/>
                <a:gd name="T14" fmla="*/ 24 w 30"/>
                <a:gd name="T15" fmla="*/ 20 h 61"/>
                <a:gd name="T16" fmla="*/ 29 w 30"/>
                <a:gd name="T17" fmla="*/ 10 h 61"/>
                <a:gd name="T18" fmla="*/ 30 w 30"/>
                <a:gd name="T19" fmla="*/ 3 h 61"/>
                <a:gd name="T20" fmla="*/ 26 w 30"/>
                <a:gd name="T21" fmla="*/ 3 h 61"/>
                <a:gd name="T22" fmla="*/ 26 w 30"/>
                <a:gd name="T23" fmla="*/ 0 h 61"/>
                <a:gd name="T24" fmla="*/ 22 w 30"/>
                <a:gd name="T25" fmla="*/ 0 h 61"/>
                <a:gd name="T26" fmla="*/ 13 w 30"/>
                <a:gd name="T27" fmla="*/ 14 h 61"/>
                <a:gd name="T28" fmla="*/ 9 w 30"/>
                <a:gd name="T29" fmla="*/ 11 h 61"/>
                <a:gd name="T30" fmla="*/ 7 w 30"/>
                <a:gd name="T31" fmla="*/ 13 h 61"/>
                <a:gd name="T32" fmla="*/ 7 w 30"/>
                <a:gd name="T33" fmla="*/ 16 h 61"/>
                <a:gd name="T34" fmla="*/ 4 w 30"/>
                <a:gd name="T35" fmla="*/ 35 h 61"/>
                <a:gd name="T36" fmla="*/ 0 w 30"/>
                <a:gd name="T37" fmla="*/ 61 h 61"/>
                <a:gd name="T38" fmla="*/ 6 w 30"/>
                <a:gd name="T39" fmla="*/ 61 h 61"/>
                <a:gd name="T40" fmla="*/ 6 w 30"/>
                <a:gd name="T41" fmla="*/ 61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0" h="61">
                  <a:moveTo>
                    <a:pt x="6" y="61"/>
                  </a:moveTo>
                  <a:lnTo>
                    <a:pt x="11" y="54"/>
                  </a:lnTo>
                  <a:lnTo>
                    <a:pt x="15" y="53"/>
                  </a:lnTo>
                  <a:lnTo>
                    <a:pt x="20" y="46"/>
                  </a:lnTo>
                  <a:lnTo>
                    <a:pt x="23" y="34"/>
                  </a:lnTo>
                  <a:lnTo>
                    <a:pt x="22" y="32"/>
                  </a:lnTo>
                  <a:lnTo>
                    <a:pt x="25" y="24"/>
                  </a:lnTo>
                  <a:lnTo>
                    <a:pt x="24" y="20"/>
                  </a:lnTo>
                  <a:lnTo>
                    <a:pt x="29" y="10"/>
                  </a:lnTo>
                  <a:lnTo>
                    <a:pt x="30" y="3"/>
                  </a:lnTo>
                  <a:lnTo>
                    <a:pt x="26" y="3"/>
                  </a:lnTo>
                  <a:lnTo>
                    <a:pt x="26" y="0"/>
                  </a:lnTo>
                  <a:lnTo>
                    <a:pt x="22" y="0"/>
                  </a:lnTo>
                  <a:lnTo>
                    <a:pt x="13" y="14"/>
                  </a:lnTo>
                  <a:lnTo>
                    <a:pt x="9" y="11"/>
                  </a:lnTo>
                  <a:lnTo>
                    <a:pt x="7" y="13"/>
                  </a:lnTo>
                  <a:lnTo>
                    <a:pt x="7" y="16"/>
                  </a:lnTo>
                  <a:lnTo>
                    <a:pt x="4" y="35"/>
                  </a:lnTo>
                  <a:lnTo>
                    <a:pt x="0" y="61"/>
                  </a:lnTo>
                  <a:lnTo>
                    <a:pt x="6" y="61"/>
                  </a:lnTo>
                  <a:lnTo>
                    <a:pt x="6" y="61"/>
                  </a:ln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1" name="Bolivia"/>
            <p:cNvSpPr>
              <a:spLocks/>
            </p:cNvSpPr>
            <p:nvPr/>
          </p:nvSpPr>
          <p:spPr bwMode="auto">
            <a:xfrm>
              <a:off x="3697287" y="4851401"/>
              <a:ext cx="415925" cy="495300"/>
            </a:xfrm>
            <a:custGeom>
              <a:avLst/>
              <a:gdLst>
                <a:gd name="T0" fmla="*/ 253 w 262"/>
                <a:gd name="T1" fmla="*/ 247 h 312"/>
                <a:gd name="T2" fmla="*/ 258 w 262"/>
                <a:gd name="T3" fmla="*/ 243 h 312"/>
                <a:gd name="T4" fmla="*/ 255 w 262"/>
                <a:gd name="T5" fmla="*/ 229 h 312"/>
                <a:gd name="T6" fmla="*/ 260 w 262"/>
                <a:gd name="T7" fmla="*/ 218 h 312"/>
                <a:gd name="T8" fmla="*/ 262 w 262"/>
                <a:gd name="T9" fmla="*/ 200 h 312"/>
                <a:gd name="T10" fmla="*/ 256 w 262"/>
                <a:gd name="T11" fmla="*/ 185 h 312"/>
                <a:gd name="T12" fmla="*/ 244 w 262"/>
                <a:gd name="T13" fmla="*/ 178 h 312"/>
                <a:gd name="T14" fmla="*/ 241 w 262"/>
                <a:gd name="T15" fmla="*/ 169 h 312"/>
                <a:gd name="T16" fmla="*/ 243 w 262"/>
                <a:gd name="T17" fmla="*/ 156 h 312"/>
                <a:gd name="T18" fmla="*/ 203 w 262"/>
                <a:gd name="T19" fmla="*/ 154 h 312"/>
                <a:gd name="T20" fmla="*/ 194 w 262"/>
                <a:gd name="T21" fmla="*/ 127 h 312"/>
                <a:gd name="T22" fmla="*/ 199 w 262"/>
                <a:gd name="T23" fmla="*/ 126 h 312"/>
                <a:gd name="T24" fmla="*/ 198 w 262"/>
                <a:gd name="T25" fmla="*/ 116 h 312"/>
                <a:gd name="T26" fmla="*/ 194 w 262"/>
                <a:gd name="T27" fmla="*/ 109 h 312"/>
                <a:gd name="T28" fmla="*/ 192 w 262"/>
                <a:gd name="T29" fmla="*/ 95 h 312"/>
                <a:gd name="T30" fmla="*/ 180 w 262"/>
                <a:gd name="T31" fmla="*/ 89 h 312"/>
                <a:gd name="T32" fmla="*/ 167 w 262"/>
                <a:gd name="T33" fmla="*/ 89 h 312"/>
                <a:gd name="T34" fmla="*/ 157 w 262"/>
                <a:gd name="T35" fmla="*/ 81 h 312"/>
                <a:gd name="T36" fmla="*/ 143 w 262"/>
                <a:gd name="T37" fmla="*/ 77 h 312"/>
                <a:gd name="T38" fmla="*/ 134 w 262"/>
                <a:gd name="T39" fmla="*/ 68 h 312"/>
                <a:gd name="T40" fmla="*/ 111 w 262"/>
                <a:gd name="T41" fmla="*/ 64 h 312"/>
                <a:gd name="T42" fmla="*/ 86 w 262"/>
                <a:gd name="T43" fmla="*/ 43 h 312"/>
                <a:gd name="T44" fmla="*/ 87 w 262"/>
                <a:gd name="T45" fmla="*/ 27 h 312"/>
                <a:gd name="T46" fmla="*/ 85 w 262"/>
                <a:gd name="T47" fmla="*/ 18 h 312"/>
                <a:gd name="T48" fmla="*/ 85 w 262"/>
                <a:gd name="T49" fmla="*/ 0 h 312"/>
                <a:gd name="T50" fmla="*/ 58 w 262"/>
                <a:gd name="T51" fmla="*/ 5 h 312"/>
                <a:gd name="T52" fmla="*/ 48 w 262"/>
                <a:gd name="T53" fmla="*/ 13 h 312"/>
                <a:gd name="T54" fmla="*/ 30 w 262"/>
                <a:gd name="T55" fmla="*/ 22 h 312"/>
                <a:gd name="T56" fmla="*/ 26 w 262"/>
                <a:gd name="T57" fmla="*/ 30 h 312"/>
                <a:gd name="T58" fmla="*/ 15 w 262"/>
                <a:gd name="T59" fmla="*/ 31 h 312"/>
                <a:gd name="T60" fmla="*/ 0 w 262"/>
                <a:gd name="T61" fmla="*/ 28 h 312"/>
                <a:gd name="T62" fmla="*/ 20 w 262"/>
                <a:gd name="T63" fmla="*/ 66 h 312"/>
                <a:gd name="T64" fmla="*/ 16 w 262"/>
                <a:gd name="T65" fmla="*/ 75 h 312"/>
                <a:gd name="T66" fmla="*/ 16 w 262"/>
                <a:gd name="T67" fmla="*/ 91 h 312"/>
                <a:gd name="T68" fmla="*/ 17 w 262"/>
                <a:gd name="T69" fmla="*/ 111 h 312"/>
                <a:gd name="T70" fmla="*/ 11 w 262"/>
                <a:gd name="T71" fmla="*/ 123 h 312"/>
                <a:gd name="T72" fmla="*/ 15 w 262"/>
                <a:gd name="T73" fmla="*/ 132 h 312"/>
                <a:gd name="T74" fmla="*/ 11 w 262"/>
                <a:gd name="T75" fmla="*/ 140 h 312"/>
                <a:gd name="T76" fmla="*/ 21 w 262"/>
                <a:gd name="T77" fmla="*/ 160 h 312"/>
                <a:gd name="T78" fmla="*/ 11 w 262"/>
                <a:gd name="T79" fmla="*/ 186 h 312"/>
                <a:gd name="T80" fmla="*/ 22 w 262"/>
                <a:gd name="T81" fmla="*/ 202 h 312"/>
                <a:gd name="T82" fmla="*/ 27 w 262"/>
                <a:gd name="T83" fmla="*/ 219 h 312"/>
                <a:gd name="T84" fmla="*/ 39 w 262"/>
                <a:gd name="T85" fmla="*/ 229 h 312"/>
                <a:gd name="T86" fmla="*/ 35 w 262"/>
                <a:gd name="T87" fmla="*/ 252 h 312"/>
                <a:gd name="T88" fmla="*/ 48 w 262"/>
                <a:gd name="T89" fmla="*/ 279 h 312"/>
                <a:gd name="T90" fmla="*/ 60 w 262"/>
                <a:gd name="T91" fmla="*/ 312 h 312"/>
                <a:gd name="T92" fmla="*/ 74 w 262"/>
                <a:gd name="T93" fmla="*/ 308 h 312"/>
                <a:gd name="T94" fmla="*/ 89 w 262"/>
                <a:gd name="T95" fmla="*/ 286 h 312"/>
                <a:gd name="T96" fmla="*/ 117 w 262"/>
                <a:gd name="T97" fmla="*/ 292 h 312"/>
                <a:gd name="T98" fmla="*/ 130 w 262"/>
                <a:gd name="T99" fmla="*/ 310 h 312"/>
                <a:gd name="T100" fmla="*/ 137 w 262"/>
                <a:gd name="T101" fmla="*/ 290 h 312"/>
                <a:gd name="T102" fmla="*/ 160 w 262"/>
                <a:gd name="T103" fmla="*/ 292 h 312"/>
                <a:gd name="T104" fmla="*/ 164 w 262"/>
                <a:gd name="T105" fmla="*/ 297 h 312"/>
                <a:gd name="T106" fmla="*/ 170 w 262"/>
                <a:gd name="T107" fmla="*/ 268 h 312"/>
                <a:gd name="T108" fmla="*/ 169 w 262"/>
                <a:gd name="T109" fmla="*/ 256 h 312"/>
                <a:gd name="T110" fmla="*/ 177 w 262"/>
                <a:gd name="T111" fmla="*/ 234 h 312"/>
                <a:gd name="T112" fmla="*/ 212 w 262"/>
                <a:gd name="T113" fmla="*/ 228 h 312"/>
                <a:gd name="T114" fmla="*/ 231 w 262"/>
                <a:gd name="T115" fmla="*/ 228 h 312"/>
                <a:gd name="T116" fmla="*/ 252 w 262"/>
                <a:gd name="T117" fmla="*/ 240 h 312"/>
                <a:gd name="T118" fmla="*/ 253 w 262"/>
                <a:gd name="T119" fmla="*/ 247 h 312"/>
                <a:gd name="T120" fmla="*/ 253 w 262"/>
                <a:gd name="T121" fmla="*/ 247 h 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62" h="312">
                  <a:moveTo>
                    <a:pt x="253" y="247"/>
                  </a:moveTo>
                  <a:lnTo>
                    <a:pt x="258" y="243"/>
                  </a:lnTo>
                  <a:lnTo>
                    <a:pt x="255" y="229"/>
                  </a:lnTo>
                  <a:lnTo>
                    <a:pt x="260" y="218"/>
                  </a:lnTo>
                  <a:lnTo>
                    <a:pt x="262" y="200"/>
                  </a:lnTo>
                  <a:lnTo>
                    <a:pt x="256" y="185"/>
                  </a:lnTo>
                  <a:lnTo>
                    <a:pt x="244" y="178"/>
                  </a:lnTo>
                  <a:lnTo>
                    <a:pt x="241" y="169"/>
                  </a:lnTo>
                  <a:lnTo>
                    <a:pt x="243" y="156"/>
                  </a:lnTo>
                  <a:lnTo>
                    <a:pt x="203" y="154"/>
                  </a:lnTo>
                  <a:lnTo>
                    <a:pt x="194" y="127"/>
                  </a:lnTo>
                  <a:lnTo>
                    <a:pt x="199" y="126"/>
                  </a:lnTo>
                  <a:lnTo>
                    <a:pt x="198" y="116"/>
                  </a:lnTo>
                  <a:lnTo>
                    <a:pt x="194" y="109"/>
                  </a:lnTo>
                  <a:lnTo>
                    <a:pt x="192" y="95"/>
                  </a:lnTo>
                  <a:lnTo>
                    <a:pt x="180" y="89"/>
                  </a:lnTo>
                  <a:lnTo>
                    <a:pt x="167" y="89"/>
                  </a:lnTo>
                  <a:lnTo>
                    <a:pt x="157" y="81"/>
                  </a:lnTo>
                  <a:lnTo>
                    <a:pt x="143" y="77"/>
                  </a:lnTo>
                  <a:lnTo>
                    <a:pt x="134" y="68"/>
                  </a:lnTo>
                  <a:lnTo>
                    <a:pt x="111" y="64"/>
                  </a:lnTo>
                  <a:lnTo>
                    <a:pt x="86" y="43"/>
                  </a:lnTo>
                  <a:lnTo>
                    <a:pt x="87" y="27"/>
                  </a:lnTo>
                  <a:lnTo>
                    <a:pt x="85" y="18"/>
                  </a:lnTo>
                  <a:lnTo>
                    <a:pt x="85" y="0"/>
                  </a:lnTo>
                  <a:lnTo>
                    <a:pt x="58" y="5"/>
                  </a:lnTo>
                  <a:lnTo>
                    <a:pt x="48" y="13"/>
                  </a:lnTo>
                  <a:lnTo>
                    <a:pt x="30" y="22"/>
                  </a:lnTo>
                  <a:lnTo>
                    <a:pt x="26" y="30"/>
                  </a:lnTo>
                  <a:lnTo>
                    <a:pt x="15" y="31"/>
                  </a:lnTo>
                  <a:lnTo>
                    <a:pt x="0" y="28"/>
                  </a:lnTo>
                  <a:lnTo>
                    <a:pt x="20" y="66"/>
                  </a:lnTo>
                  <a:lnTo>
                    <a:pt x="16" y="75"/>
                  </a:lnTo>
                  <a:lnTo>
                    <a:pt x="16" y="91"/>
                  </a:lnTo>
                  <a:lnTo>
                    <a:pt x="17" y="111"/>
                  </a:lnTo>
                  <a:lnTo>
                    <a:pt x="11" y="123"/>
                  </a:lnTo>
                  <a:lnTo>
                    <a:pt x="15" y="132"/>
                  </a:lnTo>
                  <a:lnTo>
                    <a:pt x="11" y="140"/>
                  </a:lnTo>
                  <a:lnTo>
                    <a:pt x="21" y="160"/>
                  </a:lnTo>
                  <a:lnTo>
                    <a:pt x="11" y="186"/>
                  </a:lnTo>
                  <a:lnTo>
                    <a:pt x="22" y="202"/>
                  </a:lnTo>
                  <a:lnTo>
                    <a:pt x="27" y="219"/>
                  </a:lnTo>
                  <a:lnTo>
                    <a:pt x="39" y="229"/>
                  </a:lnTo>
                  <a:lnTo>
                    <a:pt x="35" y="252"/>
                  </a:lnTo>
                  <a:lnTo>
                    <a:pt x="48" y="279"/>
                  </a:lnTo>
                  <a:lnTo>
                    <a:pt x="60" y="312"/>
                  </a:lnTo>
                  <a:lnTo>
                    <a:pt x="74" y="308"/>
                  </a:lnTo>
                  <a:lnTo>
                    <a:pt x="89" y="286"/>
                  </a:lnTo>
                  <a:lnTo>
                    <a:pt x="117" y="292"/>
                  </a:lnTo>
                  <a:lnTo>
                    <a:pt x="130" y="310"/>
                  </a:lnTo>
                  <a:lnTo>
                    <a:pt x="137" y="290"/>
                  </a:lnTo>
                  <a:lnTo>
                    <a:pt x="160" y="292"/>
                  </a:lnTo>
                  <a:lnTo>
                    <a:pt x="164" y="297"/>
                  </a:lnTo>
                  <a:lnTo>
                    <a:pt x="170" y="268"/>
                  </a:lnTo>
                  <a:lnTo>
                    <a:pt x="169" y="256"/>
                  </a:lnTo>
                  <a:lnTo>
                    <a:pt x="177" y="234"/>
                  </a:lnTo>
                  <a:lnTo>
                    <a:pt x="212" y="228"/>
                  </a:lnTo>
                  <a:lnTo>
                    <a:pt x="231" y="228"/>
                  </a:lnTo>
                  <a:lnTo>
                    <a:pt x="252" y="240"/>
                  </a:lnTo>
                  <a:lnTo>
                    <a:pt x="253" y="247"/>
                  </a:lnTo>
                  <a:lnTo>
                    <a:pt x="253" y="247"/>
                  </a:ln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2" name="Brazil"/>
            <p:cNvSpPr>
              <a:spLocks/>
            </p:cNvSpPr>
            <p:nvPr/>
          </p:nvSpPr>
          <p:spPr bwMode="auto">
            <a:xfrm>
              <a:off x="3541712" y="4284663"/>
              <a:ext cx="1304925" cy="1471613"/>
            </a:xfrm>
            <a:custGeom>
              <a:avLst/>
              <a:gdLst>
                <a:gd name="T0" fmla="*/ 339 w 822"/>
                <a:gd name="T1" fmla="*/ 85 h 927"/>
                <a:gd name="T2" fmla="*/ 310 w 822"/>
                <a:gd name="T3" fmla="*/ 94 h 927"/>
                <a:gd name="T4" fmla="*/ 295 w 822"/>
                <a:gd name="T5" fmla="*/ 39 h 927"/>
                <a:gd name="T6" fmla="*/ 292 w 822"/>
                <a:gd name="T7" fmla="*/ 6 h 927"/>
                <a:gd name="T8" fmla="*/ 271 w 822"/>
                <a:gd name="T9" fmla="*/ 17 h 927"/>
                <a:gd name="T10" fmla="*/ 210 w 822"/>
                <a:gd name="T11" fmla="*/ 29 h 927"/>
                <a:gd name="T12" fmla="*/ 198 w 822"/>
                <a:gd name="T13" fmla="*/ 51 h 927"/>
                <a:gd name="T14" fmla="*/ 204 w 822"/>
                <a:gd name="T15" fmla="*/ 80 h 927"/>
                <a:gd name="T16" fmla="*/ 173 w 822"/>
                <a:gd name="T17" fmla="*/ 106 h 927"/>
                <a:gd name="T18" fmla="*/ 138 w 822"/>
                <a:gd name="T19" fmla="*/ 84 h 927"/>
                <a:gd name="T20" fmla="*/ 85 w 822"/>
                <a:gd name="T21" fmla="*/ 99 h 927"/>
                <a:gd name="T22" fmla="*/ 80 w 822"/>
                <a:gd name="T23" fmla="*/ 112 h 927"/>
                <a:gd name="T24" fmla="*/ 92 w 822"/>
                <a:gd name="T25" fmla="*/ 162 h 927"/>
                <a:gd name="T26" fmla="*/ 45 w 822"/>
                <a:gd name="T27" fmla="*/ 235 h 927"/>
                <a:gd name="T28" fmla="*/ 18 w 822"/>
                <a:gd name="T29" fmla="*/ 282 h 927"/>
                <a:gd name="T30" fmla="*/ 10 w 822"/>
                <a:gd name="T31" fmla="*/ 325 h 927"/>
                <a:gd name="T32" fmla="*/ 42 w 822"/>
                <a:gd name="T33" fmla="*/ 363 h 927"/>
                <a:gd name="T34" fmla="*/ 86 w 822"/>
                <a:gd name="T35" fmla="*/ 390 h 927"/>
                <a:gd name="T36" fmla="*/ 128 w 822"/>
                <a:gd name="T37" fmla="*/ 379 h 927"/>
                <a:gd name="T38" fmla="*/ 183 w 822"/>
                <a:gd name="T39" fmla="*/ 375 h 927"/>
                <a:gd name="T40" fmla="*/ 232 w 822"/>
                <a:gd name="T41" fmla="*/ 425 h 927"/>
                <a:gd name="T42" fmla="*/ 278 w 822"/>
                <a:gd name="T43" fmla="*/ 446 h 927"/>
                <a:gd name="T44" fmla="*/ 297 w 822"/>
                <a:gd name="T45" fmla="*/ 483 h 927"/>
                <a:gd name="T46" fmla="*/ 339 w 822"/>
                <a:gd name="T47" fmla="*/ 526 h 927"/>
                <a:gd name="T48" fmla="*/ 358 w 822"/>
                <a:gd name="T49" fmla="*/ 575 h 927"/>
                <a:gd name="T50" fmla="*/ 357 w 822"/>
                <a:gd name="T51" fmla="*/ 617 h 927"/>
                <a:gd name="T52" fmla="*/ 404 w 822"/>
                <a:gd name="T53" fmla="*/ 657 h 927"/>
                <a:gd name="T54" fmla="*/ 423 w 822"/>
                <a:gd name="T55" fmla="*/ 696 h 927"/>
                <a:gd name="T56" fmla="*/ 438 w 822"/>
                <a:gd name="T57" fmla="*/ 723 h 927"/>
                <a:gd name="T58" fmla="*/ 459 w 822"/>
                <a:gd name="T59" fmla="*/ 765 h 927"/>
                <a:gd name="T60" fmla="*/ 389 w 822"/>
                <a:gd name="T61" fmla="*/ 843 h 927"/>
                <a:gd name="T62" fmla="*/ 455 w 822"/>
                <a:gd name="T63" fmla="*/ 873 h 927"/>
                <a:gd name="T64" fmla="*/ 488 w 822"/>
                <a:gd name="T65" fmla="*/ 927 h 927"/>
                <a:gd name="T66" fmla="*/ 531 w 822"/>
                <a:gd name="T67" fmla="*/ 861 h 927"/>
                <a:gd name="T68" fmla="*/ 564 w 822"/>
                <a:gd name="T69" fmla="*/ 770 h 927"/>
                <a:gd name="T70" fmla="*/ 598 w 822"/>
                <a:gd name="T71" fmla="*/ 698 h 927"/>
                <a:gd name="T72" fmla="*/ 688 w 822"/>
                <a:gd name="T73" fmla="*/ 671 h 927"/>
                <a:gd name="T74" fmla="*/ 729 w 822"/>
                <a:gd name="T75" fmla="*/ 591 h 927"/>
                <a:gd name="T76" fmla="*/ 742 w 822"/>
                <a:gd name="T77" fmla="*/ 497 h 927"/>
                <a:gd name="T78" fmla="*/ 763 w 822"/>
                <a:gd name="T79" fmla="*/ 414 h 927"/>
                <a:gd name="T80" fmla="*/ 822 w 822"/>
                <a:gd name="T81" fmla="*/ 300 h 927"/>
                <a:gd name="T82" fmla="*/ 785 w 822"/>
                <a:gd name="T83" fmla="*/ 247 h 927"/>
                <a:gd name="T84" fmla="*/ 679 w 822"/>
                <a:gd name="T85" fmla="*/ 194 h 927"/>
                <a:gd name="T86" fmla="*/ 607 w 822"/>
                <a:gd name="T87" fmla="*/ 162 h 927"/>
                <a:gd name="T88" fmla="*/ 529 w 822"/>
                <a:gd name="T89" fmla="*/ 131 h 927"/>
                <a:gd name="T90" fmla="*/ 501 w 822"/>
                <a:gd name="T91" fmla="*/ 83 h 927"/>
                <a:gd name="T92" fmla="*/ 466 w 822"/>
                <a:gd name="T93" fmla="*/ 26 h 927"/>
                <a:gd name="T94" fmla="*/ 428 w 822"/>
                <a:gd name="T95" fmla="*/ 76 h 927"/>
                <a:gd name="T96" fmla="*/ 406 w 822"/>
                <a:gd name="T97" fmla="*/ 70 h 927"/>
                <a:gd name="T98" fmla="*/ 373 w 822"/>
                <a:gd name="T99" fmla="*/ 72 h 927"/>
                <a:gd name="T100" fmla="*/ 363 w 822"/>
                <a:gd name="T101" fmla="*/ 80 h 9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822" h="927">
                  <a:moveTo>
                    <a:pt x="363" y="80"/>
                  </a:moveTo>
                  <a:lnTo>
                    <a:pt x="357" y="80"/>
                  </a:lnTo>
                  <a:lnTo>
                    <a:pt x="346" y="79"/>
                  </a:lnTo>
                  <a:lnTo>
                    <a:pt x="339" y="85"/>
                  </a:lnTo>
                  <a:lnTo>
                    <a:pt x="329" y="89"/>
                  </a:lnTo>
                  <a:lnTo>
                    <a:pt x="324" y="90"/>
                  </a:lnTo>
                  <a:lnTo>
                    <a:pt x="321" y="94"/>
                  </a:lnTo>
                  <a:lnTo>
                    <a:pt x="310" y="94"/>
                  </a:lnTo>
                  <a:lnTo>
                    <a:pt x="297" y="82"/>
                  </a:lnTo>
                  <a:lnTo>
                    <a:pt x="296" y="72"/>
                  </a:lnTo>
                  <a:lnTo>
                    <a:pt x="291" y="59"/>
                  </a:lnTo>
                  <a:lnTo>
                    <a:pt x="295" y="39"/>
                  </a:lnTo>
                  <a:lnTo>
                    <a:pt x="301" y="31"/>
                  </a:lnTo>
                  <a:lnTo>
                    <a:pt x="296" y="20"/>
                  </a:lnTo>
                  <a:lnTo>
                    <a:pt x="289" y="16"/>
                  </a:lnTo>
                  <a:lnTo>
                    <a:pt x="292" y="6"/>
                  </a:lnTo>
                  <a:lnTo>
                    <a:pt x="287" y="0"/>
                  </a:lnTo>
                  <a:lnTo>
                    <a:pt x="277" y="1"/>
                  </a:lnTo>
                  <a:lnTo>
                    <a:pt x="279" y="9"/>
                  </a:lnTo>
                  <a:lnTo>
                    <a:pt x="271" y="17"/>
                  </a:lnTo>
                  <a:lnTo>
                    <a:pt x="247" y="26"/>
                  </a:lnTo>
                  <a:lnTo>
                    <a:pt x="232" y="30"/>
                  </a:lnTo>
                  <a:lnTo>
                    <a:pt x="226" y="36"/>
                  </a:lnTo>
                  <a:lnTo>
                    <a:pt x="210" y="29"/>
                  </a:lnTo>
                  <a:lnTo>
                    <a:pt x="194" y="26"/>
                  </a:lnTo>
                  <a:lnTo>
                    <a:pt x="190" y="29"/>
                  </a:lnTo>
                  <a:lnTo>
                    <a:pt x="199" y="35"/>
                  </a:lnTo>
                  <a:lnTo>
                    <a:pt x="198" y="51"/>
                  </a:lnTo>
                  <a:lnTo>
                    <a:pt x="200" y="66"/>
                  </a:lnTo>
                  <a:lnTo>
                    <a:pt x="219" y="67"/>
                  </a:lnTo>
                  <a:lnTo>
                    <a:pt x="220" y="73"/>
                  </a:lnTo>
                  <a:lnTo>
                    <a:pt x="204" y="80"/>
                  </a:lnTo>
                  <a:lnTo>
                    <a:pt x="202" y="90"/>
                  </a:lnTo>
                  <a:lnTo>
                    <a:pt x="193" y="94"/>
                  </a:lnTo>
                  <a:lnTo>
                    <a:pt x="178" y="99"/>
                  </a:lnTo>
                  <a:lnTo>
                    <a:pt x="173" y="106"/>
                  </a:lnTo>
                  <a:lnTo>
                    <a:pt x="157" y="108"/>
                  </a:lnTo>
                  <a:lnTo>
                    <a:pt x="146" y="95"/>
                  </a:lnTo>
                  <a:lnTo>
                    <a:pt x="141" y="98"/>
                  </a:lnTo>
                  <a:lnTo>
                    <a:pt x="138" y="84"/>
                  </a:lnTo>
                  <a:lnTo>
                    <a:pt x="132" y="77"/>
                  </a:lnTo>
                  <a:lnTo>
                    <a:pt x="125" y="85"/>
                  </a:lnTo>
                  <a:lnTo>
                    <a:pt x="85" y="84"/>
                  </a:lnTo>
                  <a:lnTo>
                    <a:pt x="85" y="99"/>
                  </a:lnTo>
                  <a:lnTo>
                    <a:pt x="97" y="102"/>
                  </a:lnTo>
                  <a:lnTo>
                    <a:pt x="96" y="110"/>
                  </a:lnTo>
                  <a:lnTo>
                    <a:pt x="92" y="108"/>
                  </a:lnTo>
                  <a:lnTo>
                    <a:pt x="80" y="112"/>
                  </a:lnTo>
                  <a:lnTo>
                    <a:pt x="80" y="129"/>
                  </a:lnTo>
                  <a:lnTo>
                    <a:pt x="89" y="138"/>
                  </a:lnTo>
                  <a:lnTo>
                    <a:pt x="92" y="151"/>
                  </a:lnTo>
                  <a:lnTo>
                    <a:pt x="92" y="162"/>
                  </a:lnTo>
                  <a:lnTo>
                    <a:pt x="84" y="227"/>
                  </a:lnTo>
                  <a:lnTo>
                    <a:pt x="65" y="226"/>
                  </a:lnTo>
                  <a:lnTo>
                    <a:pt x="62" y="230"/>
                  </a:lnTo>
                  <a:lnTo>
                    <a:pt x="45" y="235"/>
                  </a:lnTo>
                  <a:lnTo>
                    <a:pt x="22" y="250"/>
                  </a:lnTo>
                  <a:lnTo>
                    <a:pt x="20" y="262"/>
                  </a:lnTo>
                  <a:lnTo>
                    <a:pt x="15" y="270"/>
                  </a:lnTo>
                  <a:lnTo>
                    <a:pt x="18" y="282"/>
                  </a:lnTo>
                  <a:lnTo>
                    <a:pt x="6" y="290"/>
                  </a:lnTo>
                  <a:lnTo>
                    <a:pt x="6" y="300"/>
                  </a:lnTo>
                  <a:lnTo>
                    <a:pt x="0" y="304"/>
                  </a:lnTo>
                  <a:lnTo>
                    <a:pt x="10" y="325"/>
                  </a:lnTo>
                  <a:lnTo>
                    <a:pt x="23" y="339"/>
                  </a:lnTo>
                  <a:lnTo>
                    <a:pt x="19" y="350"/>
                  </a:lnTo>
                  <a:lnTo>
                    <a:pt x="32" y="351"/>
                  </a:lnTo>
                  <a:lnTo>
                    <a:pt x="42" y="363"/>
                  </a:lnTo>
                  <a:lnTo>
                    <a:pt x="59" y="364"/>
                  </a:lnTo>
                  <a:lnTo>
                    <a:pt x="76" y="350"/>
                  </a:lnTo>
                  <a:lnTo>
                    <a:pt x="77" y="387"/>
                  </a:lnTo>
                  <a:lnTo>
                    <a:pt x="86" y="390"/>
                  </a:lnTo>
                  <a:lnTo>
                    <a:pt x="98" y="385"/>
                  </a:lnTo>
                  <a:lnTo>
                    <a:pt x="113" y="388"/>
                  </a:lnTo>
                  <a:lnTo>
                    <a:pt x="124" y="387"/>
                  </a:lnTo>
                  <a:lnTo>
                    <a:pt x="128" y="379"/>
                  </a:lnTo>
                  <a:lnTo>
                    <a:pt x="146" y="370"/>
                  </a:lnTo>
                  <a:lnTo>
                    <a:pt x="156" y="362"/>
                  </a:lnTo>
                  <a:lnTo>
                    <a:pt x="183" y="357"/>
                  </a:lnTo>
                  <a:lnTo>
                    <a:pt x="183" y="375"/>
                  </a:lnTo>
                  <a:lnTo>
                    <a:pt x="185" y="384"/>
                  </a:lnTo>
                  <a:lnTo>
                    <a:pt x="184" y="400"/>
                  </a:lnTo>
                  <a:lnTo>
                    <a:pt x="209" y="421"/>
                  </a:lnTo>
                  <a:lnTo>
                    <a:pt x="232" y="425"/>
                  </a:lnTo>
                  <a:lnTo>
                    <a:pt x="241" y="434"/>
                  </a:lnTo>
                  <a:lnTo>
                    <a:pt x="255" y="438"/>
                  </a:lnTo>
                  <a:lnTo>
                    <a:pt x="265" y="446"/>
                  </a:lnTo>
                  <a:lnTo>
                    <a:pt x="278" y="446"/>
                  </a:lnTo>
                  <a:lnTo>
                    <a:pt x="290" y="452"/>
                  </a:lnTo>
                  <a:lnTo>
                    <a:pt x="292" y="466"/>
                  </a:lnTo>
                  <a:lnTo>
                    <a:pt x="296" y="473"/>
                  </a:lnTo>
                  <a:lnTo>
                    <a:pt x="297" y="483"/>
                  </a:lnTo>
                  <a:lnTo>
                    <a:pt x="292" y="484"/>
                  </a:lnTo>
                  <a:lnTo>
                    <a:pt x="301" y="511"/>
                  </a:lnTo>
                  <a:lnTo>
                    <a:pt x="341" y="513"/>
                  </a:lnTo>
                  <a:lnTo>
                    <a:pt x="339" y="526"/>
                  </a:lnTo>
                  <a:lnTo>
                    <a:pt x="342" y="535"/>
                  </a:lnTo>
                  <a:lnTo>
                    <a:pt x="354" y="542"/>
                  </a:lnTo>
                  <a:lnTo>
                    <a:pt x="360" y="557"/>
                  </a:lnTo>
                  <a:lnTo>
                    <a:pt x="358" y="575"/>
                  </a:lnTo>
                  <a:lnTo>
                    <a:pt x="353" y="586"/>
                  </a:lnTo>
                  <a:lnTo>
                    <a:pt x="356" y="600"/>
                  </a:lnTo>
                  <a:lnTo>
                    <a:pt x="351" y="604"/>
                  </a:lnTo>
                  <a:lnTo>
                    <a:pt x="357" y="617"/>
                  </a:lnTo>
                  <a:lnTo>
                    <a:pt x="359" y="650"/>
                  </a:lnTo>
                  <a:lnTo>
                    <a:pt x="381" y="655"/>
                  </a:lnTo>
                  <a:lnTo>
                    <a:pt x="389" y="650"/>
                  </a:lnTo>
                  <a:lnTo>
                    <a:pt x="404" y="657"/>
                  </a:lnTo>
                  <a:lnTo>
                    <a:pt x="409" y="663"/>
                  </a:lnTo>
                  <a:lnTo>
                    <a:pt x="412" y="685"/>
                  </a:lnTo>
                  <a:lnTo>
                    <a:pt x="415" y="694"/>
                  </a:lnTo>
                  <a:lnTo>
                    <a:pt x="423" y="696"/>
                  </a:lnTo>
                  <a:lnTo>
                    <a:pt x="430" y="691"/>
                  </a:lnTo>
                  <a:lnTo>
                    <a:pt x="438" y="696"/>
                  </a:lnTo>
                  <a:lnTo>
                    <a:pt x="439" y="709"/>
                  </a:lnTo>
                  <a:lnTo>
                    <a:pt x="438" y="723"/>
                  </a:lnTo>
                  <a:lnTo>
                    <a:pt x="436" y="737"/>
                  </a:lnTo>
                  <a:lnTo>
                    <a:pt x="445" y="732"/>
                  </a:lnTo>
                  <a:lnTo>
                    <a:pt x="457" y="746"/>
                  </a:lnTo>
                  <a:lnTo>
                    <a:pt x="459" y="765"/>
                  </a:lnTo>
                  <a:lnTo>
                    <a:pt x="443" y="778"/>
                  </a:lnTo>
                  <a:lnTo>
                    <a:pt x="431" y="787"/>
                  </a:lnTo>
                  <a:lnTo>
                    <a:pt x="411" y="811"/>
                  </a:lnTo>
                  <a:lnTo>
                    <a:pt x="389" y="843"/>
                  </a:lnTo>
                  <a:lnTo>
                    <a:pt x="402" y="840"/>
                  </a:lnTo>
                  <a:lnTo>
                    <a:pt x="424" y="858"/>
                  </a:lnTo>
                  <a:lnTo>
                    <a:pt x="432" y="858"/>
                  </a:lnTo>
                  <a:lnTo>
                    <a:pt x="455" y="873"/>
                  </a:lnTo>
                  <a:lnTo>
                    <a:pt x="473" y="886"/>
                  </a:lnTo>
                  <a:lnTo>
                    <a:pt x="487" y="902"/>
                  </a:lnTo>
                  <a:lnTo>
                    <a:pt x="480" y="913"/>
                  </a:lnTo>
                  <a:lnTo>
                    <a:pt x="488" y="927"/>
                  </a:lnTo>
                  <a:lnTo>
                    <a:pt x="499" y="913"/>
                  </a:lnTo>
                  <a:lnTo>
                    <a:pt x="505" y="891"/>
                  </a:lnTo>
                  <a:lnTo>
                    <a:pt x="516" y="880"/>
                  </a:lnTo>
                  <a:lnTo>
                    <a:pt x="531" y="861"/>
                  </a:lnTo>
                  <a:lnTo>
                    <a:pt x="548" y="819"/>
                  </a:lnTo>
                  <a:lnTo>
                    <a:pt x="561" y="806"/>
                  </a:lnTo>
                  <a:lnTo>
                    <a:pt x="563" y="795"/>
                  </a:lnTo>
                  <a:lnTo>
                    <a:pt x="564" y="770"/>
                  </a:lnTo>
                  <a:lnTo>
                    <a:pt x="560" y="757"/>
                  </a:lnTo>
                  <a:lnTo>
                    <a:pt x="561" y="740"/>
                  </a:lnTo>
                  <a:lnTo>
                    <a:pt x="576" y="716"/>
                  </a:lnTo>
                  <a:lnTo>
                    <a:pt x="598" y="698"/>
                  </a:lnTo>
                  <a:lnTo>
                    <a:pt x="620" y="690"/>
                  </a:lnTo>
                  <a:lnTo>
                    <a:pt x="634" y="680"/>
                  </a:lnTo>
                  <a:lnTo>
                    <a:pt x="666" y="671"/>
                  </a:lnTo>
                  <a:lnTo>
                    <a:pt x="688" y="671"/>
                  </a:lnTo>
                  <a:lnTo>
                    <a:pt x="692" y="657"/>
                  </a:lnTo>
                  <a:lnTo>
                    <a:pt x="708" y="646"/>
                  </a:lnTo>
                  <a:lnTo>
                    <a:pt x="710" y="622"/>
                  </a:lnTo>
                  <a:lnTo>
                    <a:pt x="729" y="591"/>
                  </a:lnTo>
                  <a:lnTo>
                    <a:pt x="731" y="559"/>
                  </a:lnTo>
                  <a:lnTo>
                    <a:pt x="737" y="549"/>
                  </a:lnTo>
                  <a:lnTo>
                    <a:pt x="738" y="534"/>
                  </a:lnTo>
                  <a:lnTo>
                    <a:pt x="742" y="497"/>
                  </a:lnTo>
                  <a:lnTo>
                    <a:pt x="738" y="453"/>
                  </a:lnTo>
                  <a:lnTo>
                    <a:pt x="744" y="435"/>
                  </a:lnTo>
                  <a:lnTo>
                    <a:pt x="749" y="434"/>
                  </a:lnTo>
                  <a:lnTo>
                    <a:pt x="763" y="414"/>
                  </a:lnTo>
                  <a:lnTo>
                    <a:pt x="775" y="388"/>
                  </a:lnTo>
                  <a:lnTo>
                    <a:pt x="804" y="354"/>
                  </a:lnTo>
                  <a:lnTo>
                    <a:pt x="815" y="339"/>
                  </a:lnTo>
                  <a:lnTo>
                    <a:pt x="822" y="300"/>
                  </a:lnTo>
                  <a:lnTo>
                    <a:pt x="818" y="285"/>
                  </a:lnTo>
                  <a:lnTo>
                    <a:pt x="811" y="255"/>
                  </a:lnTo>
                  <a:lnTo>
                    <a:pt x="803" y="248"/>
                  </a:lnTo>
                  <a:lnTo>
                    <a:pt x="785" y="247"/>
                  </a:lnTo>
                  <a:lnTo>
                    <a:pt x="769" y="239"/>
                  </a:lnTo>
                  <a:lnTo>
                    <a:pt x="742" y="213"/>
                  </a:lnTo>
                  <a:lnTo>
                    <a:pt x="710" y="193"/>
                  </a:lnTo>
                  <a:lnTo>
                    <a:pt x="679" y="194"/>
                  </a:lnTo>
                  <a:lnTo>
                    <a:pt x="638" y="181"/>
                  </a:lnTo>
                  <a:lnTo>
                    <a:pt x="614" y="189"/>
                  </a:lnTo>
                  <a:lnTo>
                    <a:pt x="617" y="176"/>
                  </a:lnTo>
                  <a:lnTo>
                    <a:pt x="607" y="162"/>
                  </a:lnTo>
                  <a:lnTo>
                    <a:pt x="572" y="148"/>
                  </a:lnTo>
                  <a:lnTo>
                    <a:pt x="546" y="139"/>
                  </a:lnTo>
                  <a:lnTo>
                    <a:pt x="530" y="154"/>
                  </a:lnTo>
                  <a:lnTo>
                    <a:pt x="529" y="131"/>
                  </a:lnTo>
                  <a:lnTo>
                    <a:pt x="492" y="127"/>
                  </a:lnTo>
                  <a:lnTo>
                    <a:pt x="485" y="120"/>
                  </a:lnTo>
                  <a:lnTo>
                    <a:pt x="501" y="100"/>
                  </a:lnTo>
                  <a:lnTo>
                    <a:pt x="501" y="83"/>
                  </a:lnTo>
                  <a:lnTo>
                    <a:pt x="490" y="80"/>
                  </a:lnTo>
                  <a:lnTo>
                    <a:pt x="479" y="38"/>
                  </a:lnTo>
                  <a:lnTo>
                    <a:pt x="473" y="25"/>
                  </a:lnTo>
                  <a:lnTo>
                    <a:pt x="466" y="26"/>
                  </a:lnTo>
                  <a:lnTo>
                    <a:pt x="453" y="48"/>
                  </a:lnTo>
                  <a:lnTo>
                    <a:pt x="447" y="66"/>
                  </a:lnTo>
                  <a:lnTo>
                    <a:pt x="438" y="74"/>
                  </a:lnTo>
                  <a:lnTo>
                    <a:pt x="428" y="76"/>
                  </a:lnTo>
                  <a:lnTo>
                    <a:pt x="425" y="69"/>
                  </a:lnTo>
                  <a:lnTo>
                    <a:pt x="421" y="68"/>
                  </a:lnTo>
                  <a:lnTo>
                    <a:pt x="414" y="75"/>
                  </a:lnTo>
                  <a:lnTo>
                    <a:pt x="406" y="70"/>
                  </a:lnTo>
                  <a:lnTo>
                    <a:pt x="394" y="65"/>
                  </a:lnTo>
                  <a:lnTo>
                    <a:pt x="383" y="67"/>
                  </a:lnTo>
                  <a:lnTo>
                    <a:pt x="375" y="66"/>
                  </a:lnTo>
                  <a:lnTo>
                    <a:pt x="373" y="72"/>
                  </a:lnTo>
                  <a:lnTo>
                    <a:pt x="376" y="77"/>
                  </a:lnTo>
                  <a:lnTo>
                    <a:pt x="374" y="81"/>
                  </a:lnTo>
                  <a:lnTo>
                    <a:pt x="363" y="80"/>
                  </a:lnTo>
                  <a:lnTo>
                    <a:pt x="363" y="80"/>
                  </a:ln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3" name="Brunei"/>
            <p:cNvSpPr>
              <a:spLocks/>
            </p:cNvSpPr>
            <p:nvPr/>
          </p:nvSpPr>
          <p:spPr bwMode="auto">
            <a:xfrm>
              <a:off x="9801225" y="4278313"/>
              <a:ext cx="41275" cy="53975"/>
            </a:xfrm>
            <a:custGeom>
              <a:avLst/>
              <a:gdLst>
                <a:gd name="T0" fmla="*/ 0 w 26"/>
                <a:gd name="T1" fmla="*/ 22 h 34"/>
                <a:gd name="T2" fmla="*/ 11 w 26"/>
                <a:gd name="T3" fmla="*/ 34 h 34"/>
                <a:gd name="T4" fmla="*/ 14 w 26"/>
                <a:gd name="T5" fmla="*/ 26 h 34"/>
                <a:gd name="T6" fmla="*/ 25 w 26"/>
                <a:gd name="T7" fmla="*/ 27 h 34"/>
                <a:gd name="T8" fmla="*/ 26 w 26"/>
                <a:gd name="T9" fmla="*/ 11 h 34"/>
                <a:gd name="T10" fmla="*/ 26 w 26"/>
                <a:gd name="T11" fmla="*/ 0 h 34"/>
                <a:gd name="T12" fmla="*/ 9 w 26"/>
                <a:gd name="T13" fmla="*/ 13 h 34"/>
                <a:gd name="T14" fmla="*/ 0 w 26"/>
                <a:gd name="T15" fmla="*/ 22 h 34"/>
                <a:gd name="T16" fmla="*/ 0 w 26"/>
                <a:gd name="T17" fmla="*/ 22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6" h="34">
                  <a:moveTo>
                    <a:pt x="0" y="22"/>
                  </a:moveTo>
                  <a:lnTo>
                    <a:pt x="11" y="34"/>
                  </a:lnTo>
                  <a:lnTo>
                    <a:pt x="14" y="26"/>
                  </a:lnTo>
                  <a:lnTo>
                    <a:pt x="25" y="27"/>
                  </a:lnTo>
                  <a:lnTo>
                    <a:pt x="26" y="11"/>
                  </a:lnTo>
                  <a:lnTo>
                    <a:pt x="26" y="0"/>
                  </a:lnTo>
                  <a:lnTo>
                    <a:pt x="9" y="13"/>
                  </a:lnTo>
                  <a:lnTo>
                    <a:pt x="0" y="22"/>
                  </a:lnTo>
                  <a:lnTo>
                    <a:pt x="0" y="22"/>
                  </a:ln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4" name="Bhutan"/>
            <p:cNvSpPr>
              <a:spLocks/>
            </p:cNvSpPr>
            <p:nvPr/>
          </p:nvSpPr>
          <p:spPr bwMode="auto">
            <a:xfrm>
              <a:off x="8864600" y="3414713"/>
              <a:ext cx="106362" cy="60325"/>
            </a:xfrm>
            <a:custGeom>
              <a:avLst/>
              <a:gdLst>
                <a:gd name="T0" fmla="*/ 56 w 67"/>
                <a:gd name="T1" fmla="*/ 13 h 38"/>
                <a:gd name="T2" fmla="*/ 46 w 67"/>
                <a:gd name="T3" fmla="*/ 7 h 38"/>
                <a:gd name="T4" fmla="*/ 35 w 67"/>
                <a:gd name="T5" fmla="*/ 6 h 38"/>
                <a:gd name="T6" fmla="*/ 20 w 67"/>
                <a:gd name="T7" fmla="*/ 0 h 38"/>
                <a:gd name="T8" fmla="*/ 10 w 67"/>
                <a:gd name="T9" fmla="*/ 7 h 38"/>
                <a:gd name="T10" fmla="*/ 0 w 67"/>
                <a:gd name="T11" fmla="*/ 24 h 38"/>
                <a:gd name="T12" fmla="*/ 1 w 67"/>
                <a:gd name="T13" fmla="*/ 29 h 38"/>
                <a:gd name="T14" fmla="*/ 22 w 67"/>
                <a:gd name="T15" fmla="*/ 38 h 38"/>
                <a:gd name="T16" fmla="*/ 34 w 67"/>
                <a:gd name="T17" fmla="*/ 35 h 38"/>
                <a:gd name="T18" fmla="*/ 52 w 67"/>
                <a:gd name="T19" fmla="*/ 36 h 38"/>
                <a:gd name="T20" fmla="*/ 67 w 67"/>
                <a:gd name="T21" fmla="*/ 36 h 38"/>
                <a:gd name="T22" fmla="*/ 67 w 67"/>
                <a:gd name="T23" fmla="*/ 21 h 38"/>
                <a:gd name="T24" fmla="*/ 56 w 67"/>
                <a:gd name="T25" fmla="*/ 13 h 38"/>
                <a:gd name="T26" fmla="*/ 56 w 67"/>
                <a:gd name="T27" fmla="*/ 13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7" h="38">
                  <a:moveTo>
                    <a:pt x="56" y="13"/>
                  </a:moveTo>
                  <a:lnTo>
                    <a:pt x="46" y="7"/>
                  </a:lnTo>
                  <a:lnTo>
                    <a:pt x="35" y="6"/>
                  </a:lnTo>
                  <a:lnTo>
                    <a:pt x="20" y="0"/>
                  </a:lnTo>
                  <a:lnTo>
                    <a:pt x="10" y="7"/>
                  </a:lnTo>
                  <a:lnTo>
                    <a:pt x="0" y="24"/>
                  </a:lnTo>
                  <a:lnTo>
                    <a:pt x="1" y="29"/>
                  </a:lnTo>
                  <a:lnTo>
                    <a:pt x="22" y="38"/>
                  </a:lnTo>
                  <a:lnTo>
                    <a:pt x="34" y="35"/>
                  </a:lnTo>
                  <a:lnTo>
                    <a:pt x="52" y="36"/>
                  </a:lnTo>
                  <a:lnTo>
                    <a:pt x="67" y="36"/>
                  </a:lnTo>
                  <a:lnTo>
                    <a:pt x="67" y="21"/>
                  </a:lnTo>
                  <a:lnTo>
                    <a:pt x="56" y="13"/>
                  </a:lnTo>
                  <a:lnTo>
                    <a:pt x="56" y="13"/>
                  </a:ln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5" name="Bangladesh"/>
            <p:cNvSpPr>
              <a:spLocks/>
            </p:cNvSpPr>
            <p:nvPr/>
          </p:nvSpPr>
          <p:spPr bwMode="auto">
            <a:xfrm>
              <a:off x="8856662" y="3486151"/>
              <a:ext cx="169862" cy="215900"/>
            </a:xfrm>
            <a:custGeom>
              <a:avLst/>
              <a:gdLst>
                <a:gd name="T0" fmla="*/ 105 w 107"/>
                <a:gd name="T1" fmla="*/ 105 h 136"/>
                <a:gd name="T2" fmla="*/ 88 w 107"/>
                <a:gd name="T3" fmla="*/ 66 h 136"/>
                <a:gd name="T4" fmla="*/ 83 w 107"/>
                <a:gd name="T5" fmla="*/ 67 h 136"/>
                <a:gd name="T6" fmla="*/ 82 w 107"/>
                <a:gd name="T7" fmla="*/ 82 h 136"/>
                <a:gd name="T8" fmla="*/ 69 w 107"/>
                <a:gd name="T9" fmla="*/ 69 h 136"/>
                <a:gd name="T10" fmla="*/ 73 w 107"/>
                <a:gd name="T11" fmla="*/ 56 h 136"/>
                <a:gd name="T12" fmla="*/ 82 w 107"/>
                <a:gd name="T13" fmla="*/ 54 h 136"/>
                <a:gd name="T14" fmla="*/ 88 w 107"/>
                <a:gd name="T15" fmla="*/ 34 h 136"/>
                <a:gd name="T16" fmla="*/ 75 w 107"/>
                <a:gd name="T17" fmla="*/ 31 h 136"/>
                <a:gd name="T18" fmla="*/ 57 w 107"/>
                <a:gd name="T19" fmla="*/ 31 h 136"/>
                <a:gd name="T20" fmla="*/ 36 w 107"/>
                <a:gd name="T21" fmla="*/ 28 h 136"/>
                <a:gd name="T22" fmla="*/ 32 w 107"/>
                <a:gd name="T23" fmla="*/ 11 h 136"/>
                <a:gd name="T24" fmla="*/ 22 w 107"/>
                <a:gd name="T25" fmla="*/ 9 h 136"/>
                <a:gd name="T26" fmla="*/ 4 w 107"/>
                <a:gd name="T27" fmla="*/ 0 h 136"/>
                <a:gd name="T28" fmla="*/ 0 w 107"/>
                <a:gd name="T29" fmla="*/ 16 h 136"/>
                <a:gd name="T30" fmla="*/ 16 w 107"/>
                <a:gd name="T31" fmla="*/ 28 h 136"/>
                <a:gd name="T32" fmla="*/ 5 w 107"/>
                <a:gd name="T33" fmla="*/ 37 h 136"/>
                <a:gd name="T34" fmla="*/ 2 w 107"/>
                <a:gd name="T35" fmla="*/ 46 h 136"/>
                <a:gd name="T36" fmla="*/ 16 w 107"/>
                <a:gd name="T37" fmla="*/ 52 h 136"/>
                <a:gd name="T38" fmla="*/ 15 w 107"/>
                <a:gd name="T39" fmla="*/ 66 h 136"/>
                <a:gd name="T40" fmla="*/ 24 w 107"/>
                <a:gd name="T41" fmla="*/ 84 h 136"/>
                <a:gd name="T42" fmla="*/ 30 w 107"/>
                <a:gd name="T43" fmla="*/ 104 h 136"/>
                <a:gd name="T44" fmla="*/ 38 w 107"/>
                <a:gd name="T45" fmla="*/ 106 h 136"/>
                <a:gd name="T46" fmla="*/ 44 w 107"/>
                <a:gd name="T47" fmla="*/ 108 h 136"/>
                <a:gd name="T48" fmla="*/ 47 w 107"/>
                <a:gd name="T49" fmla="*/ 105 h 136"/>
                <a:gd name="T50" fmla="*/ 57 w 107"/>
                <a:gd name="T51" fmla="*/ 109 h 136"/>
                <a:gd name="T52" fmla="*/ 61 w 107"/>
                <a:gd name="T53" fmla="*/ 96 h 136"/>
                <a:gd name="T54" fmla="*/ 58 w 107"/>
                <a:gd name="T55" fmla="*/ 86 h 136"/>
                <a:gd name="T56" fmla="*/ 77 w 107"/>
                <a:gd name="T57" fmla="*/ 87 h 136"/>
                <a:gd name="T58" fmla="*/ 87 w 107"/>
                <a:gd name="T59" fmla="*/ 101 h 136"/>
                <a:gd name="T60" fmla="*/ 93 w 107"/>
                <a:gd name="T61" fmla="*/ 112 h 136"/>
                <a:gd name="T62" fmla="*/ 96 w 107"/>
                <a:gd name="T63" fmla="*/ 124 h 136"/>
                <a:gd name="T64" fmla="*/ 103 w 107"/>
                <a:gd name="T65" fmla="*/ 136 h 136"/>
                <a:gd name="T66" fmla="*/ 100 w 107"/>
                <a:gd name="T67" fmla="*/ 118 h 136"/>
                <a:gd name="T68" fmla="*/ 107 w 107"/>
                <a:gd name="T69" fmla="*/ 121 h 136"/>
                <a:gd name="T70" fmla="*/ 105 w 107"/>
                <a:gd name="T71" fmla="*/ 105 h 136"/>
                <a:gd name="T72" fmla="*/ 105 w 107"/>
                <a:gd name="T73" fmla="*/ 105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07" h="136">
                  <a:moveTo>
                    <a:pt x="105" y="105"/>
                  </a:moveTo>
                  <a:lnTo>
                    <a:pt x="88" y="66"/>
                  </a:lnTo>
                  <a:lnTo>
                    <a:pt x="83" y="67"/>
                  </a:lnTo>
                  <a:lnTo>
                    <a:pt x="82" y="82"/>
                  </a:lnTo>
                  <a:lnTo>
                    <a:pt x="69" y="69"/>
                  </a:lnTo>
                  <a:lnTo>
                    <a:pt x="73" y="56"/>
                  </a:lnTo>
                  <a:lnTo>
                    <a:pt x="82" y="54"/>
                  </a:lnTo>
                  <a:lnTo>
                    <a:pt x="88" y="34"/>
                  </a:lnTo>
                  <a:lnTo>
                    <a:pt x="75" y="31"/>
                  </a:lnTo>
                  <a:lnTo>
                    <a:pt x="57" y="31"/>
                  </a:lnTo>
                  <a:lnTo>
                    <a:pt x="36" y="28"/>
                  </a:lnTo>
                  <a:lnTo>
                    <a:pt x="32" y="11"/>
                  </a:lnTo>
                  <a:lnTo>
                    <a:pt x="22" y="9"/>
                  </a:lnTo>
                  <a:lnTo>
                    <a:pt x="4" y="0"/>
                  </a:lnTo>
                  <a:lnTo>
                    <a:pt x="0" y="16"/>
                  </a:lnTo>
                  <a:lnTo>
                    <a:pt x="16" y="28"/>
                  </a:lnTo>
                  <a:lnTo>
                    <a:pt x="5" y="37"/>
                  </a:lnTo>
                  <a:lnTo>
                    <a:pt x="2" y="46"/>
                  </a:lnTo>
                  <a:lnTo>
                    <a:pt x="16" y="52"/>
                  </a:lnTo>
                  <a:lnTo>
                    <a:pt x="15" y="66"/>
                  </a:lnTo>
                  <a:lnTo>
                    <a:pt x="24" y="84"/>
                  </a:lnTo>
                  <a:lnTo>
                    <a:pt x="30" y="104"/>
                  </a:lnTo>
                  <a:lnTo>
                    <a:pt x="38" y="106"/>
                  </a:lnTo>
                  <a:lnTo>
                    <a:pt x="44" y="108"/>
                  </a:lnTo>
                  <a:lnTo>
                    <a:pt x="47" y="105"/>
                  </a:lnTo>
                  <a:lnTo>
                    <a:pt x="57" y="109"/>
                  </a:lnTo>
                  <a:lnTo>
                    <a:pt x="61" y="96"/>
                  </a:lnTo>
                  <a:lnTo>
                    <a:pt x="58" y="86"/>
                  </a:lnTo>
                  <a:lnTo>
                    <a:pt x="77" y="87"/>
                  </a:lnTo>
                  <a:lnTo>
                    <a:pt x="87" y="101"/>
                  </a:lnTo>
                  <a:lnTo>
                    <a:pt x="93" y="112"/>
                  </a:lnTo>
                  <a:lnTo>
                    <a:pt x="96" y="124"/>
                  </a:lnTo>
                  <a:lnTo>
                    <a:pt x="103" y="136"/>
                  </a:lnTo>
                  <a:lnTo>
                    <a:pt x="100" y="118"/>
                  </a:lnTo>
                  <a:lnTo>
                    <a:pt x="107" y="121"/>
                  </a:lnTo>
                  <a:lnTo>
                    <a:pt x="105" y="105"/>
                  </a:lnTo>
                  <a:lnTo>
                    <a:pt x="105" y="105"/>
                  </a:ln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6" name="Botswana"/>
            <p:cNvSpPr>
              <a:spLocks/>
            </p:cNvSpPr>
            <p:nvPr/>
          </p:nvSpPr>
          <p:spPr bwMode="auto">
            <a:xfrm>
              <a:off x="6646862" y="5149851"/>
              <a:ext cx="314325" cy="346075"/>
            </a:xfrm>
            <a:custGeom>
              <a:avLst/>
              <a:gdLst>
                <a:gd name="T0" fmla="*/ 116 w 198"/>
                <a:gd name="T1" fmla="*/ 1 h 218"/>
                <a:gd name="T2" fmla="*/ 113 w 198"/>
                <a:gd name="T3" fmla="*/ 0 h 218"/>
                <a:gd name="T4" fmla="*/ 100 w 198"/>
                <a:gd name="T5" fmla="*/ 5 h 218"/>
                <a:gd name="T6" fmla="*/ 95 w 198"/>
                <a:gd name="T7" fmla="*/ 5 h 218"/>
                <a:gd name="T8" fmla="*/ 81 w 198"/>
                <a:gd name="T9" fmla="*/ 14 h 218"/>
                <a:gd name="T10" fmla="*/ 73 w 198"/>
                <a:gd name="T11" fmla="*/ 5 h 218"/>
                <a:gd name="T12" fmla="*/ 41 w 198"/>
                <a:gd name="T13" fmla="*/ 13 h 218"/>
                <a:gd name="T14" fmla="*/ 26 w 198"/>
                <a:gd name="T15" fmla="*/ 14 h 218"/>
                <a:gd name="T16" fmla="*/ 22 w 198"/>
                <a:gd name="T17" fmla="*/ 98 h 218"/>
                <a:gd name="T18" fmla="*/ 2 w 198"/>
                <a:gd name="T19" fmla="*/ 99 h 218"/>
                <a:gd name="T20" fmla="*/ 0 w 198"/>
                <a:gd name="T21" fmla="*/ 169 h 218"/>
                <a:gd name="T22" fmla="*/ 5 w 198"/>
                <a:gd name="T23" fmla="*/ 172 h 218"/>
                <a:gd name="T24" fmla="*/ 16 w 198"/>
                <a:gd name="T25" fmla="*/ 195 h 218"/>
                <a:gd name="T26" fmla="*/ 14 w 198"/>
                <a:gd name="T27" fmla="*/ 209 h 218"/>
                <a:gd name="T28" fmla="*/ 18 w 198"/>
                <a:gd name="T29" fmla="*/ 218 h 218"/>
                <a:gd name="T30" fmla="*/ 33 w 198"/>
                <a:gd name="T31" fmla="*/ 215 h 218"/>
                <a:gd name="T32" fmla="*/ 43 w 198"/>
                <a:gd name="T33" fmla="*/ 205 h 218"/>
                <a:gd name="T34" fmla="*/ 54 w 198"/>
                <a:gd name="T35" fmla="*/ 197 h 218"/>
                <a:gd name="T36" fmla="*/ 59 w 198"/>
                <a:gd name="T37" fmla="*/ 186 h 218"/>
                <a:gd name="T38" fmla="*/ 69 w 198"/>
                <a:gd name="T39" fmla="*/ 181 h 218"/>
                <a:gd name="T40" fmla="*/ 78 w 198"/>
                <a:gd name="T41" fmla="*/ 183 h 218"/>
                <a:gd name="T42" fmla="*/ 87 w 198"/>
                <a:gd name="T43" fmla="*/ 190 h 218"/>
                <a:gd name="T44" fmla="*/ 103 w 198"/>
                <a:gd name="T45" fmla="*/ 191 h 218"/>
                <a:gd name="T46" fmla="*/ 117 w 198"/>
                <a:gd name="T47" fmla="*/ 185 h 218"/>
                <a:gd name="T48" fmla="*/ 119 w 198"/>
                <a:gd name="T49" fmla="*/ 178 h 218"/>
                <a:gd name="T50" fmla="*/ 124 w 198"/>
                <a:gd name="T51" fmla="*/ 167 h 218"/>
                <a:gd name="T52" fmla="*/ 135 w 198"/>
                <a:gd name="T53" fmla="*/ 165 h 218"/>
                <a:gd name="T54" fmla="*/ 141 w 198"/>
                <a:gd name="T55" fmla="*/ 156 h 218"/>
                <a:gd name="T56" fmla="*/ 149 w 198"/>
                <a:gd name="T57" fmla="*/ 140 h 218"/>
                <a:gd name="T58" fmla="*/ 168 w 198"/>
                <a:gd name="T59" fmla="*/ 123 h 218"/>
                <a:gd name="T60" fmla="*/ 198 w 198"/>
                <a:gd name="T61" fmla="*/ 105 h 218"/>
                <a:gd name="T62" fmla="*/ 185 w 198"/>
                <a:gd name="T63" fmla="*/ 94 h 218"/>
                <a:gd name="T64" fmla="*/ 170 w 198"/>
                <a:gd name="T65" fmla="*/ 91 h 218"/>
                <a:gd name="T66" fmla="*/ 164 w 198"/>
                <a:gd name="T67" fmla="*/ 75 h 218"/>
                <a:gd name="T68" fmla="*/ 164 w 198"/>
                <a:gd name="T69" fmla="*/ 67 h 218"/>
                <a:gd name="T70" fmla="*/ 156 w 198"/>
                <a:gd name="T71" fmla="*/ 65 h 218"/>
                <a:gd name="T72" fmla="*/ 133 w 198"/>
                <a:gd name="T73" fmla="*/ 39 h 218"/>
                <a:gd name="T74" fmla="*/ 127 w 198"/>
                <a:gd name="T75" fmla="*/ 25 h 218"/>
                <a:gd name="T76" fmla="*/ 123 w 198"/>
                <a:gd name="T77" fmla="*/ 20 h 218"/>
                <a:gd name="T78" fmla="*/ 116 w 198"/>
                <a:gd name="T79" fmla="*/ 1 h 218"/>
                <a:gd name="T80" fmla="*/ 116 w 198"/>
                <a:gd name="T81" fmla="*/ 1 h 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98" h="218">
                  <a:moveTo>
                    <a:pt x="116" y="1"/>
                  </a:moveTo>
                  <a:lnTo>
                    <a:pt x="113" y="0"/>
                  </a:lnTo>
                  <a:lnTo>
                    <a:pt x="100" y="5"/>
                  </a:lnTo>
                  <a:lnTo>
                    <a:pt x="95" y="5"/>
                  </a:lnTo>
                  <a:lnTo>
                    <a:pt x="81" y="14"/>
                  </a:lnTo>
                  <a:lnTo>
                    <a:pt x="73" y="5"/>
                  </a:lnTo>
                  <a:lnTo>
                    <a:pt x="41" y="13"/>
                  </a:lnTo>
                  <a:lnTo>
                    <a:pt x="26" y="14"/>
                  </a:lnTo>
                  <a:lnTo>
                    <a:pt x="22" y="98"/>
                  </a:lnTo>
                  <a:lnTo>
                    <a:pt x="2" y="99"/>
                  </a:lnTo>
                  <a:lnTo>
                    <a:pt x="0" y="169"/>
                  </a:lnTo>
                  <a:lnTo>
                    <a:pt x="5" y="172"/>
                  </a:lnTo>
                  <a:lnTo>
                    <a:pt x="16" y="195"/>
                  </a:lnTo>
                  <a:lnTo>
                    <a:pt x="14" y="209"/>
                  </a:lnTo>
                  <a:lnTo>
                    <a:pt x="18" y="218"/>
                  </a:lnTo>
                  <a:lnTo>
                    <a:pt x="33" y="215"/>
                  </a:lnTo>
                  <a:lnTo>
                    <a:pt x="43" y="205"/>
                  </a:lnTo>
                  <a:lnTo>
                    <a:pt x="54" y="197"/>
                  </a:lnTo>
                  <a:lnTo>
                    <a:pt x="59" y="186"/>
                  </a:lnTo>
                  <a:lnTo>
                    <a:pt x="69" y="181"/>
                  </a:lnTo>
                  <a:lnTo>
                    <a:pt x="78" y="183"/>
                  </a:lnTo>
                  <a:lnTo>
                    <a:pt x="87" y="190"/>
                  </a:lnTo>
                  <a:lnTo>
                    <a:pt x="103" y="191"/>
                  </a:lnTo>
                  <a:lnTo>
                    <a:pt x="117" y="185"/>
                  </a:lnTo>
                  <a:lnTo>
                    <a:pt x="119" y="178"/>
                  </a:lnTo>
                  <a:lnTo>
                    <a:pt x="124" y="167"/>
                  </a:lnTo>
                  <a:lnTo>
                    <a:pt x="135" y="165"/>
                  </a:lnTo>
                  <a:lnTo>
                    <a:pt x="141" y="156"/>
                  </a:lnTo>
                  <a:lnTo>
                    <a:pt x="149" y="140"/>
                  </a:lnTo>
                  <a:lnTo>
                    <a:pt x="168" y="123"/>
                  </a:lnTo>
                  <a:lnTo>
                    <a:pt x="198" y="105"/>
                  </a:lnTo>
                  <a:lnTo>
                    <a:pt x="185" y="94"/>
                  </a:lnTo>
                  <a:lnTo>
                    <a:pt x="170" y="91"/>
                  </a:lnTo>
                  <a:lnTo>
                    <a:pt x="164" y="75"/>
                  </a:lnTo>
                  <a:lnTo>
                    <a:pt x="164" y="67"/>
                  </a:lnTo>
                  <a:lnTo>
                    <a:pt x="156" y="65"/>
                  </a:lnTo>
                  <a:lnTo>
                    <a:pt x="133" y="39"/>
                  </a:lnTo>
                  <a:lnTo>
                    <a:pt x="127" y="25"/>
                  </a:lnTo>
                  <a:lnTo>
                    <a:pt x="123" y="20"/>
                  </a:lnTo>
                  <a:lnTo>
                    <a:pt x="116" y="1"/>
                  </a:lnTo>
                  <a:lnTo>
                    <a:pt x="116" y="1"/>
                  </a:ln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7" name="Central African Republic"/>
            <p:cNvSpPr>
              <a:spLocks/>
            </p:cNvSpPr>
            <p:nvPr/>
          </p:nvSpPr>
          <p:spPr bwMode="auto">
            <a:xfrm>
              <a:off x="6481762" y="4062413"/>
              <a:ext cx="430212" cy="334963"/>
            </a:xfrm>
            <a:custGeom>
              <a:avLst/>
              <a:gdLst>
                <a:gd name="T0" fmla="*/ 195 w 271"/>
                <a:gd name="T1" fmla="*/ 59 h 211"/>
                <a:gd name="T2" fmla="*/ 187 w 271"/>
                <a:gd name="T3" fmla="*/ 45 h 211"/>
                <a:gd name="T4" fmla="*/ 189 w 271"/>
                <a:gd name="T5" fmla="*/ 25 h 211"/>
                <a:gd name="T6" fmla="*/ 175 w 271"/>
                <a:gd name="T7" fmla="*/ 0 h 211"/>
                <a:gd name="T8" fmla="*/ 151 w 271"/>
                <a:gd name="T9" fmla="*/ 14 h 211"/>
                <a:gd name="T10" fmla="*/ 117 w 271"/>
                <a:gd name="T11" fmla="*/ 51 h 211"/>
                <a:gd name="T12" fmla="*/ 91 w 271"/>
                <a:gd name="T13" fmla="*/ 51 h 211"/>
                <a:gd name="T14" fmla="*/ 82 w 271"/>
                <a:gd name="T15" fmla="*/ 68 h 211"/>
                <a:gd name="T16" fmla="*/ 47 w 271"/>
                <a:gd name="T17" fmla="*/ 87 h 211"/>
                <a:gd name="T18" fmla="*/ 38 w 271"/>
                <a:gd name="T19" fmla="*/ 80 h 211"/>
                <a:gd name="T20" fmla="*/ 17 w 271"/>
                <a:gd name="T21" fmla="*/ 89 h 211"/>
                <a:gd name="T22" fmla="*/ 2 w 271"/>
                <a:gd name="T23" fmla="*/ 117 h 211"/>
                <a:gd name="T24" fmla="*/ 3 w 271"/>
                <a:gd name="T25" fmla="*/ 146 h 211"/>
                <a:gd name="T26" fmla="*/ 10 w 271"/>
                <a:gd name="T27" fmla="*/ 165 h 211"/>
                <a:gd name="T28" fmla="*/ 20 w 271"/>
                <a:gd name="T29" fmla="*/ 186 h 211"/>
                <a:gd name="T30" fmla="*/ 31 w 271"/>
                <a:gd name="T31" fmla="*/ 205 h 211"/>
                <a:gd name="T32" fmla="*/ 44 w 271"/>
                <a:gd name="T33" fmla="*/ 189 h 211"/>
                <a:gd name="T34" fmla="*/ 71 w 271"/>
                <a:gd name="T35" fmla="*/ 180 h 211"/>
                <a:gd name="T36" fmla="*/ 86 w 271"/>
                <a:gd name="T37" fmla="*/ 165 h 211"/>
                <a:gd name="T38" fmla="*/ 105 w 271"/>
                <a:gd name="T39" fmla="*/ 146 h 211"/>
                <a:gd name="T40" fmla="*/ 136 w 271"/>
                <a:gd name="T41" fmla="*/ 163 h 211"/>
                <a:gd name="T42" fmla="*/ 167 w 271"/>
                <a:gd name="T43" fmla="*/ 169 h 211"/>
                <a:gd name="T44" fmla="*/ 176 w 271"/>
                <a:gd name="T45" fmla="*/ 153 h 211"/>
                <a:gd name="T46" fmla="*/ 209 w 271"/>
                <a:gd name="T47" fmla="*/ 144 h 211"/>
                <a:gd name="T48" fmla="*/ 224 w 271"/>
                <a:gd name="T49" fmla="*/ 148 h 211"/>
                <a:gd name="T50" fmla="*/ 234 w 271"/>
                <a:gd name="T51" fmla="*/ 140 h 211"/>
                <a:gd name="T52" fmla="*/ 264 w 271"/>
                <a:gd name="T53" fmla="*/ 143 h 211"/>
                <a:gd name="T54" fmla="*/ 268 w 271"/>
                <a:gd name="T55" fmla="*/ 133 h 211"/>
                <a:gd name="T56" fmla="*/ 246 w 271"/>
                <a:gd name="T57" fmla="*/ 109 h 211"/>
                <a:gd name="T58" fmla="*/ 223 w 271"/>
                <a:gd name="T59" fmla="*/ 87 h 211"/>
                <a:gd name="T60" fmla="*/ 211 w 271"/>
                <a:gd name="T61" fmla="*/ 69 h 211"/>
                <a:gd name="T62" fmla="*/ 197 w 271"/>
                <a:gd name="T63" fmla="*/ 60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71" h="211">
                  <a:moveTo>
                    <a:pt x="197" y="60"/>
                  </a:moveTo>
                  <a:lnTo>
                    <a:pt x="195" y="59"/>
                  </a:lnTo>
                  <a:lnTo>
                    <a:pt x="188" y="52"/>
                  </a:lnTo>
                  <a:lnTo>
                    <a:pt x="187" y="45"/>
                  </a:lnTo>
                  <a:lnTo>
                    <a:pt x="189" y="35"/>
                  </a:lnTo>
                  <a:lnTo>
                    <a:pt x="189" y="25"/>
                  </a:lnTo>
                  <a:lnTo>
                    <a:pt x="177" y="10"/>
                  </a:lnTo>
                  <a:lnTo>
                    <a:pt x="175" y="0"/>
                  </a:lnTo>
                  <a:lnTo>
                    <a:pt x="161" y="5"/>
                  </a:lnTo>
                  <a:lnTo>
                    <a:pt x="151" y="14"/>
                  </a:lnTo>
                  <a:lnTo>
                    <a:pt x="136" y="40"/>
                  </a:lnTo>
                  <a:lnTo>
                    <a:pt x="117" y="51"/>
                  </a:lnTo>
                  <a:lnTo>
                    <a:pt x="96" y="50"/>
                  </a:lnTo>
                  <a:lnTo>
                    <a:pt x="91" y="51"/>
                  </a:lnTo>
                  <a:lnTo>
                    <a:pt x="92" y="60"/>
                  </a:lnTo>
                  <a:lnTo>
                    <a:pt x="82" y="68"/>
                  </a:lnTo>
                  <a:lnTo>
                    <a:pt x="74" y="78"/>
                  </a:lnTo>
                  <a:lnTo>
                    <a:pt x="47" y="87"/>
                  </a:lnTo>
                  <a:lnTo>
                    <a:pt x="42" y="81"/>
                  </a:lnTo>
                  <a:lnTo>
                    <a:pt x="38" y="80"/>
                  </a:lnTo>
                  <a:lnTo>
                    <a:pt x="34" y="87"/>
                  </a:lnTo>
                  <a:lnTo>
                    <a:pt x="17" y="89"/>
                  </a:lnTo>
                  <a:lnTo>
                    <a:pt x="6" y="113"/>
                  </a:lnTo>
                  <a:lnTo>
                    <a:pt x="2" y="117"/>
                  </a:lnTo>
                  <a:lnTo>
                    <a:pt x="0" y="136"/>
                  </a:lnTo>
                  <a:lnTo>
                    <a:pt x="3" y="146"/>
                  </a:lnTo>
                  <a:lnTo>
                    <a:pt x="1" y="152"/>
                  </a:lnTo>
                  <a:lnTo>
                    <a:pt x="10" y="165"/>
                  </a:lnTo>
                  <a:lnTo>
                    <a:pt x="12" y="174"/>
                  </a:lnTo>
                  <a:lnTo>
                    <a:pt x="20" y="186"/>
                  </a:lnTo>
                  <a:lnTo>
                    <a:pt x="30" y="193"/>
                  </a:lnTo>
                  <a:lnTo>
                    <a:pt x="31" y="205"/>
                  </a:lnTo>
                  <a:lnTo>
                    <a:pt x="34" y="211"/>
                  </a:lnTo>
                  <a:lnTo>
                    <a:pt x="44" y="189"/>
                  </a:lnTo>
                  <a:lnTo>
                    <a:pt x="57" y="177"/>
                  </a:lnTo>
                  <a:lnTo>
                    <a:pt x="71" y="180"/>
                  </a:lnTo>
                  <a:lnTo>
                    <a:pt x="84" y="182"/>
                  </a:lnTo>
                  <a:lnTo>
                    <a:pt x="86" y="165"/>
                  </a:lnTo>
                  <a:lnTo>
                    <a:pt x="94" y="153"/>
                  </a:lnTo>
                  <a:lnTo>
                    <a:pt x="105" y="146"/>
                  </a:lnTo>
                  <a:lnTo>
                    <a:pt x="122" y="153"/>
                  </a:lnTo>
                  <a:lnTo>
                    <a:pt x="136" y="163"/>
                  </a:lnTo>
                  <a:lnTo>
                    <a:pt x="151" y="164"/>
                  </a:lnTo>
                  <a:lnTo>
                    <a:pt x="167" y="169"/>
                  </a:lnTo>
                  <a:lnTo>
                    <a:pt x="173" y="155"/>
                  </a:lnTo>
                  <a:lnTo>
                    <a:pt x="176" y="153"/>
                  </a:lnTo>
                  <a:lnTo>
                    <a:pt x="186" y="155"/>
                  </a:lnTo>
                  <a:lnTo>
                    <a:pt x="209" y="144"/>
                  </a:lnTo>
                  <a:lnTo>
                    <a:pt x="217" y="149"/>
                  </a:lnTo>
                  <a:lnTo>
                    <a:pt x="224" y="148"/>
                  </a:lnTo>
                  <a:lnTo>
                    <a:pt x="227" y="142"/>
                  </a:lnTo>
                  <a:lnTo>
                    <a:pt x="234" y="140"/>
                  </a:lnTo>
                  <a:lnTo>
                    <a:pt x="251" y="143"/>
                  </a:lnTo>
                  <a:lnTo>
                    <a:pt x="264" y="143"/>
                  </a:lnTo>
                  <a:lnTo>
                    <a:pt x="271" y="141"/>
                  </a:lnTo>
                  <a:lnTo>
                    <a:pt x="268" y="133"/>
                  </a:lnTo>
                  <a:lnTo>
                    <a:pt x="252" y="123"/>
                  </a:lnTo>
                  <a:lnTo>
                    <a:pt x="246" y="109"/>
                  </a:lnTo>
                  <a:lnTo>
                    <a:pt x="237" y="99"/>
                  </a:lnTo>
                  <a:lnTo>
                    <a:pt x="223" y="87"/>
                  </a:lnTo>
                  <a:lnTo>
                    <a:pt x="223" y="79"/>
                  </a:lnTo>
                  <a:lnTo>
                    <a:pt x="211" y="69"/>
                  </a:lnTo>
                  <a:lnTo>
                    <a:pt x="197" y="60"/>
                  </a:lnTo>
                  <a:lnTo>
                    <a:pt x="197" y="60"/>
                  </a:ln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8" name="Canada"/>
            <p:cNvSpPr>
              <a:spLocks noEditPoints="1"/>
            </p:cNvSpPr>
            <p:nvPr/>
          </p:nvSpPr>
          <p:spPr bwMode="auto">
            <a:xfrm>
              <a:off x="2249487" y="1549401"/>
              <a:ext cx="2525712" cy="1347788"/>
            </a:xfrm>
            <a:custGeom>
              <a:avLst/>
              <a:gdLst>
                <a:gd name="T0" fmla="*/ 1194 w 1591"/>
                <a:gd name="T1" fmla="*/ 665 h 849"/>
                <a:gd name="T2" fmla="*/ 32 w 1591"/>
                <a:gd name="T3" fmla="*/ 652 h 849"/>
                <a:gd name="T4" fmla="*/ 1323 w 1591"/>
                <a:gd name="T5" fmla="*/ 649 h 849"/>
                <a:gd name="T6" fmla="*/ 1366 w 1591"/>
                <a:gd name="T7" fmla="*/ 743 h 849"/>
                <a:gd name="T8" fmla="*/ 1346 w 1591"/>
                <a:gd name="T9" fmla="*/ 649 h 849"/>
                <a:gd name="T10" fmla="*/ 1061 w 1591"/>
                <a:gd name="T11" fmla="*/ 389 h 849"/>
                <a:gd name="T12" fmla="*/ 1026 w 1591"/>
                <a:gd name="T13" fmla="*/ 381 h 849"/>
                <a:gd name="T14" fmla="*/ 1062 w 1591"/>
                <a:gd name="T15" fmla="*/ 353 h 849"/>
                <a:gd name="T16" fmla="*/ 1180 w 1591"/>
                <a:gd name="T17" fmla="*/ 269 h 849"/>
                <a:gd name="T18" fmla="*/ 890 w 1591"/>
                <a:gd name="T19" fmla="*/ 256 h 849"/>
                <a:gd name="T20" fmla="*/ 868 w 1591"/>
                <a:gd name="T21" fmla="*/ 286 h 849"/>
                <a:gd name="T22" fmla="*/ 697 w 1591"/>
                <a:gd name="T23" fmla="*/ 274 h 849"/>
                <a:gd name="T24" fmla="*/ 476 w 1591"/>
                <a:gd name="T25" fmla="*/ 243 h 849"/>
                <a:gd name="T26" fmla="*/ 251 w 1591"/>
                <a:gd name="T27" fmla="*/ 242 h 849"/>
                <a:gd name="T28" fmla="*/ 91 w 1591"/>
                <a:gd name="T29" fmla="*/ 491 h 849"/>
                <a:gd name="T30" fmla="*/ 108 w 1591"/>
                <a:gd name="T31" fmla="*/ 688 h 849"/>
                <a:gd name="T32" fmla="*/ 626 w 1591"/>
                <a:gd name="T33" fmla="*/ 691 h 849"/>
                <a:gd name="T34" fmla="*/ 775 w 1591"/>
                <a:gd name="T35" fmla="*/ 697 h 849"/>
                <a:gd name="T36" fmla="*/ 838 w 1591"/>
                <a:gd name="T37" fmla="*/ 755 h 849"/>
                <a:gd name="T38" fmla="*/ 773 w 1591"/>
                <a:gd name="T39" fmla="*/ 847 h 849"/>
                <a:gd name="T40" fmla="*/ 848 w 1591"/>
                <a:gd name="T41" fmla="*/ 819 h 849"/>
                <a:gd name="T42" fmla="*/ 1022 w 1591"/>
                <a:gd name="T43" fmla="*/ 775 h 849"/>
                <a:gd name="T44" fmla="*/ 1110 w 1591"/>
                <a:gd name="T45" fmla="*/ 812 h 849"/>
                <a:gd name="T46" fmla="*/ 1172 w 1591"/>
                <a:gd name="T47" fmla="*/ 682 h 849"/>
                <a:gd name="T48" fmla="*/ 1334 w 1591"/>
                <a:gd name="T49" fmla="*/ 632 h 849"/>
                <a:gd name="T50" fmla="*/ 1284 w 1591"/>
                <a:gd name="T51" fmla="*/ 433 h 849"/>
                <a:gd name="T52" fmla="*/ 1097 w 1591"/>
                <a:gd name="T53" fmla="*/ 385 h 849"/>
                <a:gd name="T54" fmla="*/ 920 w 1591"/>
                <a:gd name="T55" fmla="*/ 636 h 849"/>
                <a:gd name="T56" fmla="*/ 783 w 1591"/>
                <a:gd name="T57" fmla="*/ 467 h 849"/>
                <a:gd name="T58" fmla="*/ 1030 w 1591"/>
                <a:gd name="T59" fmla="*/ 308 h 849"/>
                <a:gd name="T60" fmla="*/ 1014 w 1591"/>
                <a:gd name="T61" fmla="*/ 259 h 849"/>
                <a:gd name="T62" fmla="*/ 617 w 1591"/>
                <a:gd name="T63" fmla="*/ 221 h 849"/>
                <a:gd name="T64" fmla="*/ 749 w 1591"/>
                <a:gd name="T65" fmla="*/ 248 h 849"/>
                <a:gd name="T66" fmla="*/ 780 w 1591"/>
                <a:gd name="T67" fmla="*/ 191 h 849"/>
                <a:gd name="T68" fmla="*/ 854 w 1591"/>
                <a:gd name="T69" fmla="*/ 165 h 849"/>
                <a:gd name="T70" fmla="*/ 1130 w 1591"/>
                <a:gd name="T71" fmla="*/ 158 h 849"/>
                <a:gd name="T72" fmla="*/ 1194 w 1591"/>
                <a:gd name="T73" fmla="*/ 236 h 849"/>
                <a:gd name="T74" fmla="*/ 1163 w 1591"/>
                <a:gd name="T75" fmla="*/ 346 h 849"/>
                <a:gd name="T76" fmla="*/ 1315 w 1591"/>
                <a:gd name="T77" fmla="*/ 346 h 849"/>
                <a:gd name="T78" fmla="*/ 1343 w 1591"/>
                <a:gd name="T79" fmla="*/ 248 h 849"/>
                <a:gd name="T80" fmla="*/ 1110 w 1591"/>
                <a:gd name="T81" fmla="*/ 182 h 849"/>
                <a:gd name="T82" fmla="*/ 961 w 1591"/>
                <a:gd name="T83" fmla="*/ 165 h 849"/>
                <a:gd name="T84" fmla="*/ 976 w 1591"/>
                <a:gd name="T85" fmla="*/ 192 h 849"/>
                <a:gd name="T86" fmla="*/ 523 w 1591"/>
                <a:gd name="T87" fmla="*/ 187 h 849"/>
                <a:gd name="T88" fmla="*/ 1040 w 1591"/>
                <a:gd name="T89" fmla="*/ 136 h 849"/>
                <a:gd name="T90" fmla="*/ 861 w 1591"/>
                <a:gd name="T91" fmla="*/ 114 h 849"/>
                <a:gd name="T92" fmla="*/ 764 w 1591"/>
                <a:gd name="T93" fmla="*/ 146 h 849"/>
                <a:gd name="T94" fmla="*/ 1060 w 1591"/>
                <a:gd name="T95" fmla="*/ 128 h 849"/>
                <a:gd name="T96" fmla="*/ 1132 w 1591"/>
                <a:gd name="T97" fmla="*/ 126 h 849"/>
                <a:gd name="T98" fmla="*/ 656 w 1591"/>
                <a:gd name="T99" fmla="*/ 115 h 849"/>
                <a:gd name="T100" fmla="*/ 1088 w 1591"/>
                <a:gd name="T101" fmla="*/ 90 h 849"/>
                <a:gd name="T102" fmla="*/ 899 w 1591"/>
                <a:gd name="T103" fmla="*/ 72 h 849"/>
                <a:gd name="T104" fmla="*/ 971 w 1591"/>
                <a:gd name="T105" fmla="*/ 59 h 849"/>
                <a:gd name="T106" fmla="*/ 1153 w 1591"/>
                <a:gd name="T107" fmla="*/ 32 h 849"/>
                <a:gd name="T108" fmla="*/ 1222 w 1591"/>
                <a:gd name="T109" fmla="*/ 53 h 849"/>
                <a:gd name="T110" fmla="*/ 1229 w 1591"/>
                <a:gd name="T111" fmla="*/ 15 h 849"/>
                <a:gd name="T112" fmla="*/ 1203 w 1591"/>
                <a:gd name="T113" fmla="*/ 69 h 849"/>
                <a:gd name="T114" fmla="*/ 1296 w 1591"/>
                <a:gd name="T115" fmla="*/ 99 h 849"/>
                <a:gd name="T116" fmla="*/ 1492 w 1591"/>
                <a:gd name="T117" fmla="*/ 34 h 8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591" h="849">
                  <a:moveTo>
                    <a:pt x="1177" y="745"/>
                  </a:moveTo>
                  <a:lnTo>
                    <a:pt x="1174" y="733"/>
                  </a:lnTo>
                  <a:lnTo>
                    <a:pt x="1165" y="740"/>
                  </a:lnTo>
                  <a:lnTo>
                    <a:pt x="1166" y="748"/>
                  </a:lnTo>
                  <a:lnTo>
                    <a:pt x="1188" y="758"/>
                  </a:lnTo>
                  <a:lnTo>
                    <a:pt x="1194" y="757"/>
                  </a:lnTo>
                  <a:lnTo>
                    <a:pt x="1207" y="747"/>
                  </a:lnTo>
                  <a:lnTo>
                    <a:pt x="1190" y="747"/>
                  </a:lnTo>
                  <a:lnTo>
                    <a:pt x="1177" y="745"/>
                  </a:lnTo>
                  <a:lnTo>
                    <a:pt x="1177" y="745"/>
                  </a:lnTo>
                  <a:close/>
                  <a:moveTo>
                    <a:pt x="1231" y="685"/>
                  </a:moveTo>
                  <a:lnTo>
                    <a:pt x="1231" y="681"/>
                  </a:lnTo>
                  <a:lnTo>
                    <a:pt x="1216" y="671"/>
                  </a:lnTo>
                  <a:lnTo>
                    <a:pt x="1194" y="665"/>
                  </a:lnTo>
                  <a:lnTo>
                    <a:pt x="1187" y="667"/>
                  </a:lnTo>
                  <a:lnTo>
                    <a:pt x="1200" y="678"/>
                  </a:lnTo>
                  <a:lnTo>
                    <a:pt x="1222" y="686"/>
                  </a:lnTo>
                  <a:lnTo>
                    <a:pt x="1231" y="685"/>
                  </a:lnTo>
                  <a:lnTo>
                    <a:pt x="1231" y="685"/>
                  </a:lnTo>
                  <a:close/>
                  <a:moveTo>
                    <a:pt x="90" y="699"/>
                  </a:moveTo>
                  <a:lnTo>
                    <a:pt x="91" y="686"/>
                  </a:lnTo>
                  <a:lnTo>
                    <a:pt x="79" y="677"/>
                  </a:lnTo>
                  <a:lnTo>
                    <a:pt x="78" y="665"/>
                  </a:lnTo>
                  <a:lnTo>
                    <a:pt x="77" y="658"/>
                  </a:lnTo>
                  <a:lnTo>
                    <a:pt x="62" y="655"/>
                  </a:lnTo>
                  <a:lnTo>
                    <a:pt x="53" y="652"/>
                  </a:lnTo>
                  <a:lnTo>
                    <a:pt x="38" y="647"/>
                  </a:lnTo>
                  <a:lnTo>
                    <a:pt x="32" y="652"/>
                  </a:lnTo>
                  <a:lnTo>
                    <a:pt x="30" y="664"/>
                  </a:lnTo>
                  <a:lnTo>
                    <a:pt x="46" y="669"/>
                  </a:lnTo>
                  <a:lnTo>
                    <a:pt x="45" y="676"/>
                  </a:lnTo>
                  <a:lnTo>
                    <a:pt x="55" y="684"/>
                  </a:lnTo>
                  <a:lnTo>
                    <a:pt x="55" y="691"/>
                  </a:lnTo>
                  <a:lnTo>
                    <a:pt x="79" y="703"/>
                  </a:lnTo>
                  <a:lnTo>
                    <a:pt x="90" y="699"/>
                  </a:lnTo>
                  <a:lnTo>
                    <a:pt x="90" y="699"/>
                  </a:lnTo>
                  <a:close/>
                  <a:moveTo>
                    <a:pt x="1346" y="649"/>
                  </a:moveTo>
                  <a:lnTo>
                    <a:pt x="1360" y="635"/>
                  </a:lnTo>
                  <a:lnTo>
                    <a:pt x="1365" y="628"/>
                  </a:lnTo>
                  <a:lnTo>
                    <a:pt x="1358" y="627"/>
                  </a:lnTo>
                  <a:lnTo>
                    <a:pt x="1339" y="635"/>
                  </a:lnTo>
                  <a:lnTo>
                    <a:pt x="1323" y="649"/>
                  </a:lnTo>
                  <a:lnTo>
                    <a:pt x="1293" y="685"/>
                  </a:lnTo>
                  <a:lnTo>
                    <a:pt x="1274" y="699"/>
                  </a:lnTo>
                  <a:lnTo>
                    <a:pt x="1279" y="705"/>
                  </a:lnTo>
                  <a:lnTo>
                    <a:pt x="1265" y="713"/>
                  </a:lnTo>
                  <a:lnTo>
                    <a:pt x="1266" y="720"/>
                  </a:lnTo>
                  <a:lnTo>
                    <a:pt x="1302" y="720"/>
                  </a:lnTo>
                  <a:lnTo>
                    <a:pt x="1322" y="719"/>
                  </a:lnTo>
                  <a:lnTo>
                    <a:pt x="1338" y="725"/>
                  </a:lnTo>
                  <a:lnTo>
                    <a:pt x="1322" y="736"/>
                  </a:lnTo>
                  <a:lnTo>
                    <a:pt x="1333" y="736"/>
                  </a:lnTo>
                  <a:lnTo>
                    <a:pt x="1360" y="717"/>
                  </a:lnTo>
                  <a:lnTo>
                    <a:pt x="1364" y="719"/>
                  </a:lnTo>
                  <a:lnTo>
                    <a:pt x="1355" y="738"/>
                  </a:lnTo>
                  <a:lnTo>
                    <a:pt x="1366" y="743"/>
                  </a:lnTo>
                  <a:lnTo>
                    <a:pt x="1375" y="742"/>
                  </a:lnTo>
                  <a:lnTo>
                    <a:pt x="1388" y="721"/>
                  </a:lnTo>
                  <a:lnTo>
                    <a:pt x="1386" y="707"/>
                  </a:lnTo>
                  <a:lnTo>
                    <a:pt x="1388" y="695"/>
                  </a:lnTo>
                  <a:lnTo>
                    <a:pt x="1374" y="699"/>
                  </a:lnTo>
                  <a:lnTo>
                    <a:pt x="1384" y="682"/>
                  </a:lnTo>
                  <a:lnTo>
                    <a:pt x="1368" y="675"/>
                  </a:lnTo>
                  <a:lnTo>
                    <a:pt x="1358" y="680"/>
                  </a:lnTo>
                  <a:lnTo>
                    <a:pt x="1343" y="674"/>
                  </a:lnTo>
                  <a:lnTo>
                    <a:pt x="1352" y="666"/>
                  </a:lnTo>
                  <a:lnTo>
                    <a:pt x="1341" y="662"/>
                  </a:lnTo>
                  <a:lnTo>
                    <a:pt x="1327" y="669"/>
                  </a:lnTo>
                  <a:lnTo>
                    <a:pt x="1346" y="649"/>
                  </a:lnTo>
                  <a:lnTo>
                    <a:pt x="1346" y="649"/>
                  </a:lnTo>
                  <a:close/>
                  <a:moveTo>
                    <a:pt x="13" y="569"/>
                  </a:moveTo>
                  <a:lnTo>
                    <a:pt x="6" y="577"/>
                  </a:lnTo>
                  <a:lnTo>
                    <a:pt x="0" y="587"/>
                  </a:lnTo>
                  <a:lnTo>
                    <a:pt x="4" y="593"/>
                  </a:lnTo>
                  <a:lnTo>
                    <a:pt x="2" y="604"/>
                  </a:lnTo>
                  <a:lnTo>
                    <a:pt x="4" y="615"/>
                  </a:lnTo>
                  <a:lnTo>
                    <a:pt x="12" y="615"/>
                  </a:lnTo>
                  <a:lnTo>
                    <a:pt x="11" y="596"/>
                  </a:lnTo>
                  <a:lnTo>
                    <a:pt x="38" y="570"/>
                  </a:lnTo>
                  <a:lnTo>
                    <a:pt x="19" y="572"/>
                  </a:lnTo>
                  <a:lnTo>
                    <a:pt x="13" y="569"/>
                  </a:lnTo>
                  <a:lnTo>
                    <a:pt x="13" y="569"/>
                  </a:lnTo>
                  <a:close/>
                  <a:moveTo>
                    <a:pt x="1062" y="394"/>
                  </a:moveTo>
                  <a:lnTo>
                    <a:pt x="1061" y="389"/>
                  </a:lnTo>
                  <a:lnTo>
                    <a:pt x="1054" y="389"/>
                  </a:lnTo>
                  <a:lnTo>
                    <a:pt x="1044" y="395"/>
                  </a:lnTo>
                  <a:lnTo>
                    <a:pt x="1042" y="396"/>
                  </a:lnTo>
                  <a:lnTo>
                    <a:pt x="1042" y="403"/>
                  </a:lnTo>
                  <a:lnTo>
                    <a:pt x="1049" y="405"/>
                  </a:lnTo>
                  <a:lnTo>
                    <a:pt x="1062" y="394"/>
                  </a:lnTo>
                  <a:lnTo>
                    <a:pt x="1062" y="394"/>
                  </a:lnTo>
                  <a:close/>
                  <a:moveTo>
                    <a:pt x="1026" y="381"/>
                  </a:moveTo>
                  <a:lnTo>
                    <a:pt x="1029" y="378"/>
                  </a:lnTo>
                  <a:lnTo>
                    <a:pt x="1007" y="378"/>
                  </a:lnTo>
                  <a:lnTo>
                    <a:pt x="988" y="387"/>
                  </a:lnTo>
                  <a:lnTo>
                    <a:pt x="988" y="393"/>
                  </a:lnTo>
                  <a:lnTo>
                    <a:pt x="999" y="394"/>
                  </a:lnTo>
                  <a:lnTo>
                    <a:pt x="1026" y="381"/>
                  </a:lnTo>
                  <a:lnTo>
                    <a:pt x="1026" y="381"/>
                  </a:lnTo>
                  <a:close/>
                  <a:moveTo>
                    <a:pt x="1014" y="320"/>
                  </a:moveTo>
                  <a:lnTo>
                    <a:pt x="1005" y="318"/>
                  </a:lnTo>
                  <a:lnTo>
                    <a:pt x="986" y="338"/>
                  </a:lnTo>
                  <a:lnTo>
                    <a:pt x="972" y="353"/>
                  </a:lnTo>
                  <a:lnTo>
                    <a:pt x="951" y="365"/>
                  </a:lnTo>
                  <a:lnTo>
                    <a:pt x="975" y="362"/>
                  </a:lnTo>
                  <a:lnTo>
                    <a:pt x="971" y="375"/>
                  </a:lnTo>
                  <a:lnTo>
                    <a:pt x="1002" y="364"/>
                  </a:lnTo>
                  <a:lnTo>
                    <a:pt x="1026" y="353"/>
                  </a:lnTo>
                  <a:lnTo>
                    <a:pt x="1028" y="362"/>
                  </a:lnTo>
                  <a:lnTo>
                    <a:pt x="1051" y="367"/>
                  </a:lnTo>
                  <a:lnTo>
                    <a:pt x="1068" y="360"/>
                  </a:lnTo>
                  <a:lnTo>
                    <a:pt x="1062" y="353"/>
                  </a:lnTo>
                  <a:lnTo>
                    <a:pt x="1049" y="355"/>
                  </a:lnTo>
                  <a:lnTo>
                    <a:pt x="1054" y="345"/>
                  </a:lnTo>
                  <a:lnTo>
                    <a:pt x="1040" y="339"/>
                  </a:lnTo>
                  <a:lnTo>
                    <a:pt x="1027" y="331"/>
                  </a:lnTo>
                  <a:lnTo>
                    <a:pt x="1022" y="325"/>
                  </a:lnTo>
                  <a:lnTo>
                    <a:pt x="1011" y="329"/>
                  </a:lnTo>
                  <a:lnTo>
                    <a:pt x="1014" y="320"/>
                  </a:lnTo>
                  <a:lnTo>
                    <a:pt x="1014" y="320"/>
                  </a:lnTo>
                  <a:close/>
                  <a:moveTo>
                    <a:pt x="1181" y="289"/>
                  </a:moveTo>
                  <a:lnTo>
                    <a:pt x="1195" y="283"/>
                  </a:lnTo>
                  <a:lnTo>
                    <a:pt x="1199" y="281"/>
                  </a:lnTo>
                  <a:lnTo>
                    <a:pt x="1204" y="271"/>
                  </a:lnTo>
                  <a:lnTo>
                    <a:pt x="1195" y="266"/>
                  </a:lnTo>
                  <a:lnTo>
                    <a:pt x="1180" y="269"/>
                  </a:lnTo>
                  <a:lnTo>
                    <a:pt x="1166" y="281"/>
                  </a:lnTo>
                  <a:lnTo>
                    <a:pt x="1163" y="290"/>
                  </a:lnTo>
                  <a:lnTo>
                    <a:pt x="1181" y="289"/>
                  </a:lnTo>
                  <a:lnTo>
                    <a:pt x="1181" y="289"/>
                  </a:lnTo>
                  <a:close/>
                  <a:moveTo>
                    <a:pt x="906" y="249"/>
                  </a:moveTo>
                  <a:lnTo>
                    <a:pt x="902" y="241"/>
                  </a:lnTo>
                  <a:lnTo>
                    <a:pt x="901" y="238"/>
                  </a:lnTo>
                  <a:lnTo>
                    <a:pt x="896" y="234"/>
                  </a:lnTo>
                  <a:lnTo>
                    <a:pt x="885" y="228"/>
                  </a:lnTo>
                  <a:lnTo>
                    <a:pt x="866" y="238"/>
                  </a:lnTo>
                  <a:lnTo>
                    <a:pt x="847" y="243"/>
                  </a:lnTo>
                  <a:lnTo>
                    <a:pt x="860" y="253"/>
                  </a:lnTo>
                  <a:lnTo>
                    <a:pt x="874" y="251"/>
                  </a:lnTo>
                  <a:lnTo>
                    <a:pt x="890" y="256"/>
                  </a:lnTo>
                  <a:lnTo>
                    <a:pt x="906" y="249"/>
                  </a:lnTo>
                  <a:close/>
                  <a:moveTo>
                    <a:pt x="989" y="241"/>
                  </a:moveTo>
                  <a:lnTo>
                    <a:pt x="965" y="238"/>
                  </a:lnTo>
                  <a:lnTo>
                    <a:pt x="986" y="228"/>
                  </a:lnTo>
                  <a:lnTo>
                    <a:pt x="984" y="206"/>
                  </a:lnTo>
                  <a:lnTo>
                    <a:pt x="977" y="197"/>
                  </a:lnTo>
                  <a:lnTo>
                    <a:pt x="960" y="194"/>
                  </a:lnTo>
                  <a:lnTo>
                    <a:pt x="930" y="208"/>
                  </a:lnTo>
                  <a:lnTo>
                    <a:pt x="910" y="230"/>
                  </a:lnTo>
                  <a:lnTo>
                    <a:pt x="921" y="238"/>
                  </a:lnTo>
                  <a:lnTo>
                    <a:pt x="927" y="250"/>
                  </a:lnTo>
                  <a:lnTo>
                    <a:pt x="903" y="270"/>
                  </a:lnTo>
                  <a:lnTo>
                    <a:pt x="891" y="269"/>
                  </a:lnTo>
                  <a:lnTo>
                    <a:pt x="868" y="286"/>
                  </a:lnTo>
                  <a:lnTo>
                    <a:pt x="884" y="267"/>
                  </a:lnTo>
                  <a:lnTo>
                    <a:pt x="866" y="260"/>
                  </a:lnTo>
                  <a:lnTo>
                    <a:pt x="849" y="264"/>
                  </a:lnTo>
                  <a:lnTo>
                    <a:pt x="840" y="276"/>
                  </a:lnTo>
                  <a:lnTo>
                    <a:pt x="818" y="276"/>
                  </a:lnTo>
                  <a:lnTo>
                    <a:pt x="791" y="279"/>
                  </a:lnTo>
                  <a:lnTo>
                    <a:pt x="772" y="269"/>
                  </a:lnTo>
                  <a:lnTo>
                    <a:pt x="753" y="271"/>
                  </a:lnTo>
                  <a:lnTo>
                    <a:pt x="747" y="260"/>
                  </a:lnTo>
                  <a:lnTo>
                    <a:pt x="740" y="255"/>
                  </a:lnTo>
                  <a:lnTo>
                    <a:pt x="726" y="257"/>
                  </a:lnTo>
                  <a:lnTo>
                    <a:pt x="706" y="258"/>
                  </a:lnTo>
                  <a:lnTo>
                    <a:pt x="689" y="266"/>
                  </a:lnTo>
                  <a:lnTo>
                    <a:pt x="697" y="274"/>
                  </a:lnTo>
                  <a:lnTo>
                    <a:pt x="671" y="284"/>
                  </a:lnTo>
                  <a:lnTo>
                    <a:pt x="666" y="272"/>
                  </a:lnTo>
                  <a:lnTo>
                    <a:pt x="649" y="276"/>
                  </a:lnTo>
                  <a:lnTo>
                    <a:pt x="605" y="278"/>
                  </a:lnTo>
                  <a:lnTo>
                    <a:pt x="581" y="273"/>
                  </a:lnTo>
                  <a:lnTo>
                    <a:pt x="613" y="264"/>
                  </a:lnTo>
                  <a:lnTo>
                    <a:pt x="603" y="254"/>
                  </a:lnTo>
                  <a:lnTo>
                    <a:pt x="587" y="255"/>
                  </a:lnTo>
                  <a:lnTo>
                    <a:pt x="569" y="251"/>
                  </a:lnTo>
                  <a:lnTo>
                    <a:pt x="541" y="244"/>
                  </a:lnTo>
                  <a:lnTo>
                    <a:pt x="527" y="236"/>
                  </a:lnTo>
                  <a:lnTo>
                    <a:pt x="510" y="234"/>
                  </a:lnTo>
                  <a:lnTo>
                    <a:pt x="497" y="241"/>
                  </a:lnTo>
                  <a:lnTo>
                    <a:pt x="476" y="243"/>
                  </a:lnTo>
                  <a:lnTo>
                    <a:pt x="490" y="228"/>
                  </a:lnTo>
                  <a:lnTo>
                    <a:pt x="455" y="241"/>
                  </a:lnTo>
                  <a:lnTo>
                    <a:pt x="449" y="225"/>
                  </a:lnTo>
                  <a:lnTo>
                    <a:pt x="442" y="222"/>
                  </a:lnTo>
                  <a:lnTo>
                    <a:pt x="428" y="231"/>
                  </a:lnTo>
                  <a:lnTo>
                    <a:pt x="411" y="236"/>
                  </a:lnTo>
                  <a:lnTo>
                    <a:pt x="410" y="227"/>
                  </a:lnTo>
                  <a:lnTo>
                    <a:pt x="379" y="233"/>
                  </a:lnTo>
                  <a:lnTo>
                    <a:pt x="347" y="241"/>
                  </a:lnTo>
                  <a:lnTo>
                    <a:pt x="327" y="240"/>
                  </a:lnTo>
                  <a:lnTo>
                    <a:pt x="301" y="245"/>
                  </a:lnTo>
                  <a:lnTo>
                    <a:pt x="278" y="254"/>
                  </a:lnTo>
                  <a:lnTo>
                    <a:pt x="264" y="252"/>
                  </a:lnTo>
                  <a:lnTo>
                    <a:pt x="251" y="242"/>
                  </a:lnTo>
                  <a:lnTo>
                    <a:pt x="230" y="238"/>
                  </a:lnTo>
                  <a:lnTo>
                    <a:pt x="230" y="238"/>
                  </a:lnTo>
                  <a:lnTo>
                    <a:pt x="139" y="312"/>
                  </a:lnTo>
                  <a:lnTo>
                    <a:pt x="7" y="434"/>
                  </a:lnTo>
                  <a:lnTo>
                    <a:pt x="23" y="434"/>
                  </a:lnTo>
                  <a:lnTo>
                    <a:pt x="32" y="440"/>
                  </a:lnTo>
                  <a:lnTo>
                    <a:pt x="35" y="450"/>
                  </a:lnTo>
                  <a:lnTo>
                    <a:pt x="36" y="465"/>
                  </a:lnTo>
                  <a:lnTo>
                    <a:pt x="64" y="452"/>
                  </a:lnTo>
                  <a:lnTo>
                    <a:pt x="88" y="445"/>
                  </a:lnTo>
                  <a:lnTo>
                    <a:pt x="86" y="456"/>
                  </a:lnTo>
                  <a:lnTo>
                    <a:pt x="88" y="466"/>
                  </a:lnTo>
                  <a:lnTo>
                    <a:pt x="95" y="475"/>
                  </a:lnTo>
                  <a:lnTo>
                    <a:pt x="91" y="491"/>
                  </a:lnTo>
                  <a:lnTo>
                    <a:pt x="85" y="516"/>
                  </a:lnTo>
                  <a:lnTo>
                    <a:pt x="102" y="531"/>
                  </a:lnTo>
                  <a:lnTo>
                    <a:pt x="91" y="544"/>
                  </a:lnTo>
                  <a:lnTo>
                    <a:pt x="71" y="555"/>
                  </a:lnTo>
                  <a:lnTo>
                    <a:pt x="71" y="555"/>
                  </a:lnTo>
                  <a:lnTo>
                    <a:pt x="62" y="566"/>
                  </a:lnTo>
                  <a:lnTo>
                    <a:pt x="70" y="583"/>
                  </a:lnTo>
                  <a:lnTo>
                    <a:pt x="58" y="602"/>
                  </a:lnTo>
                  <a:lnTo>
                    <a:pt x="74" y="611"/>
                  </a:lnTo>
                  <a:lnTo>
                    <a:pt x="60" y="625"/>
                  </a:lnTo>
                  <a:lnTo>
                    <a:pt x="55" y="646"/>
                  </a:lnTo>
                  <a:lnTo>
                    <a:pt x="82" y="655"/>
                  </a:lnTo>
                  <a:lnTo>
                    <a:pt x="87" y="665"/>
                  </a:lnTo>
                  <a:lnTo>
                    <a:pt x="108" y="688"/>
                  </a:lnTo>
                  <a:lnTo>
                    <a:pt x="111" y="688"/>
                  </a:lnTo>
                  <a:lnTo>
                    <a:pt x="162" y="688"/>
                  </a:lnTo>
                  <a:lnTo>
                    <a:pt x="217" y="688"/>
                  </a:lnTo>
                  <a:lnTo>
                    <a:pt x="235" y="688"/>
                  </a:lnTo>
                  <a:lnTo>
                    <a:pt x="291" y="688"/>
                  </a:lnTo>
                  <a:lnTo>
                    <a:pt x="345" y="688"/>
                  </a:lnTo>
                  <a:lnTo>
                    <a:pt x="400" y="688"/>
                  </a:lnTo>
                  <a:lnTo>
                    <a:pt x="455" y="688"/>
                  </a:lnTo>
                  <a:lnTo>
                    <a:pt x="518" y="688"/>
                  </a:lnTo>
                  <a:lnTo>
                    <a:pt x="580" y="688"/>
                  </a:lnTo>
                  <a:lnTo>
                    <a:pt x="617" y="688"/>
                  </a:lnTo>
                  <a:lnTo>
                    <a:pt x="622" y="678"/>
                  </a:lnTo>
                  <a:lnTo>
                    <a:pt x="629" y="678"/>
                  </a:lnTo>
                  <a:lnTo>
                    <a:pt x="626" y="691"/>
                  </a:lnTo>
                  <a:lnTo>
                    <a:pt x="630" y="695"/>
                  </a:lnTo>
                  <a:lnTo>
                    <a:pt x="641" y="697"/>
                  </a:lnTo>
                  <a:lnTo>
                    <a:pt x="659" y="701"/>
                  </a:lnTo>
                  <a:lnTo>
                    <a:pt x="673" y="707"/>
                  </a:lnTo>
                  <a:lnTo>
                    <a:pt x="689" y="705"/>
                  </a:lnTo>
                  <a:lnTo>
                    <a:pt x="709" y="710"/>
                  </a:lnTo>
                  <a:lnTo>
                    <a:pt x="709" y="710"/>
                  </a:lnTo>
                  <a:lnTo>
                    <a:pt x="721" y="702"/>
                  </a:lnTo>
                  <a:lnTo>
                    <a:pt x="732" y="698"/>
                  </a:lnTo>
                  <a:lnTo>
                    <a:pt x="740" y="692"/>
                  </a:lnTo>
                  <a:lnTo>
                    <a:pt x="745" y="690"/>
                  </a:lnTo>
                  <a:lnTo>
                    <a:pt x="760" y="693"/>
                  </a:lnTo>
                  <a:lnTo>
                    <a:pt x="772" y="694"/>
                  </a:lnTo>
                  <a:lnTo>
                    <a:pt x="775" y="697"/>
                  </a:lnTo>
                  <a:lnTo>
                    <a:pt x="775" y="710"/>
                  </a:lnTo>
                  <a:lnTo>
                    <a:pt x="795" y="714"/>
                  </a:lnTo>
                  <a:lnTo>
                    <a:pt x="788" y="720"/>
                  </a:lnTo>
                  <a:lnTo>
                    <a:pt x="793" y="728"/>
                  </a:lnTo>
                  <a:lnTo>
                    <a:pt x="786" y="736"/>
                  </a:lnTo>
                  <a:lnTo>
                    <a:pt x="793" y="739"/>
                  </a:lnTo>
                  <a:lnTo>
                    <a:pt x="786" y="747"/>
                  </a:lnTo>
                  <a:lnTo>
                    <a:pt x="786" y="747"/>
                  </a:lnTo>
                  <a:lnTo>
                    <a:pt x="790" y="747"/>
                  </a:lnTo>
                  <a:lnTo>
                    <a:pt x="795" y="745"/>
                  </a:lnTo>
                  <a:lnTo>
                    <a:pt x="797" y="749"/>
                  </a:lnTo>
                  <a:lnTo>
                    <a:pt x="810" y="752"/>
                  </a:lnTo>
                  <a:lnTo>
                    <a:pt x="824" y="753"/>
                  </a:lnTo>
                  <a:lnTo>
                    <a:pt x="838" y="755"/>
                  </a:lnTo>
                  <a:lnTo>
                    <a:pt x="853" y="760"/>
                  </a:lnTo>
                  <a:lnTo>
                    <a:pt x="856" y="767"/>
                  </a:lnTo>
                  <a:lnTo>
                    <a:pt x="861" y="785"/>
                  </a:lnTo>
                  <a:lnTo>
                    <a:pt x="852" y="792"/>
                  </a:lnTo>
                  <a:lnTo>
                    <a:pt x="838" y="789"/>
                  </a:lnTo>
                  <a:lnTo>
                    <a:pt x="834" y="775"/>
                  </a:lnTo>
                  <a:lnTo>
                    <a:pt x="831" y="790"/>
                  </a:lnTo>
                  <a:lnTo>
                    <a:pt x="816" y="802"/>
                  </a:lnTo>
                  <a:lnTo>
                    <a:pt x="814" y="813"/>
                  </a:lnTo>
                  <a:lnTo>
                    <a:pt x="810" y="819"/>
                  </a:lnTo>
                  <a:lnTo>
                    <a:pt x="794" y="827"/>
                  </a:lnTo>
                  <a:lnTo>
                    <a:pt x="794" y="827"/>
                  </a:lnTo>
                  <a:lnTo>
                    <a:pt x="781" y="839"/>
                  </a:lnTo>
                  <a:lnTo>
                    <a:pt x="773" y="847"/>
                  </a:lnTo>
                  <a:lnTo>
                    <a:pt x="783" y="849"/>
                  </a:lnTo>
                  <a:lnTo>
                    <a:pt x="800" y="842"/>
                  </a:lnTo>
                  <a:lnTo>
                    <a:pt x="811" y="835"/>
                  </a:lnTo>
                  <a:lnTo>
                    <a:pt x="816" y="834"/>
                  </a:lnTo>
                  <a:lnTo>
                    <a:pt x="827" y="836"/>
                  </a:lnTo>
                  <a:lnTo>
                    <a:pt x="833" y="833"/>
                  </a:lnTo>
                  <a:lnTo>
                    <a:pt x="843" y="830"/>
                  </a:lnTo>
                  <a:lnTo>
                    <a:pt x="861" y="827"/>
                  </a:lnTo>
                  <a:lnTo>
                    <a:pt x="861" y="827"/>
                  </a:lnTo>
                  <a:lnTo>
                    <a:pt x="861" y="827"/>
                  </a:lnTo>
                  <a:lnTo>
                    <a:pt x="862" y="820"/>
                  </a:lnTo>
                  <a:lnTo>
                    <a:pt x="861" y="820"/>
                  </a:lnTo>
                  <a:lnTo>
                    <a:pt x="855" y="822"/>
                  </a:lnTo>
                  <a:lnTo>
                    <a:pt x="848" y="819"/>
                  </a:lnTo>
                  <a:lnTo>
                    <a:pt x="857" y="812"/>
                  </a:lnTo>
                  <a:lnTo>
                    <a:pt x="863" y="809"/>
                  </a:lnTo>
                  <a:lnTo>
                    <a:pt x="878" y="805"/>
                  </a:lnTo>
                  <a:lnTo>
                    <a:pt x="895" y="803"/>
                  </a:lnTo>
                  <a:lnTo>
                    <a:pt x="902" y="807"/>
                  </a:lnTo>
                  <a:lnTo>
                    <a:pt x="909" y="802"/>
                  </a:lnTo>
                  <a:lnTo>
                    <a:pt x="916" y="799"/>
                  </a:lnTo>
                  <a:lnTo>
                    <a:pt x="919" y="800"/>
                  </a:lnTo>
                  <a:lnTo>
                    <a:pt x="920" y="801"/>
                  </a:lnTo>
                  <a:lnTo>
                    <a:pt x="945" y="785"/>
                  </a:lnTo>
                  <a:lnTo>
                    <a:pt x="955" y="780"/>
                  </a:lnTo>
                  <a:lnTo>
                    <a:pt x="983" y="780"/>
                  </a:lnTo>
                  <a:lnTo>
                    <a:pt x="1018" y="780"/>
                  </a:lnTo>
                  <a:lnTo>
                    <a:pt x="1022" y="775"/>
                  </a:lnTo>
                  <a:lnTo>
                    <a:pt x="1028" y="774"/>
                  </a:lnTo>
                  <a:lnTo>
                    <a:pt x="1038" y="770"/>
                  </a:lnTo>
                  <a:lnTo>
                    <a:pt x="1048" y="760"/>
                  </a:lnTo>
                  <a:lnTo>
                    <a:pt x="1060" y="741"/>
                  </a:lnTo>
                  <a:lnTo>
                    <a:pt x="1081" y="723"/>
                  </a:lnTo>
                  <a:lnTo>
                    <a:pt x="1084" y="730"/>
                  </a:lnTo>
                  <a:lnTo>
                    <a:pt x="1098" y="726"/>
                  </a:lnTo>
                  <a:lnTo>
                    <a:pt x="1104" y="733"/>
                  </a:lnTo>
                  <a:lnTo>
                    <a:pt x="1094" y="764"/>
                  </a:lnTo>
                  <a:lnTo>
                    <a:pt x="1101" y="777"/>
                  </a:lnTo>
                  <a:lnTo>
                    <a:pt x="1124" y="775"/>
                  </a:lnTo>
                  <a:lnTo>
                    <a:pt x="1153" y="774"/>
                  </a:lnTo>
                  <a:lnTo>
                    <a:pt x="1115" y="792"/>
                  </a:lnTo>
                  <a:lnTo>
                    <a:pt x="1110" y="812"/>
                  </a:lnTo>
                  <a:lnTo>
                    <a:pt x="1123" y="814"/>
                  </a:lnTo>
                  <a:lnTo>
                    <a:pt x="1150" y="797"/>
                  </a:lnTo>
                  <a:lnTo>
                    <a:pt x="1171" y="789"/>
                  </a:lnTo>
                  <a:lnTo>
                    <a:pt x="1217" y="775"/>
                  </a:lnTo>
                  <a:lnTo>
                    <a:pt x="1245" y="759"/>
                  </a:lnTo>
                  <a:lnTo>
                    <a:pt x="1235" y="751"/>
                  </a:lnTo>
                  <a:lnTo>
                    <a:pt x="1238" y="734"/>
                  </a:lnTo>
                  <a:lnTo>
                    <a:pt x="1212" y="761"/>
                  </a:lnTo>
                  <a:lnTo>
                    <a:pt x="1180" y="763"/>
                  </a:lnTo>
                  <a:lnTo>
                    <a:pt x="1160" y="751"/>
                  </a:lnTo>
                  <a:lnTo>
                    <a:pt x="1159" y="734"/>
                  </a:lnTo>
                  <a:lnTo>
                    <a:pt x="1162" y="709"/>
                  </a:lnTo>
                  <a:lnTo>
                    <a:pt x="1184" y="693"/>
                  </a:lnTo>
                  <a:lnTo>
                    <a:pt x="1172" y="682"/>
                  </a:lnTo>
                  <a:lnTo>
                    <a:pt x="1143" y="684"/>
                  </a:lnTo>
                  <a:lnTo>
                    <a:pt x="1098" y="704"/>
                  </a:lnTo>
                  <a:lnTo>
                    <a:pt x="1057" y="734"/>
                  </a:lnTo>
                  <a:lnTo>
                    <a:pt x="1040" y="738"/>
                  </a:lnTo>
                  <a:lnTo>
                    <a:pt x="1069" y="717"/>
                  </a:lnTo>
                  <a:lnTo>
                    <a:pt x="1108" y="686"/>
                  </a:lnTo>
                  <a:lnTo>
                    <a:pt x="1134" y="676"/>
                  </a:lnTo>
                  <a:lnTo>
                    <a:pt x="1155" y="660"/>
                  </a:lnTo>
                  <a:lnTo>
                    <a:pt x="1175" y="658"/>
                  </a:lnTo>
                  <a:lnTo>
                    <a:pt x="1202" y="658"/>
                  </a:lnTo>
                  <a:lnTo>
                    <a:pt x="1239" y="663"/>
                  </a:lnTo>
                  <a:lnTo>
                    <a:pt x="1272" y="659"/>
                  </a:lnTo>
                  <a:lnTo>
                    <a:pt x="1301" y="640"/>
                  </a:lnTo>
                  <a:lnTo>
                    <a:pt x="1334" y="632"/>
                  </a:lnTo>
                  <a:lnTo>
                    <a:pt x="1349" y="624"/>
                  </a:lnTo>
                  <a:lnTo>
                    <a:pt x="1364" y="615"/>
                  </a:lnTo>
                  <a:lnTo>
                    <a:pt x="1372" y="590"/>
                  </a:lnTo>
                  <a:lnTo>
                    <a:pt x="1368" y="581"/>
                  </a:lnTo>
                  <a:lnTo>
                    <a:pt x="1355" y="578"/>
                  </a:lnTo>
                  <a:lnTo>
                    <a:pt x="1355" y="559"/>
                  </a:lnTo>
                  <a:lnTo>
                    <a:pt x="1347" y="552"/>
                  </a:lnTo>
                  <a:lnTo>
                    <a:pt x="1321" y="546"/>
                  </a:lnTo>
                  <a:lnTo>
                    <a:pt x="1310" y="534"/>
                  </a:lnTo>
                  <a:lnTo>
                    <a:pt x="1293" y="521"/>
                  </a:lnTo>
                  <a:lnTo>
                    <a:pt x="1306" y="507"/>
                  </a:lnTo>
                  <a:lnTo>
                    <a:pt x="1298" y="480"/>
                  </a:lnTo>
                  <a:lnTo>
                    <a:pt x="1288" y="452"/>
                  </a:lnTo>
                  <a:lnTo>
                    <a:pt x="1284" y="433"/>
                  </a:lnTo>
                  <a:lnTo>
                    <a:pt x="1268" y="443"/>
                  </a:lnTo>
                  <a:lnTo>
                    <a:pt x="1240" y="467"/>
                  </a:lnTo>
                  <a:lnTo>
                    <a:pt x="1210" y="480"/>
                  </a:lnTo>
                  <a:lnTo>
                    <a:pt x="1205" y="466"/>
                  </a:lnTo>
                  <a:lnTo>
                    <a:pt x="1191" y="463"/>
                  </a:lnTo>
                  <a:lnTo>
                    <a:pt x="1199" y="436"/>
                  </a:lnTo>
                  <a:lnTo>
                    <a:pt x="1208" y="417"/>
                  </a:lnTo>
                  <a:lnTo>
                    <a:pt x="1180" y="415"/>
                  </a:lnTo>
                  <a:lnTo>
                    <a:pt x="1180" y="408"/>
                  </a:lnTo>
                  <a:lnTo>
                    <a:pt x="1166" y="395"/>
                  </a:lnTo>
                  <a:lnTo>
                    <a:pt x="1154" y="387"/>
                  </a:lnTo>
                  <a:lnTo>
                    <a:pt x="1138" y="393"/>
                  </a:lnTo>
                  <a:lnTo>
                    <a:pt x="1123" y="391"/>
                  </a:lnTo>
                  <a:lnTo>
                    <a:pt x="1097" y="385"/>
                  </a:lnTo>
                  <a:lnTo>
                    <a:pt x="1083" y="390"/>
                  </a:lnTo>
                  <a:lnTo>
                    <a:pt x="1068" y="424"/>
                  </a:lnTo>
                  <a:lnTo>
                    <a:pt x="1065" y="443"/>
                  </a:lnTo>
                  <a:lnTo>
                    <a:pt x="1032" y="466"/>
                  </a:lnTo>
                  <a:lnTo>
                    <a:pt x="1044" y="483"/>
                  </a:lnTo>
                  <a:lnTo>
                    <a:pt x="1046" y="502"/>
                  </a:lnTo>
                  <a:lnTo>
                    <a:pt x="1040" y="517"/>
                  </a:lnTo>
                  <a:lnTo>
                    <a:pt x="1022" y="532"/>
                  </a:lnTo>
                  <a:lnTo>
                    <a:pt x="994" y="548"/>
                  </a:lnTo>
                  <a:lnTo>
                    <a:pt x="960" y="558"/>
                  </a:lnTo>
                  <a:lnTo>
                    <a:pt x="967" y="570"/>
                  </a:lnTo>
                  <a:lnTo>
                    <a:pt x="958" y="606"/>
                  </a:lnTo>
                  <a:lnTo>
                    <a:pt x="938" y="630"/>
                  </a:lnTo>
                  <a:lnTo>
                    <a:pt x="920" y="636"/>
                  </a:lnTo>
                  <a:lnTo>
                    <a:pt x="904" y="615"/>
                  </a:lnTo>
                  <a:lnTo>
                    <a:pt x="903" y="590"/>
                  </a:lnTo>
                  <a:lnTo>
                    <a:pt x="910" y="567"/>
                  </a:lnTo>
                  <a:lnTo>
                    <a:pt x="923" y="548"/>
                  </a:lnTo>
                  <a:lnTo>
                    <a:pt x="905" y="546"/>
                  </a:lnTo>
                  <a:lnTo>
                    <a:pt x="877" y="544"/>
                  </a:lnTo>
                  <a:lnTo>
                    <a:pt x="864" y="535"/>
                  </a:lnTo>
                  <a:lnTo>
                    <a:pt x="846" y="529"/>
                  </a:lnTo>
                  <a:lnTo>
                    <a:pt x="840" y="518"/>
                  </a:lnTo>
                  <a:lnTo>
                    <a:pt x="828" y="509"/>
                  </a:lnTo>
                  <a:lnTo>
                    <a:pt x="801" y="500"/>
                  </a:lnTo>
                  <a:lnTo>
                    <a:pt x="774" y="505"/>
                  </a:lnTo>
                  <a:lnTo>
                    <a:pt x="777" y="488"/>
                  </a:lnTo>
                  <a:lnTo>
                    <a:pt x="783" y="467"/>
                  </a:lnTo>
                  <a:lnTo>
                    <a:pt x="760" y="464"/>
                  </a:lnTo>
                  <a:lnTo>
                    <a:pt x="779" y="438"/>
                  </a:lnTo>
                  <a:lnTo>
                    <a:pt x="797" y="421"/>
                  </a:lnTo>
                  <a:lnTo>
                    <a:pt x="832" y="396"/>
                  </a:lnTo>
                  <a:lnTo>
                    <a:pt x="864" y="380"/>
                  </a:lnTo>
                  <a:lnTo>
                    <a:pt x="885" y="377"/>
                  </a:lnTo>
                  <a:lnTo>
                    <a:pt x="896" y="363"/>
                  </a:lnTo>
                  <a:lnTo>
                    <a:pt x="915" y="353"/>
                  </a:lnTo>
                  <a:lnTo>
                    <a:pt x="939" y="353"/>
                  </a:lnTo>
                  <a:lnTo>
                    <a:pt x="968" y="339"/>
                  </a:lnTo>
                  <a:lnTo>
                    <a:pt x="979" y="329"/>
                  </a:lnTo>
                  <a:lnTo>
                    <a:pt x="1006" y="311"/>
                  </a:lnTo>
                  <a:lnTo>
                    <a:pt x="1018" y="301"/>
                  </a:lnTo>
                  <a:lnTo>
                    <a:pt x="1030" y="308"/>
                  </a:lnTo>
                  <a:lnTo>
                    <a:pt x="1054" y="304"/>
                  </a:lnTo>
                  <a:lnTo>
                    <a:pt x="1095" y="290"/>
                  </a:lnTo>
                  <a:lnTo>
                    <a:pt x="1103" y="280"/>
                  </a:lnTo>
                  <a:lnTo>
                    <a:pt x="1100" y="269"/>
                  </a:lnTo>
                  <a:lnTo>
                    <a:pt x="1119" y="258"/>
                  </a:lnTo>
                  <a:lnTo>
                    <a:pt x="1125" y="248"/>
                  </a:lnTo>
                  <a:lnTo>
                    <a:pt x="1112" y="239"/>
                  </a:lnTo>
                  <a:lnTo>
                    <a:pt x="1092" y="236"/>
                  </a:lnTo>
                  <a:lnTo>
                    <a:pt x="1071" y="234"/>
                  </a:lnTo>
                  <a:lnTo>
                    <a:pt x="1054" y="256"/>
                  </a:lnTo>
                  <a:lnTo>
                    <a:pt x="1030" y="273"/>
                  </a:lnTo>
                  <a:lnTo>
                    <a:pt x="1003" y="288"/>
                  </a:lnTo>
                  <a:lnTo>
                    <a:pt x="998" y="274"/>
                  </a:lnTo>
                  <a:lnTo>
                    <a:pt x="1014" y="259"/>
                  </a:lnTo>
                  <a:lnTo>
                    <a:pt x="1006" y="246"/>
                  </a:lnTo>
                  <a:lnTo>
                    <a:pt x="973" y="262"/>
                  </a:lnTo>
                  <a:lnTo>
                    <a:pt x="989" y="241"/>
                  </a:lnTo>
                  <a:lnTo>
                    <a:pt x="989" y="241"/>
                  </a:lnTo>
                  <a:close/>
                  <a:moveTo>
                    <a:pt x="707" y="170"/>
                  </a:moveTo>
                  <a:lnTo>
                    <a:pt x="697" y="167"/>
                  </a:lnTo>
                  <a:lnTo>
                    <a:pt x="645" y="179"/>
                  </a:lnTo>
                  <a:lnTo>
                    <a:pt x="625" y="186"/>
                  </a:lnTo>
                  <a:lnTo>
                    <a:pt x="596" y="201"/>
                  </a:lnTo>
                  <a:lnTo>
                    <a:pt x="617" y="206"/>
                  </a:lnTo>
                  <a:lnTo>
                    <a:pt x="639" y="206"/>
                  </a:lnTo>
                  <a:lnTo>
                    <a:pt x="596" y="213"/>
                  </a:lnTo>
                  <a:lnTo>
                    <a:pt x="596" y="221"/>
                  </a:lnTo>
                  <a:lnTo>
                    <a:pt x="617" y="221"/>
                  </a:lnTo>
                  <a:lnTo>
                    <a:pt x="651" y="220"/>
                  </a:lnTo>
                  <a:lnTo>
                    <a:pt x="675" y="225"/>
                  </a:lnTo>
                  <a:lnTo>
                    <a:pt x="652" y="228"/>
                  </a:lnTo>
                  <a:lnTo>
                    <a:pt x="631" y="226"/>
                  </a:lnTo>
                  <a:lnTo>
                    <a:pt x="605" y="230"/>
                  </a:lnTo>
                  <a:lnTo>
                    <a:pt x="592" y="232"/>
                  </a:lnTo>
                  <a:lnTo>
                    <a:pt x="595" y="248"/>
                  </a:lnTo>
                  <a:lnTo>
                    <a:pt x="611" y="246"/>
                  </a:lnTo>
                  <a:lnTo>
                    <a:pt x="626" y="252"/>
                  </a:lnTo>
                  <a:lnTo>
                    <a:pt x="625" y="261"/>
                  </a:lnTo>
                  <a:lnTo>
                    <a:pt x="654" y="259"/>
                  </a:lnTo>
                  <a:lnTo>
                    <a:pt x="696" y="256"/>
                  </a:lnTo>
                  <a:lnTo>
                    <a:pt x="730" y="249"/>
                  </a:lnTo>
                  <a:lnTo>
                    <a:pt x="749" y="248"/>
                  </a:lnTo>
                  <a:lnTo>
                    <a:pt x="771" y="254"/>
                  </a:lnTo>
                  <a:lnTo>
                    <a:pt x="796" y="256"/>
                  </a:lnTo>
                  <a:lnTo>
                    <a:pt x="807" y="249"/>
                  </a:lnTo>
                  <a:lnTo>
                    <a:pt x="805" y="241"/>
                  </a:lnTo>
                  <a:lnTo>
                    <a:pt x="831" y="240"/>
                  </a:lnTo>
                  <a:lnTo>
                    <a:pt x="841" y="231"/>
                  </a:lnTo>
                  <a:lnTo>
                    <a:pt x="822" y="222"/>
                  </a:lnTo>
                  <a:lnTo>
                    <a:pt x="806" y="212"/>
                  </a:lnTo>
                  <a:lnTo>
                    <a:pt x="815" y="198"/>
                  </a:lnTo>
                  <a:lnTo>
                    <a:pt x="826" y="180"/>
                  </a:lnTo>
                  <a:lnTo>
                    <a:pt x="817" y="172"/>
                  </a:lnTo>
                  <a:lnTo>
                    <a:pt x="806" y="169"/>
                  </a:lnTo>
                  <a:lnTo>
                    <a:pt x="790" y="171"/>
                  </a:lnTo>
                  <a:lnTo>
                    <a:pt x="780" y="191"/>
                  </a:lnTo>
                  <a:lnTo>
                    <a:pt x="764" y="199"/>
                  </a:lnTo>
                  <a:lnTo>
                    <a:pt x="772" y="180"/>
                  </a:lnTo>
                  <a:lnTo>
                    <a:pt x="766" y="174"/>
                  </a:lnTo>
                  <a:lnTo>
                    <a:pt x="738" y="184"/>
                  </a:lnTo>
                  <a:lnTo>
                    <a:pt x="729" y="174"/>
                  </a:lnTo>
                  <a:lnTo>
                    <a:pt x="689" y="180"/>
                  </a:lnTo>
                  <a:lnTo>
                    <a:pt x="707" y="170"/>
                  </a:lnTo>
                  <a:lnTo>
                    <a:pt x="707" y="170"/>
                  </a:lnTo>
                  <a:close/>
                  <a:moveTo>
                    <a:pt x="854" y="165"/>
                  </a:moveTo>
                  <a:lnTo>
                    <a:pt x="847" y="161"/>
                  </a:lnTo>
                  <a:lnTo>
                    <a:pt x="827" y="162"/>
                  </a:lnTo>
                  <a:lnTo>
                    <a:pt x="819" y="165"/>
                  </a:lnTo>
                  <a:lnTo>
                    <a:pt x="828" y="178"/>
                  </a:lnTo>
                  <a:lnTo>
                    <a:pt x="854" y="165"/>
                  </a:lnTo>
                  <a:close/>
                  <a:moveTo>
                    <a:pt x="1255" y="171"/>
                  </a:moveTo>
                  <a:lnTo>
                    <a:pt x="1239" y="161"/>
                  </a:lnTo>
                  <a:lnTo>
                    <a:pt x="1208" y="159"/>
                  </a:lnTo>
                  <a:lnTo>
                    <a:pt x="1200" y="160"/>
                  </a:lnTo>
                  <a:lnTo>
                    <a:pt x="1194" y="167"/>
                  </a:lnTo>
                  <a:lnTo>
                    <a:pt x="1201" y="177"/>
                  </a:lnTo>
                  <a:lnTo>
                    <a:pt x="1205" y="178"/>
                  </a:lnTo>
                  <a:lnTo>
                    <a:pt x="1223" y="176"/>
                  </a:lnTo>
                  <a:lnTo>
                    <a:pt x="1237" y="176"/>
                  </a:lnTo>
                  <a:lnTo>
                    <a:pt x="1253" y="176"/>
                  </a:lnTo>
                  <a:lnTo>
                    <a:pt x="1255" y="171"/>
                  </a:lnTo>
                  <a:lnTo>
                    <a:pt x="1255" y="171"/>
                  </a:lnTo>
                  <a:close/>
                  <a:moveTo>
                    <a:pt x="1109" y="170"/>
                  </a:moveTo>
                  <a:lnTo>
                    <a:pt x="1130" y="158"/>
                  </a:lnTo>
                  <a:lnTo>
                    <a:pt x="1088" y="163"/>
                  </a:lnTo>
                  <a:lnTo>
                    <a:pt x="1067" y="170"/>
                  </a:lnTo>
                  <a:lnTo>
                    <a:pt x="1040" y="188"/>
                  </a:lnTo>
                  <a:lnTo>
                    <a:pt x="1027" y="208"/>
                  </a:lnTo>
                  <a:lnTo>
                    <a:pt x="1048" y="208"/>
                  </a:lnTo>
                  <a:lnTo>
                    <a:pt x="1026" y="216"/>
                  </a:lnTo>
                  <a:lnTo>
                    <a:pt x="1032" y="224"/>
                  </a:lnTo>
                  <a:lnTo>
                    <a:pt x="1054" y="226"/>
                  </a:lnTo>
                  <a:lnTo>
                    <a:pt x="1082" y="232"/>
                  </a:lnTo>
                  <a:lnTo>
                    <a:pt x="1133" y="237"/>
                  </a:lnTo>
                  <a:lnTo>
                    <a:pt x="1163" y="234"/>
                  </a:lnTo>
                  <a:lnTo>
                    <a:pt x="1175" y="228"/>
                  </a:lnTo>
                  <a:lnTo>
                    <a:pt x="1182" y="235"/>
                  </a:lnTo>
                  <a:lnTo>
                    <a:pt x="1194" y="236"/>
                  </a:lnTo>
                  <a:lnTo>
                    <a:pt x="1202" y="249"/>
                  </a:lnTo>
                  <a:lnTo>
                    <a:pt x="1189" y="254"/>
                  </a:lnTo>
                  <a:lnTo>
                    <a:pt x="1215" y="260"/>
                  </a:lnTo>
                  <a:lnTo>
                    <a:pt x="1233" y="270"/>
                  </a:lnTo>
                  <a:lnTo>
                    <a:pt x="1235" y="277"/>
                  </a:lnTo>
                  <a:lnTo>
                    <a:pt x="1233" y="286"/>
                  </a:lnTo>
                  <a:lnTo>
                    <a:pt x="1201" y="307"/>
                  </a:lnTo>
                  <a:lnTo>
                    <a:pt x="1189" y="316"/>
                  </a:lnTo>
                  <a:lnTo>
                    <a:pt x="1190" y="324"/>
                  </a:lnTo>
                  <a:lnTo>
                    <a:pt x="1155" y="326"/>
                  </a:lnTo>
                  <a:lnTo>
                    <a:pt x="1125" y="327"/>
                  </a:lnTo>
                  <a:lnTo>
                    <a:pt x="1105" y="342"/>
                  </a:lnTo>
                  <a:lnTo>
                    <a:pt x="1114" y="350"/>
                  </a:lnTo>
                  <a:lnTo>
                    <a:pt x="1163" y="346"/>
                  </a:lnTo>
                  <a:lnTo>
                    <a:pt x="1166" y="340"/>
                  </a:lnTo>
                  <a:lnTo>
                    <a:pt x="1183" y="351"/>
                  </a:lnTo>
                  <a:lnTo>
                    <a:pt x="1201" y="361"/>
                  </a:lnTo>
                  <a:lnTo>
                    <a:pt x="1192" y="367"/>
                  </a:lnTo>
                  <a:lnTo>
                    <a:pt x="1207" y="378"/>
                  </a:lnTo>
                  <a:lnTo>
                    <a:pt x="1235" y="390"/>
                  </a:lnTo>
                  <a:lnTo>
                    <a:pt x="1275" y="398"/>
                  </a:lnTo>
                  <a:lnTo>
                    <a:pt x="1276" y="391"/>
                  </a:lnTo>
                  <a:lnTo>
                    <a:pt x="1265" y="378"/>
                  </a:lnTo>
                  <a:lnTo>
                    <a:pt x="1252" y="360"/>
                  </a:lnTo>
                  <a:lnTo>
                    <a:pt x="1284" y="377"/>
                  </a:lnTo>
                  <a:lnTo>
                    <a:pt x="1302" y="382"/>
                  </a:lnTo>
                  <a:lnTo>
                    <a:pt x="1315" y="367"/>
                  </a:lnTo>
                  <a:lnTo>
                    <a:pt x="1315" y="346"/>
                  </a:lnTo>
                  <a:lnTo>
                    <a:pt x="1311" y="340"/>
                  </a:lnTo>
                  <a:lnTo>
                    <a:pt x="1294" y="331"/>
                  </a:lnTo>
                  <a:lnTo>
                    <a:pt x="1285" y="319"/>
                  </a:lnTo>
                  <a:lnTo>
                    <a:pt x="1293" y="307"/>
                  </a:lnTo>
                  <a:lnTo>
                    <a:pt x="1315" y="305"/>
                  </a:lnTo>
                  <a:lnTo>
                    <a:pt x="1329" y="325"/>
                  </a:lnTo>
                  <a:lnTo>
                    <a:pt x="1344" y="334"/>
                  </a:lnTo>
                  <a:lnTo>
                    <a:pt x="1384" y="310"/>
                  </a:lnTo>
                  <a:lnTo>
                    <a:pt x="1396" y="295"/>
                  </a:lnTo>
                  <a:lnTo>
                    <a:pt x="1373" y="294"/>
                  </a:lnTo>
                  <a:lnTo>
                    <a:pt x="1361" y="275"/>
                  </a:lnTo>
                  <a:lnTo>
                    <a:pt x="1338" y="270"/>
                  </a:lnTo>
                  <a:lnTo>
                    <a:pt x="1309" y="257"/>
                  </a:lnTo>
                  <a:lnTo>
                    <a:pt x="1343" y="248"/>
                  </a:lnTo>
                  <a:lnTo>
                    <a:pt x="1340" y="229"/>
                  </a:lnTo>
                  <a:lnTo>
                    <a:pt x="1332" y="221"/>
                  </a:lnTo>
                  <a:lnTo>
                    <a:pt x="1301" y="213"/>
                  </a:lnTo>
                  <a:lnTo>
                    <a:pt x="1294" y="201"/>
                  </a:lnTo>
                  <a:lnTo>
                    <a:pt x="1264" y="206"/>
                  </a:lnTo>
                  <a:lnTo>
                    <a:pt x="1267" y="197"/>
                  </a:lnTo>
                  <a:lnTo>
                    <a:pt x="1254" y="187"/>
                  </a:lnTo>
                  <a:lnTo>
                    <a:pt x="1229" y="178"/>
                  </a:lnTo>
                  <a:lnTo>
                    <a:pt x="1209" y="185"/>
                  </a:lnTo>
                  <a:lnTo>
                    <a:pt x="1176" y="191"/>
                  </a:lnTo>
                  <a:lnTo>
                    <a:pt x="1188" y="179"/>
                  </a:lnTo>
                  <a:lnTo>
                    <a:pt x="1180" y="159"/>
                  </a:lnTo>
                  <a:lnTo>
                    <a:pt x="1136" y="167"/>
                  </a:lnTo>
                  <a:lnTo>
                    <a:pt x="1110" y="182"/>
                  </a:lnTo>
                  <a:lnTo>
                    <a:pt x="1109" y="170"/>
                  </a:lnTo>
                  <a:lnTo>
                    <a:pt x="1109" y="170"/>
                  </a:lnTo>
                  <a:close/>
                  <a:moveTo>
                    <a:pt x="922" y="157"/>
                  </a:moveTo>
                  <a:lnTo>
                    <a:pt x="895" y="167"/>
                  </a:lnTo>
                  <a:lnTo>
                    <a:pt x="899" y="179"/>
                  </a:lnTo>
                  <a:lnTo>
                    <a:pt x="871" y="176"/>
                  </a:lnTo>
                  <a:lnTo>
                    <a:pt x="865" y="183"/>
                  </a:lnTo>
                  <a:lnTo>
                    <a:pt x="886" y="198"/>
                  </a:lnTo>
                  <a:lnTo>
                    <a:pt x="889" y="205"/>
                  </a:lnTo>
                  <a:lnTo>
                    <a:pt x="902" y="207"/>
                  </a:lnTo>
                  <a:lnTo>
                    <a:pt x="934" y="199"/>
                  </a:lnTo>
                  <a:lnTo>
                    <a:pt x="953" y="182"/>
                  </a:lnTo>
                  <a:lnTo>
                    <a:pt x="939" y="173"/>
                  </a:lnTo>
                  <a:lnTo>
                    <a:pt x="961" y="165"/>
                  </a:lnTo>
                  <a:lnTo>
                    <a:pt x="963" y="159"/>
                  </a:lnTo>
                  <a:lnTo>
                    <a:pt x="935" y="161"/>
                  </a:lnTo>
                  <a:lnTo>
                    <a:pt x="922" y="157"/>
                  </a:lnTo>
                  <a:lnTo>
                    <a:pt x="922" y="157"/>
                  </a:lnTo>
                  <a:close/>
                  <a:moveTo>
                    <a:pt x="1005" y="178"/>
                  </a:moveTo>
                  <a:lnTo>
                    <a:pt x="1026" y="174"/>
                  </a:lnTo>
                  <a:lnTo>
                    <a:pt x="1063" y="157"/>
                  </a:lnTo>
                  <a:lnTo>
                    <a:pt x="1040" y="153"/>
                  </a:lnTo>
                  <a:lnTo>
                    <a:pt x="1011" y="152"/>
                  </a:lnTo>
                  <a:lnTo>
                    <a:pt x="992" y="157"/>
                  </a:lnTo>
                  <a:lnTo>
                    <a:pt x="976" y="165"/>
                  </a:lnTo>
                  <a:lnTo>
                    <a:pt x="967" y="174"/>
                  </a:lnTo>
                  <a:lnTo>
                    <a:pt x="960" y="191"/>
                  </a:lnTo>
                  <a:lnTo>
                    <a:pt x="976" y="192"/>
                  </a:lnTo>
                  <a:lnTo>
                    <a:pt x="1005" y="178"/>
                  </a:lnTo>
                  <a:close/>
                  <a:moveTo>
                    <a:pt x="576" y="204"/>
                  </a:moveTo>
                  <a:lnTo>
                    <a:pt x="587" y="196"/>
                  </a:lnTo>
                  <a:lnTo>
                    <a:pt x="620" y="183"/>
                  </a:lnTo>
                  <a:lnTo>
                    <a:pt x="672" y="169"/>
                  </a:lnTo>
                  <a:lnTo>
                    <a:pt x="696" y="164"/>
                  </a:lnTo>
                  <a:lnTo>
                    <a:pt x="689" y="156"/>
                  </a:lnTo>
                  <a:lnTo>
                    <a:pt x="683" y="151"/>
                  </a:lnTo>
                  <a:lnTo>
                    <a:pt x="647" y="150"/>
                  </a:lnTo>
                  <a:lnTo>
                    <a:pt x="632" y="146"/>
                  </a:lnTo>
                  <a:lnTo>
                    <a:pt x="580" y="149"/>
                  </a:lnTo>
                  <a:lnTo>
                    <a:pt x="579" y="160"/>
                  </a:lnTo>
                  <a:lnTo>
                    <a:pt x="550" y="172"/>
                  </a:lnTo>
                  <a:lnTo>
                    <a:pt x="523" y="187"/>
                  </a:lnTo>
                  <a:lnTo>
                    <a:pt x="506" y="195"/>
                  </a:lnTo>
                  <a:lnTo>
                    <a:pt x="529" y="205"/>
                  </a:lnTo>
                  <a:lnTo>
                    <a:pt x="527" y="213"/>
                  </a:lnTo>
                  <a:lnTo>
                    <a:pt x="576" y="204"/>
                  </a:lnTo>
                  <a:lnTo>
                    <a:pt x="576" y="204"/>
                  </a:lnTo>
                  <a:close/>
                  <a:moveTo>
                    <a:pt x="1040" y="136"/>
                  </a:moveTo>
                  <a:lnTo>
                    <a:pt x="1041" y="130"/>
                  </a:lnTo>
                  <a:lnTo>
                    <a:pt x="1036" y="124"/>
                  </a:lnTo>
                  <a:lnTo>
                    <a:pt x="1011" y="128"/>
                  </a:lnTo>
                  <a:lnTo>
                    <a:pt x="994" y="137"/>
                  </a:lnTo>
                  <a:lnTo>
                    <a:pt x="1006" y="142"/>
                  </a:lnTo>
                  <a:lnTo>
                    <a:pt x="1025" y="143"/>
                  </a:lnTo>
                  <a:lnTo>
                    <a:pt x="1040" y="136"/>
                  </a:lnTo>
                  <a:lnTo>
                    <a:pt x="1040" y="136"/>
                  </a:lnTo>
                  <a:close/>
                  <a:moveTo>
                    <a:pt x="1008" y="104"/>
                  </a:moveTo>
                  <a:lnTo>
                    <a:pt x="1003" y="107"/>
                  </a:lnTo>
                  <a:lnTo>
                    <a:pt x="985" y="105"/>
                  </a:lnTo>
                  <a:lnTo>
                    <a:pt x="957" y="112"/>
                  </a:lnTo>
                  <a:lnTo>
                    <a:pt x="943" y="111"/>
                  </a:lnTo>
                  <a:lnTo>
                    <a:pt x="927" y="126"/>
                  </a:lnTo>
                  <a:lnTo>
                    <a:pt x="952" y="124"/>
                  </a:lnTo>
                  <a:lnTo>
                    <a:pt x="939" y="135"/>
                  </a:lnTo>
                  <a:lnTo>
                    <a:pt x="951" y="138"/>
                  </a:lnTo>
                  <a:lnTo>
                    <a:pt x="976" y="136"/>
                  </a:lnTo>
                  <a:lnTo>
                    <a:pt x="997" y="122"/>
                  </a:lnTo>
                  <a:lnTo>
                    <a:pt x="1009" y="113"/>
                  </a:lnTo>
                  <a:lnTo>
                    <a:pt x="1008" y="104"/>
                  </a:lnTo>
                  <a:close/>
                  <a:moveTo>
                    <a:pt x="861" y="114"/>
                  </a:moveTo>
                  <a:lnTo>
                    <a:pt x="869" y="105"/>
                  </a:lnTo>
                  <a:lnTo>
                    <a:pt x="857" y="103"/>
                  </a:lnTo>
                  <a:lnTo>
                    <a:pt x="835" y="109"/>
                  </a:lnTo>
                  <a:lnTo>
                    <a:pt x="833" y="127"/>
                  </a:lnTo>
                  <a:lnTo>
                    <a:pt x="810" y="126"/>
                  </a:lnTo>
                  <a:lnTo>
                    <a:pt x="800" y="114"/>
                  </a:lnTo>
                  <a:lnTo>
                    <a:pt x="769" y="109"/>
                  </a:lnTo>
                  <a:lnTo>
                    <a:pt x="749" y="114"/>
                  </a:lnTo>
                  <a:lnTo>
                    <a:pt x="705" y="131"/>
                  </a:lnTo>
                  <a:lnTo>
                    <a:pt x="721" y="135"/>
                  </a:lnTo>
                  <a:lnTo>
                    <a:pt x="787" y="133"/>
                  </a:lnTo>
                  <a:lnTo>
                    <a:pt x="747" y="141"/>
                  </a:lnTo>
                  <a:lnTo>
                    <a:pt x="742" y="147"/>
                  </a:lnTo>
                  <a:lnTo>
                    <a:pt x="764" y="146"/>
                  </a:lnTo>
                  <a:lnTo>
                    <a:pt x="810" y="139"/>
                  </a:lnTo>
                  <a:lnTo>
                    <a:pt x="861" y="135"/>
                  </a:lnTo>
                  <a:lnTo>
                    <a:pt x="880" y="127"/>
                  </a:lnTo>
                  <a:lnTo>
                    <a:pt x="889" y="118"/>
                  </a:lnTo>
                  <a:lnTo>
                    <a:pt x="875" y="117"/>
                  </a:lnTo>
                  <a:lnTo>
                    <a:pt x="859" y="120"/>
                  </a:lnTo>
                  <a:lnTo>
                    <a:pt x="861" y="114"/>
                  </a:lnTo>
                  <a:close/>
                  <a:moveTo>
                    <a:pt x="1068" y="98"/>
                  </a:moveTo>
                  <a:lnTo>
                    <a:pt x="1041" y="96"/>
                  </a:lnTo>
                  <a:lnTo>
                    <a:pt x="1027" y="103"/>
                  </a:lnTo>
                  <a:lnTo>
                    <a:pt x="1037" y="109"/>
                  </a:lnTo>
                  <a:lnTo>
                    <a:pt x="1063" y="112"/>
                  </a:lnTo>
                  <a:lnTo>
                    <a:pt x="1068" y="119"/>
                  </a:lnTo>
                  <a:lnTo>
                    <a:pt x="1060" y="128"/>
                  </a:lnTo>
                  <a:lnTo>
                    <a:pt x="1054" y="139"/>
                  </a:lnTo>
                  <a:lnTo>
                    <a:pt x="1086" y="144"/>
                  </a:lnTo>
                  <a:lnTo>
                    <a:pt x="1107" y="147"/>
                  </a:lnTo>
                  <a:lnTo>
                    <a:pt x="1137" y="146"/>
                  </a:lnTo>
                  <a:lnTo>
                    <a:pt x="1180" y="143"/>
                  </a:lnTo>
                  <a:lnTo>
                    <a:pt x="1195" y="146"/>
                  </a:lnTo>
                  <a:lnTo>
                    <a:pt x="1221" y="142"/>
                  </a:lnTo>
                  <a:lnTo>
                    <a:pt x="1234" y="137"/>
                  </a:lnTo>
                  <a:lnTo>
                    <a:pt x="1237" y="129"/>
                  </a:lnTo>
                  <a:lnTo>
                    <a:pt x="1229" y="122"/>
                  </a:lnTo>
                  <a:lnTo>
                    <a:pt x="1208" y="121"/>
                  </a:lnTo>
                  <a:lnTo>
                    <a:pt x="1178" y="123"/>
                  </a:lnTo>
                  <a:lnTo>
                    <a:pt x="1152" y="127"/>
                  </a:lnTo>
                  <a:lnTo>
                    <a:pt x="1132" y="126"/>
                  </a:lnTo>
                  <a:lnTo>
                    <a:pt x="1114" y="124"/>
                  </a:lnTo>
                  <a:lnTo>
                    <a:pt x="1110" y="120"/>
                  </a:lnTo>
                  <a:lnTo>
                    <a:pt x="1098" y="116"/>
                  </a:lnTo>
                  <a:lnTo>
                    <a:pt x="1109" y="109"/>
                  </a:lnTo>
                  <a:lnTo>
                    <a:pt x="1104" y="103"/>
                  </a:lnTo>
                  <a:lnTo>
                    <a:pt x="1076" y="103"/>
                  </a:lnTo>
                  <a:lnTo>
                    <a:pt x="1068" y="98"/>
                  </a:lnTo>
                  <a:lnTo>
                    <a:pt x="1068" y="98"/>
                  </a:lnTo>
                  <a:close/>
                  <a:moveTo>
                    <a:pt x="787" y="87"/>
                  </a:moveTo>
                  <a:lnTo>
                    <a:pt x="765" y="90"/>
                  </a:lnTo>
                  <a:lnTo>
                    <a:pt x="744" y="90"/>
                  </a:lnTo>
                  <a:lnTo>
                    <a:pt x="700" y="101"/>
                  </a:lnTo>
                  <a:lnTo>
                    <a:pt x="656" y="115"/>
                  </a:lnTo>
                  <a:lnTo>
                    <a:pt x="656" y="115"/>
                  </a:lnTo>
                  <a:lnTo>
                    <a:pt x="670" y="119"/>
                  </a:lnTo>
                  <a:lnTo>
                    <a:pt x="696" y="116"/>
                  </a:lnTo>
                  <a:lnTo>
                    <a:pt x="732" y="109"/>
                  </a:lnTo>
                  <a:lnTo>
                    <a:pt x="746" y="107"/>
                  </a:lnTo>
                  <a:lnTo>
                    <a:pt x="766" y="101"/>
                  </a:lnTo>
                  <a:lnTo>
                    <a:pt x="787" y="87"/>
                  </a:lnTo>
                  <a:close/>
                  <a:moveTo>
                    <a:pt x="1088" y="90"/>
                  </a:moveTo>
                  <a:lnTo>
                    <a:pt x="1092" y="88"/>
                  </a:lnTo>
                  <a:lnTo>
                    <a:pt x="1086" y="85"/>
                  </a:lnTo>
                  <a:lnTo>
                    <a:pt x="1059" y="85"/>
                  </a:lnTo>
                  <a:lnTo>
                    <a:pt x="1057" y="89"/>
                  </a:lnTo>
                  <a:lnTo>
                    <a:pt x="1082" y="90"/>
                  </a:lnTo>
                  <a:lnTo>
                    <a:pt x="1088" y="90"/>
                  </a:lnTo>
                  <a:lnTo>
                    <a:pt x="1088" y="90"/>
                  </a:lnTo>
                  <a:close/>
                  <a:moveTo>
                    <a:pt x="871" y="86"/>
                  </a:moveTo>
                  <a:lnTo>
                    <a:pt x="882" y="82"/>
                  </a:lnTo>
                  <a:lnTo>
                    <a:pt x="867" y="79"/>
                  </a:lnTo>
                  <a:lnTo>
                    <a:pt x="844" y="81"/>
                  </a:lnTo>
                  <a:lnTo>
                    <a:pt x="826" y="86"/>
                  </a:lnTo>
                  <a:lnTo>
                    <a:pt x="838" y="92"/>
                  </a:lnTo>
                  <a:lnTo>
                    <a:pt x="871" y="86"/>
                  </a:lnTo>
                  <a:close/>
                  <a:moveTo>
                    <a:pt x="899" y="72"/>
                  </a:moveTo>
                  <a:lnTo>
                    <a:pt x="887" y="68"/>
                  </a:lnTo>
                  <a:lnTo>
                    <a:pt x="881" y="67"/>
                  </a:lnTo>
                  <a:lnTo>
                    <a:pt x="859" y="72"/>
                  </a:lnTo>
                  <a:lnTo>
                    <a:pt x="856" y="74"/>
                  </a:lnTo>
                  <a:lnTo>
                    <a:pt x="878" y="74"/>
                  </a:lnTo>
                  <a:lnTo>
                    <a:pt x="899" y="72"/>
                  </a:lnTo>
                  <a:close/>
                  <a:moveTo>
                    <a:pt x="1072" y="81"/>
                  </a:moveTo>
                  <a:lnTo>
                    <a:pt x="1083" y="74"/>
                  </a:lnTo>
                  <a:lnTo>
                    <a:pt x="1075" y="68"/>
                  </a:lnTo>
                  <a:lnTo>
                    <a:pt x="1068" y="67"/>
                  </a:lnTo>
                  <a:lnTo>
                    <a:pt x="1053" y="67"/>
                  </a:lnTo>
                  <a:lnTo>
                    <a:pt x="1044" y="73"/>
                  </a:lnTo>
                  <a:lnTo>
                    <a:pt x="1042" y="80"/>
                  </a:lnTo>
                  <a:lnTo>
                    <a:pt x="1048" y="85"/>
                  </a:lnTo>
                  <a:lnTo>
                    <a:pt x="1072" y="81"/>
                  </a:lnTo>
                  <a:lnTo>
                    <a:pt x="1072" y="81"/>
                  </a:lnTo>
                  <a:close/>
                  <a:moveTo>
                    <a:pt x="1022" y="76"/>
                  </a:moveTo>
                  <a:lnTo>
                    <a:pt x="1022" y="68"/>
                  </a:lnTo>
                  <a:lnTo>
                    <a:pt x="994" y="61"/>
                  </a:lnTo>
                  <a:lnTo>
                    <a:pt x="971" y="59"/>
                  </a:lnTo>
                  <a:lnTo>
                    <a:pt x="964" y="66"/>
                  </a:lnTo>
                  <a:lnTo>
                    <a:pt x="974" y="70"/>
                  </a:lnTo>
                  <a:lnTo>
                    <a:pt x="955" y="75"/>
                  </a:lnTo>
                  <a:lnTo>
                    <a:pt x="983" y="75"/>
                  </a:lnTo>
                  <a:lnTo>
                    <a:pt x="997" y="81"/>
                  </a:lnTo>
                  <a:lnTo>
                    <a:pt x="1017" y="83"/>
                  </a:lnTo>
                  <a:lnTo>
                    <a:pt x="1022" y="76"/>
                  </a:lnTo>
                  <a:close/>
                  <a:moveTo>
                    <a:pt x="1222" y="53"/>
                  </a:moveTo>
                  <a:lnTo>
                    <a:pt x="1224" y="43"/>
                  </a:lnTo>
                  <a:lnTo>
                    <a:pt x="1207" y="40"/>
                  </a:lnTo>
                  <a:lnTo>
                    <a:pt x="1189" y="36"/>
                  </a:lnTo>
                  <a:lnTo>
                    <a:pt x="1183" y="29"/>
                  </a:lnTo>
                  <a:lnTo>
                    <a:pt x="1152" y="29"/>
                  </a:lnTo>
                  <a:lnTo>
                    <a:pt x="1153" y="32"/>
                  </a:lnTo>
                  <a:lnTo>
                    <a:pt x="1139" y="33"/>
                  </a:lnTo>
                  <a:lnTo>
                    <a:pt x="1124" y="38"/>
                  </a:lnTo>
                  <a:lnTo>
                    <a:pt x="1106" y="45"/>
                  </a:lnTo>
                  <a:lnTo>
                    <a:pt x="1104" y="53"/>
                  </a:lnTo>
                  <a:lnTo>
                    <a:pt x="1111" y="58"/>
                  </a:lnTo>
                  <a:lnTo>
                    <a:pt x="1136" y="58"/>
                  </a:lnTo>
                  <a:lnTo>
                    <a:pt x="1120" y="62"/>
                  </a:lnTo>
                  <a:lnTo>
                    <a:pt x="1112" y="69"/>
                  </a:lnTo>
                  <a:lnTo>
                    <a:pt x="1118" y="75"/>
                  </a:lnTo>
                  <a:lnTo>
                    <a:pt x="1143" y="78"/>
                  </a:lnTo>
                  <a:lnTo>
                    <a:pt x="1168" y="76"/>
                  </a:lnTo>
                  <a:lnTo>
                    <a:pt x="1208" y="64"/>
                  </a:lnTo>
                  <a:lnTo>
                    <a:pt x="1232" y="58"/>
                  </a:lnTo>
                  <a:lnTo>
                    <a:pt x="1222" y="53"/>
                  </a:lnTo>
                  <a:close/>
                  <a:moveTo>
                    <a:pt x="1515" y="1"/>
                  </a:moveTo>
                  <a:lnTo>
                    <a:pt x="1489" y="1"/>
                  </a:lnTo>
                  <a:lnTo>
                    <a:pt x="1463" y="0"/>
                  </a:lnTo>
                  <a:lnTo>
                    <a:pt x="1425" y="2"/>
                  </a:lnTo>
                  <a:lnTo>
                    <a:pt x="1420" y="1"/>
                  </a:lnTo>
                  <a:lnTo>
                    <a:pt x="1381" y="1"/>
                  </a:lnTo>
                  <a:lnTo>
                    <a:pt x="1358" y="2"/>
                  </a:lnTo>
                  <a:lnTo>
                    <a:pt x="1338" y="5"/>
                  </a:lnTo>
                  <a:lnTo>
                    <a:pt x="1320" y="13"/>
                  </a:lnTo>
                  <a:lnTo>
                    <a:pt x="1311" y="9"/>
                  </a:lnTo>
                  <a:lnTo>
                    <a:pt x="1296" y="8"/>
                  </a:lnTo>
                  <a:lnTo>
                    <a:pt x="1272" y="14"/>
                  </a:lnTo>
                  <a:lnTo>
                    <a:pt x="1244" y="15"/>
                  </a:lnTo>
                  <a:lnTo>
                    <a:pt x="1229" y="15"/>
                  </a:lnTo>
                  <a:lnTo>
                    <a:pt x="1207" y="19"/>
                  </a:lnTo>
                  <a:lnTo>
                    <a:pt x="1202" y="24"/>
                  </a:lnTo>
                  <a:lnTo>
                    <a:pt x="1211" y="29"/>
                  </a:lnTo>
                  <a:lnTo>
                    <a:pt x="1214" y="34"/>
                  </a:lnTo>
                  <a:lnTo>
                    <a:pt x="1231" y="40"/>
                  </a:lnTo>
                  <a:lnTo>
                    <a:pt x="1278" y="39"/>
                  </a:lnTo>
                  <a:lnTo>
                    <a:pt x="1304" y="41"/>
                  </a:lnTo>
                  <a:lnTo>
                    <a:pt x="1278" y="46"/>
                  </a:lnTo>
                  <a:lnTo>
                    <a:pt x="1269" y="44"/>
                  </a:lnTo>
                  <a:lnTo>
                    <a:pt x="1235" y="43"/>
                  </a:lnTo>
                  <a:lnTo>
                    <a:pt x="1230" y="52"/>
                  </a:lnTo>
                  <a:lnTo>
                    <a:pt x="1241" y="58"/>
                  </a:lnTo>
                  <a:lnTo>
                    <a:pt x="1231" y="64"/>
                  </a:lnTo>
                  <a:lnTo>
                    <a:pt x="1203" y="69"/>
                  </a:lnTo>
                  <a:lnTo>
                    <a:pt x="1184" y="75"/>
                  </a:lnTo>
                  <a:lnTo>
                    <a:pt x="1203" y="78"/>
                  </a:lnTo>
                  <a:lnTo>
                    <a:pt x="1208" y="89"/>
                  </a:lnTo>
                  <a:lnTo>
                    <a:pt x="1180" y="82"/>
                  </a:lnTo>
                  <a:lnTo>
                    <a:pt x="1171" y="83"/>
                  </a:lnTo>
                  <a:lnTo>
                    <a:pt x="1164" y="96"/>
                  </a:lnTo>
                  <a:lnTo>
                    <a:pt x="1134" y="100"/>
                  </a:lnTo>
                  <a:lnTo>
                    <a:pt x="1126" y="109"/>
                  </a:lnTo>
                  <a:lnTo>
                    <a:pt x="1152" y="110"/>
                  </a:lnTo>
                  <a:lnTo>
                    <a:pt x="1170" y="112"/>
                  </a:lnTo>
                  <a:lnTo>
                    <a:pt x="1214" y="109"/>
                  </a:lnTo>
                  <a:lnTo>
                    <a:pt x="1245" y="114"/>
                  </a:lnTo>
                  <a:lnTo>
                    <a:pt x="1293" y="103"/>
                  </a:lnTo>
                  <a:lnTo>
                    <a:pt x="1296" y="99"/>
                  </a:lnTo>
                  <a:lnTo>
                    <a:pt x="1272" y="100"/>
                  </a:lnTo>
                  <a:lnTo>
                    <a:pt x="1274" y="96"/>
                  </a:lnTo>
                  <a:lnTo>
                    <a:pt x="1298" y="90"/>
                  </a:lnTo>
                  <a:lnTo>
                    <a:pt x="1311" y="83"/>
                  </a:lnTo>
                  <a:lnTo>
                    <a:pt x="1337" y="78"/>
                  </a:lnTo>
                  <a:lnTo>
                    <a:pt x="1356" y="72"/>
                  </a:lnTo>
                  <a:lnTo>
                    <a:pt x="1352" y="64"/>
                  </a:lnTo>
                  <a:lnTo>
                    <a:pt x="1365" y="61"/>
                  </a:lnTo>
                  <a:lnTo>
                    <a:pt x="1349" y="58"/>
                  </a:lnTo>
                  <a:lnTo>
                    <a:pt x="1391" y="58"/>
                  </a:lnTo>
                  <a:lnTo>
                    <a:pt x="1403" y="54"/>
                  </a:lnTo>
                  <a:lnTo>
                    <a:pt x="1432" y="51"/>
                  </a:lnTo>
                  <a:lnTo>
                    <a:pt x="1466" y="38"/>
                  </a:lnTo>
                  <a:lnTo>
                    <a:pt x="1492" y="34"/>
                  </a:lnTo>
                  <a:lnTo>
                    <a:pt x="1531" y="25"/>
                  </a:lnTo>
                  <a:lnTo>
                    <a:pt x="1503" y="25"/>
                  </a:lnTo>
                  <a:lnTo>
                    <a:pt x="1518" y="21"/>
                  </a:lnTo>
                  <a:lnTo>
                    <a:pt x="1551" y="18"/>
                  </a:lnTo>
                  <a:lnTo>
                    <a:pt x="1588" y="12"/>
                  </a:lnTo>
                  <a:lnTo>
                    <a:pt x="1591" y="8"/>
                  </a:lnTo>
                  <a:lnTo>
                    <a:pt x="1572" y="4"/>
                  </a:lnTo>
                  <a:lnTo>
                    <a:pt x="1546" y="2"/>
                  </a:lnTo>
                  <a:lnTo>
                    <a:pt x="1515" y="1"/>
                  </a:lnTo>
                  <a:lnTo>
                    <a:pt x="1515" y="1"/>
                  </a:ln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9" name="Switzerland"/>
            <p:cNvSpPr>
              <a:spLocks/>
            </p:cNvSpPr>
            <p:nvPr/>
          </p:nvSpPr>
          <p:spPr bwMode="auto">
            <a:xfrm>
              <a:off x="6178550" y="2684463"/>
              <a:ext cx="131762" cy="74613"/>
            </a:xfrm>
            <a:custGeom>
              <a:avLst/>
              <a:gdLst>
                <a:gd name="T0" fmla="*/ 66 w 83"/>
                <a:gd name="T1" fmla="*/ 6 h 47"/>
                <a:gd name="T2" fmla="*/ 46 w 83"/>
                <a:gd name="T3" fmla="*/ 0 h 47"/>
                <a:gd name="T4" fmla="*/ 42 w 83"/>
                <a:gd name="T5" fmla="*/ 4 h 47"/>
                <a:gd name="T6" fmla="*/ 27 w 83"/>
                <a:gd name="T7" fmla="*/ 4 h 47"/>
                <a:gd name="T8" fmla="*/ 22 w 83"/>
                <a:gd name="T9" fmla="*/ 8 h 47"/>
                <a:gd name="T10" fmla="*/ 13 w 83"/>
                <a:gd name="T11" fmla="*/ 6 h 47"/>
                <a:gd name="T12" fmla="*/ 14 w 83"/>
                <a:gd name="T13" fmla="*/ 12 h 47"/>
                <a:gd name="T14" fmla="*/ 0 w 83"/>
                <a:gd name="T15" fmla="*/ 25 h 47"/>
                <a:gd name="T16" fmla="*/ 0 w 83"/>
                <a:gd name="T17" fmla="*/ 36 h 47"/>
                <a:gd name="T18" fmla="*/ 10 w 83"/>
                <a:gd name="T19" fmla="*/ 32 h 47"/>
                <a:gd name="T20" fmla="*/ 16 w 83"/>
                <a:gd name="T21" fmla="*/ 43 h 47"/>
                <a:gd name="T22" fmla="*/ 25 w 83"/>
                <a:gd name="T23" fmla="*/ 47 h 47"/>
                <a:gd name="T24" fmla="*/ 33 w 83"/>
                <a:gd name="T25" fmla="*/ 46 h 47"/>
                <a:gd name="T26" fmla="*/ 43 w 83"/>
                <a:gd name="T27" fmla="*/ 38 h 47"/>
                <a:gd name="T28" fmla="*/ 47 w 83"/>
                <a:gd name="T29" fmla="*/ 42 h 47"/>
                <a:gd name="T30" fmla="*/ 56 w 83"/>
                <a:gd name="T31" fmla="*/ 42 h 47"/>
                <a:gd name="T32" fmla="*/ 59 w 83"/>
                <a:gd name="T33" fmla="*/ 32 h 47"/>
                <a:gd name="T34" fmla="*/ 73 w 83"/>
                <a:gd name="T35" fmla="*/ 35 h 47"/>
                <a:gd name="T36" fmla="*/ 82 w 83"/>
                <a:gd name="T37" fmla="*/ 31 h 47"/>
                <a:gd name="T38" fmla="*/ 83 w 83"/>
                <a:gd name="T39" fmla="*/ 21 h 47"/>
                <a:gd name="T40" fmla="*/ 72 w 83"/>
                <a:gd name="T41" fmla="*/ 21 h 47"/>
                <a:gd name="T42" fmla="*/ 64 w 83"/>
                <a:gd name="T43" fmla="*/ 17 h 47"/>
                <a:gd name="T44" fmla="*/ 67 w 83"/>
                <a:gd name="T45" fmla="*/ 11 h 47"/>
                <a:gd name="T46" fmla="*/ 66 w 83"/>
                <a:gd name="T47" fmla="*/ 6 h 47"/>
                <a:gd name="T48" fmla="*/ 66 w 83"/>
                <a:gd name="T49" fmla="*/ 6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83" h="47">
                  <a:moveTo>
                    <a:pt x="66" y="6"/>
                  </a:moveTo>
                  <a:lnTo>
                    <a:pt x="46" y="0"/>
                  </a:lnTo>
                  <a:lnTo>
                    <a:pt x="42" y="4"/>
                  </a:lnTo>
                  <a:lnTo>
                    <a:pt x="27" y="4"/>
                  </a:lnTo>
                  <a:lnTo>
                    <a:pt x="22" y="8"/>
                  </a:lnTo>
                  <a:lnTo>
                    <a:pt x="13" y="6"/>
                  </a:lnTo>
                  <a:lnTo>
                    <a:pt x="14" y="12"/>
                  </a:lnTo>
                  <a:lnTo>
                    <a:pt x="0" y="25"/>
                  </a:lnTo>
                  <a:lnTo>
                    <a:pt x="0" y="36"/>
                  </a:lnTo>
                  <a:lnTo>
                    <a:pt x="10" y="32"/>
                  </a:lnTo>
                  <a:lnTo>
                    <a:pt x="16" y="43"/>
                  </a:lnTo>
                  <a:lnTo>
                    <a:pt x="25" y="47"/>
                  </a:lnTo>
                  <a:lnTo>
                    <a:pt x="33" y="46"/>
                  </a:lnTo>
                  <a:lnTo>
                    <a:pt x="43" y="38"/>
                  </a:lnTo>
                  <a:lnTo>
                    <a:pt x="47" y="42"/>
                  </a:lnTo>
                  <a:lnTo>
                    <a:pt x="56" y="42"/>
                  </a:lnTo>
                  <a:lnTo>
                    <a:pt x="59" y="32"/>
                  </a:lnTo>
                  <a:lnTo>
                    <a:pt x="73" y="35"/>
                  </a:lnTo>
                  <a:lnTo>
                    <a:pt x="82" y="31"/>
                  </a:lnTo>
                  <a:lnTo>
                    <a:pt x="83" y="21"/>
                  </a:lnTo>
                  <a:lnTo>
                    <a:pt x="72" y="21"/>
                  </a:lnTo>
                  <a:lnTo>
                    <a:pt x="64" y="17"/>
                  </a:lnTo>
                  <a:lnTo>
                    <a:pt x="67" y="11"/>
                  </a:lnTo>
                  <a:lnTo>
                    <a:pt x="66" y="6"/>
                  </a:lnTo>
                  <a:lnTo>
                    <a:pt x="66" y="6"/>
                  </a:ln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0" name="Chile"/>
            <p:cNvSpPr>
              <a:spLocks noEditPoints="1"/>
            </p:cNvSpPr>
            <p:nvPr/>
          </p:nvSpPr>
          <p:spPr bwMode="auto">
            <a:xfrm>
              <a:off x="3690937" y="5146676"/>
              <a:ext cx="446087" cy="1416050"/>
            </a:xfrm>
            <a:custGeom>
              <a:avLst/>
              <a:gdLst>
                <a:gd name="T0" fmla="*/ 216 w 281"/>
                <a:gd name="T1" fmla="*/ 823 h 892"/>
                <a:gd name="T2" fmla="*/ 203 w 281"/>
                <a:gd name="T3" fmla="*/ 847 h 892"/>
                <a:gd name="T4" fmla="*/ 173 w 281"/>
                <a:gd name="T5" fmla="*/ 850 h 892"/>
                <a:gd name="T6" fmla="*/ 123 w 281"/>
                <a:gd name="T7" fmla="*/ 831 h 892"/>
                <a:gd name="T8" fmla="*/ 183 w 281"/>
                <a:gd name="T9" fmla="*/ 868 h 892"/>
                <a:gd name="T10" fmla="*/ 231 w 281"/>
                <a:gd name="T11" fmla="*/ 884 h 892"/>
                <a:gd name="T12" fmla="*/ 258 w 281"/>
                <a:gd name="T13" fmla="*/ 892 h 892"/>
                <a:gd name="T14" fmla="*/ 279 w 281"/>
                <a:gd name="T15" fmla="*/ 886 h 892"/>
                <a:gd name="T16" fmla="*/ 270 w 281"/>
                <a:gd name="T17" fmla="*/ 876 h 892"/>
                <a:gd name="T18" fmla="*/ 230 w 281"/>
                <a:gd name="T19" fmla="*/ 826 h 892"/>
                <a:gd name="T20" fmla="*/ 52 w 281"/>
                <a:gd name="T21" fmla="*/ 93 h 892"/>
                <a:gd name="T22" fmla="*/ 43 w 281"/>
                <a:gd name="T23" fmla="*/ 43 h 892"/>
                <a:gd name="T24" fmla="*/ 26 w 281"/>
                <a:gd name="T25" fmla="*/ 16 h 892"/>
                <a:gd name="T26" fmla="*/ 10 w 281"/>
                <a:gd name="T27" fmla="*/ 12 h 892"/>
                <a:gd name="T28" fmla="*/ 8 w 281"/>
                <a:gd name="T29" fmla="*/ 52 h 892"/>
                <a:gd name="T30" fmla="*/ 13 w 281"/>
                <a:gd name="T31" fmla="*/ 143 h 892"/>
                <a:gd name="T32" fmla="*/ 17 w 281"/>
                <a:gd name="T33" fmla="*/ 239 h 892"/>
                <a:gd name="T34" fmla="*/ 18 w 281"/>
                <a:gd name="T35" fmla="*/ 297 h 892"/>
                <a:gd name="T36" fmla="*/ 28 w 281"/>
                <a:gd name="T37" fmla="*/ 353 h 892"/>
                <a:gd name="T38" fmla="*/ 22 w 281"/>
                <a:gd name="T39" fmla="*/ 425 h 892"/>
                <a:gd name="T40" fmla="*/ 13 w 281"/>
                <a:gd name="T41" fmla="*/ 466 h 892"/>
                <a:gd name="T42" fmla="*/ 33 w 281"/>
                <a:gd name="T43" fmla="*/ 517 h 892"/>
                <a:gd name="T44" fmla="*/ 37 w 281"/>
                <a:gd name="T45" fmla="*/ 576 h 892"/>
                <a:gd name="T46" fmla="*/ 56 w 281"/>
                <a:gd name="T47" fmla="*/ 612 h 892"/>
                <a:gd name="T48" fmla="*/ 66 w 281"/>
                <a:gd name="T49" fmla="*/ 590 h 892"/>
                <a:gd name="T50" fmla="*/ 49 w 281"/>
                <a:gd name="T51" fmla="*/ 629 h 892"/>
                <a:gd name="T52" fmla="*/ 47 w 281"/>
                <a:gd name="T53" fmla="*/ 688 h 892"/>
                <a:gd name="T54" fmla="*/ 64 w 281"/>
                <a:gd name="T55" fmla="*/ 712 h 892"/>
                <a:gd name="T56" fmla="*/ 84 w 281"/>
                <a:gd name="T57" fmla="*/ 775 h 892"/>
                <a:gd name="T58" fmla="*/ 101 w 281"/>
                <a:gd name="T59" fmla="*/ 803 h 892"/>
                <a:gd name="T60" fmla="*/ 141 w 281"/>
                <a:gd name="T61" fmla="*/ 831 h 892"/>
                <a:gd name="T62" fmla="*/ 168 w 281"/>
                <a:gd name="T63" fmla="*/ 846 h 892"/>
                <a:gd name="T64" fmla="*/ 199 w 281"/>
                <a:gd name="T65" fmla="*/ 853 h 892"/>
                <a:gd name="T66" fmla="*/ 205 w 281"/>
                <a:gd name="T67" fmla="*/ 823 h 892"/>
                <a:gd name="T68" fmla="*/ 227 w 281"/>
                <a:gd name="T69" fmla="*/ 818 h 892"/>
                <a:gd name="T70" fmla="*/ 164 w 281"/>
                <a:gd name="T71" fmla="*/ 812 h 892"/>
                <a:gd name="T72" fmla="*/ 145 w 281"/>
                <a:gd name="T73" fmla="*/ 781 h 892"/>
                <a:gd name="T74" fmla="*/ 123 w 281"/>
                <a:gd name="T75" fmla="*/ 775 h 892"/>
                <a:gd name="T76" fmla="*/ 121 w 281"/>
                <a:gd name="T77" fmla="*/ 739 h 892"/>
                <a:gd name="T78" fmla="*/ 116 w 281"/>
                <a:gd name="T79" fmla="*/ 713 h 892"/>
                <a:gd name="T80" fmla="*/ 114 w 281"/>
                <a:gd name="T81" fmla="*/ 663 h 892"/>
                <a:gd name="T82" fmla="*/ 114 w 281"/>
                <a:gd name="T83" fmla="*/ 645 h 892"/>
                <a:gd name="T84" fmla="*/ 99 w 281"/>
                <a:gd name="T85" fmla="*/ 631 h 892"/>
                <a:gd name="T86" fmla="*/ 89 w 281"/>
                <a:gd name="T87" fmla="*/ 613 h 892"/>
                <a:gd name="T88" fmla="*/ 82 w 281"/>
                <a:gd name="T89" fmla="*/ 582 h 892"/>
                <a:gd name="T90" fmla="*/ 67 w 281"/>
                <a:gd name="T91" fmla="*/ 530 h 892"/>
                <a:gd name="T92" fmla="*/ 75 w 281"/>
                <a:gd name="T93" fmla="*/ 499 h 892"/>
                <a:gd name="T94" fmla="*/ 58 w 281"/>
                <a:gd name="T95" fmla="*/ 453 h 892"/>
                <a:gd name="T96" fmla="*/ 63 w 281"/>
                <a:gd name="T97" fmla="*/ 418 h 892"/>
                <a:gd name="T98" fmla="*/ 64 w 281"/>
                <a:gd name="T99" fmla="*/ 372 h 892"/>
                <a:gd name="T100" fmla="*/ 40 w 281"/>
                <a:gd name="T101" fmla="*/ 327 h 892"/>
                <a:gd name="T102" fmla="*/ 42 w 281"/>
                <a:gd name="T103" fmla="*/ 280 h 892"/>
                <a:gd name="T104" fmla="*/ 55 w 281"/>
                <a:gd name="T105" fmla="*/ 236 h 892"/>
                <a:gd name="T106" fmla="*/ 60 w 281"/>
                <a:gd name="T107" fmla="*/ 212 h 892"/>
                <a:gd name="T108" fmla="*/ 57 w 281"/>
                <a:gd name="T109" fmla="*/ 165 h 892"/>
                <a:gd name="T110" fmla="*/ 82 w 281"/>
                <a:gd name="T111" fmla="*/ 129 h 892"/>
                <a:gd name="T112" fmla="*/ 64 w 281"/>
                <a:gd name="T113" fmla="*/ 126 h 892"/>
                <a:gd name="T114" fmla="*/ 52 w 281"/>
                <a:gd name="T115" fmla="*/ 93 h 8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281" h="892">
                  <a:moveTo>
                    <a:pt x="230" y="826"/>
                  </a:moveTo>
                  <a:lnTo>
                    <a:pt x="216" y="823"/>
                  </a:lnTo>
                  <a:lnTo>
                    <a:pt x="203" y="832"/>
                  </a:lnTo>
                  <a:lnTo>
                    <a:pt x="203" y="847"/>
                  </a:lnTo>
                  <a:lnTo>
                    <a:pt x="200" y="859"/>
                  </a:lnTo>
                  <a:lnTo>
                    <a:pt x="173" y="850"/>
                  </a:lnTo>
                  <a:lnTo>
                    <a:pt x="140" y="835"/>
                  </a:lnTo>
                  <a:lnTo>
                    <a:pt x="123" y="831"/>
                  </a:lnTo>
                  <a:lnTo>
                    <a:pt x="160" y="856"/>
                  </a:lnTo>
                  <a:lnTo>
                    <a:pt x="183" y="868"/>
                  </a:lnTo>
                  <a:lnTo>
                    <a:pt x="211" y="880"/>
                  </a:lnTo>
                  <a:lnTo>
                    <a:pt x="231" y="884"/>
                  </a:lnTo>
                  <a:lnTo>
                    <a:pt x="247" y="890"/>
                  </a:lnTo>
                  <a:lnTo>
                    <a:pt x="258" y="892"/>
                  </a:lnTo>
                  <a:lnTo>
                    <a:pt x="267" y="892"/>
                  </a:lnTo>
                  <a:lnTo>
                    <a:pt x="279" y="886"/>
                  </a:lnTo>
                  <a:lnTo>
                    <a:pt x="281" y="877"/>
                  </a:lnTo>
                  <a:lnTo>
                    <a:pt x="270" y="876"/>
                  </a:lnTo>
                  <a:lnTo>
                    <a:pt x="251" y="876"/>
                  </a:lnTo>
                  <a:lnTo>
                    <a:pt x="230" y="826"/>
                  </a:lnTo>
                  <a:lnTo>
                    <a:pt x="230" y="826"/>
                  </a:lnTo>
                  <a:close/>
                  <a:moveTo>
                    <a:pt x="52" y="93"/>
                  </a:moveTo>
                  <a:lnTo>
                    <a:pt x="39" y="66"/>
                  </a:lnTo>
                  <a:lnTo>
                    <a:pt x="43" y="43"/>
                  </a:lnTo>
                  <a:lnTo>
                    <a:pt x="31" y="33"/>
                  </a:lnTo>
                  <a:lnTo>
                    <a:pt x="26" y="16"/>
                  </a:lnTo>
                  <a:lnTo>
                    <a:pt x="15" y="0"/>
                  </a:lnTo>
                  <a:lnTo>
                    <a:pt x="10" y="12"/>
                  </a:lnTo>
                  <a:lnTo>
                    <a:pt x="0" y="18"/>
                  </a:lnTo>
                  <a:lnTo>
                    <a:pt x="8" y="52"/>
                  </a:lnTo>
                  <a:lnTo>
                    <a:pt x="14" y="90"/>
                  </a:lnTo>
                  <a:lnTo>
                    <a:pt x="13" y="143"/>
                  </a:lnTo>
                  <a:lnTo>
                    <a:pt x="13" y="193"/>
                  </a:lnTo>
                  <a:lnTo>
                    <a:pt x="17" y="239"/>
                  </a:lnTo>
                  <a:lnTo>
                    <a:pt x="9" y="268"/>
                  </a:lnTo>
                  <a:lnTo>
                    <a:pt x="18" y="297"/>
                  </a:lnTo>
                  <a:lnTo>
                    <a:pt x="16" y="317"/>
                  </a:lnTo>
                  <a:lnTo>
                    <a:pt x="28" y="353"/>
                  </a:lnTo>
                  <a:lnTo>
                    <a:pt x="27" y="388"/>
                  </a:lnTo>
                  <a:lnTo>
                    <a:pt x="22" y="425"/>
                  </a:lnTo>
                  <a:lnTo>
                    <a:pt x="20" y="465"/>
                  </a:lnTo>
                  <a:lnTo>
                    <a:pt x="13" y="466"/>
                  </a:lnTo>
                  <a:lnTo>
                    <a:pt x="21" y="493"/>
                  </a:lnTo>
                  <a:lnTo>
                    <a:pt x="33" y="517"/>
                  </a:lnTo>
                  <a:lnTo>
                    <a:pt x="30" y="533"/>
                  </a:lnTo>
                  <a:lnTo>
                    <a:pt x="37" y="576"/>
                  </a:lnTo>
                  <a:lnTo>
                    <a:pt x="43" y="608"/>
                  </a:lnTo>
                  <a:lnTo>
                    <a:pt x="56" y="612"/>
                  </a:lnTo>
                  <a:lnTo>
                    <a:pt x="51" y="583"/>
                  </a:lnTo>
                  <a:lnTo>
                    <a:pt x="66" y="590"/>
                  </a:lnTo>
                  <a:lnTo>
                    <a:pt x="73" y="636"/>
                  </a:lnTo>
                  <a:lnTo>
                    <a:pt x="49" y="629"/>
                  </a:lnTo>
                  <a:lnTo>
                    <a:pt x="57" y="667"/>
                  </a:lnTo>
                  <a:lnTo>
                    <a:pt x="47" y="688"/>
                  </a:lnTo>
                  <a:lnTo>
                    <a:pt x="77" y="694"/>
                  </a:lnTo>
                  <a:lnTo>
                    <a:pt x="64" y="712"/>
                  </a:lnTo>
                  <a:lnTo>
                    <a:pt x="65" y="734"/>
                  </a:lnTo>
                  <a:lnTo>
                    <a:pt x="84" y="775"/>
                  </a:lnTo>
                  <a:lnTo>
                    <a:pt x="100" y="790"/>
                  </a:lnTo>
                  <a:lnTo>
                    <a:pt x="101" y="803"/>
                  </a:lnTo>
                  <a:lnTo>
                    <a:pt x="113" y="818"/>
                  </a:lnTo>
                  <a:lnTo>
                    <a:pt x="141" y="831"/>
                  </a:lnTo>
                  <a:lnTo>
                    <a:pt x="141" y="831"/>
                  </a:lnTo>
                  <a:lnTo>
                    <a:pt x="168" y="846"/>
                  </a:lnTo>
                  <a:lnTo>
                    <a:pt x="191" y="853"/>
                  </a:lnTo>
                  <a:lnTo>
                    <a:pt x="199" y="853"/>
                  </a:lnTo>
                  <a:lnTo>
                    <a:pt x="192" y="832"/>
                  </a:lnTo>
                  <a:lnTo>
                    <a:pt x="205" y="823"/>
                  </a:lnTo>
                  <a:lnTo>
                    <a:pt x="211" y="818"/>
                  </a:lnTo>
                  <a:lnTo>
                    <a:pt x="227" y="818"/>
                  </a:lnTo>
                  <a:lnTo>
                    <a:pt x="209" y="815"/>
                  </a:lnTo>
                  <a:lnTo>
                    <a:pt x="164" y="812"/>
                  </a:lnTo>
                  <a:lnTo>
                    <a:pt x="151" y="798"/>
                  </a:lnTo>
                  <a:lnTo>
                    <a:pt x="145" y="781"/>
                  </a:lnTo>
                  <a:lnTo>
                    <a:pt x="132" y="782"/>
                  </a:lnTo>
                  <a:lnTo>
                    <a:pt x="123" y="775"/>
                  </a:lnTo>
                  <a:lnTo>
                    <a:pt x="112" y="749"/>
                  </a:lnTo>
                  <a:lnTo>
                    <a:pt x="121" y="739"/>
                  </a:lnTo>
                  <a:lnTo>
                    <a:pt x="122" y="725"/>
                  </a:lnTo>
                  <a:lnTo>
                    <a:pt x="116" y="713"/>
                  </a:lnTo>
                  <a:lnTo>
                    <a:pt x="118" y="693"/>
                  </a:lnTo>
                  <a:lnTo>
                    <a:pt x="114" y="663"/>
                  </a:lnTo>
                  <a:lnTo>
                    <a:pt x="107" y="649"/>
                  </a:lnTo>
                  <a:lnTo>
                    <a:pt x="114" y="645"/>
                  </a:lnTo>
                  <a:lnTo>
                    <a:pt x="109" y="636"/>
                  </a:lnTo>
                  <a:lnTo>
                    <a:pt x="99" y="631"/>
                  </a:lnTo>
                  <a:lnTo>
                    <a:pt x="102" y="621"/>
                  </a:lnTo>
                  <a:lnTo>
                    <a:pt x="89" y="613"/>
                  </a:lnTo>
                  <a:lnTo>
                    <a:pt x="76" y="586"/>
                  </a:lnTo>
                  <a:lnTo>
                    <a:pt x="82" y="582"/>
                  </a:lnTo>
                  <a:lnTo>
                    <a:pt x="70" y="553"/>
                  </a:lnTo>
                  <a:lnTo>
                    <a:pt x="67" y="530"/>
                  </a:lnTo>
                  <a:lnTo>
                    <a:pt x="66" y="509"/>
                  </a:lnTo>
                  <a:lnTo>
                    <a:pt x="75" y="499"/>
                  </a:lnTo>
                  <a:lnTo>
                    <a:pt x="63" y="476"/>
                  </a:lnTo>
                  <a:lnTo>
                    <a:pt x="58" y="453"/>
                  </a:lnTo>
                  <a:lnTo>
                    <a:pt x="69" y="438"/>
                  </a:lnTo>
                  <a:lnTo>
                    <a:pt x="63" y="418"/>
                  </a:lnTo>
                  <a:lnTo>
                    <a:pt x="69" y="395"/>
                  </a:lnTo>
                  <a:lnTo>
                    <a:pt x="64" y="372"/>
                  </a:lnTo>
                  <a:lnTo>
                    <a:pt x="59" y="368"/>
                  </a:lnTo>
                  <a:lnTo>
                    <a:pt x="40" y="327"/>
                  </a:lnTo>
                  <a:lnTo>
                    <a:pt x="48" y="303"/>
                  </a:lnTo>
                  <a:lnTo>
                    <a:pt x="42" y="280"/>
                  </a:lnTo>
                  <a:lnTo>
                    <a:pt x="45" y="258"/>
                  </a:lnTo>
                  <a:lnTo>
                    <a:pt x="55" y="236"/>
                  </a:lnTo>
                  <a:lnTo>
                    <a:pt x="67" y="221"/>
                  </a:lnTo>
                  <a:lnTo>
                    <a:pt x="60" y="212"/>
                  </a:lnTo>
                  <a:lnTo>
                    <a:pt x="62" y="204"/>
                  </a:lnTo>
                  <a:lnTo>
                    <a:pt x="57" y="165"/>
                  </a:lnTo>
                  <a:lnTo>
                    <a:pt x="77" y="153"/>
                  </a:lnTo>
                  <a:lnTo>
                    <a:pt x="82" y="129"/>
                  </a:lnTo>
                  <a:lnTo>
                    <a:pt x="78" y="122"/>
                  </a:lnTo>
                  <a:lnTo>
                    <a:pt x="64" y="126"/>
                  </a:lnTo>
                  <a:lnTo>
                    <a:pt x="52" y="93"/>
                  </a:lnTo>
                  <a:lnTo>
                    <a:pt x="52" y="93"/>
                  </a:lnTo>
                  <a:close/>
                </a:path>
              </a:pathLst>
            </a:custGeom>
            <a:solidFill>
              <a:srgbClr val="FF0000"/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1" name="China"/>
            <p:cNvSpPr>
              <a:spLocks noEditPoints="1"/>
            </p:cNvSpPr>
            <p:nvPr/>
          </p:nvSpPr>
          <p:spPr bwMode="auto">
            <a:xfrm>
              <a:off x="8269287" y="2478088"/>
              <a:ext cx="1703387" cy="1319213"/>
            </a:xfrm>
            <a:custGeom>
              <a:avLst/>
              <a:gdLst>
                <a:gd name="T0" fmla="*/ 855 w 1073"/>
                <a:gd name="T1" fmla="*/ 786 h 831"/>
                <a:gd name="T2" fmla="*/ 817 w 1073"/>
                <a:gd name="T3" fmla="*/ 824 h 831"/>
                <a:gd name="T4" fmla="*/ 901 w 1073"/>
                <a:gd name="T5" fmla="*/ 85 h 831"/>
                <a:gd name="T6" fmla="*/ 819 w 1073"/>
                <a:gd name="T7" fmla="*/ 16 h 831"/>
                <a:gd name="T8" fmla="*/ 723 w 1073"/>
                <a:gd name="T9" fmla="*/ 6 h 831"/>
                <a:gd name="T10" fmla="*/ 735 w 1073"/>
                <a:gd name="T11" fmla="*/ 42 h 831"/>
                <a:gd name="T12" fmla="*/ 698 w 1073"/>
                <a:gd name="T13" fmla="*/ 82 h 831"/>
                <a:gd name="T14" fmla="*/ 721 w 1073"/>
                <a:gd name="T15" fmla="*/ 129 h 831"/>
                <a:gd name="T16" fmla="*/ 796 w 1073"/>
                <a:gd name="T17" fmla="*/ 148 h 831"/>
                <a:gd name="T18" fmla="*/ 749 w 1073"/>
                <a:gd name="T19" fmla="*/ 163 h 831"/>
                <a:gd name="T20" fmla="*/ 686 w 1073"/>
                <a:gd name="T21" fmla="*/ 195 h 831"/>
                <a:gd name="T22" fmla="*/ 691 w 1073"/>
                <a:gd name="T23" fmla="*/ 224 h 831"/>
                <a:gd name="T24" fmla="*/ 628 w 1073"/>
                <a:gd name="T25" fmla="*/ 253 h 831"/>
                <a:gd name="T26" fmla="*/ 550 w 1073"/>
                <a:gd name="T27" fmla="*/ 267 h 831"/>
                <a:gd name="T28" fmla="*/ 428 w 1073"/>
                <a:gd name="T29" fmla="*/ 247 h 831"/>
                <a:gd name="T30" fmla="*/ 359 w 1073"/>
                <a:gd name="T31" fmla="*/ 210 h 831"/>
                <a:gd name="T32" fmla="*/ 268 w 1073"/>
                <a:gd name="T33" fmla="*/ 179 h 831"/>
                <a:gd name="T34" fmla="*/ 189 w 1073"/>
                <a:gd name="T35" fmla="*/ 112 h 831"/>
                <a:gd name="T36" fmla="*/ 150 w 1073"/>
                <a:gd name="T37" fmla="*/ 116 h 831"/>
                <a:gd name="T38" fmla="*/ 118 w 1073"/>
                <a:gd name="T39" fmla="*/ 183 h 831"/>
                <a:gd name="T40" fmla="*/ 98 w 1073"/>
                <a:gd name="T41" fmla="*/ 243 h 831"/>
                <a:gd name="T42" fmla="*/ 75 w 1073"/>
                <a:gd name="T43" fmla="*/ 283 h 831"/>
                <a:gd name="T44" fmla="*/ 15 w 1073"/>
                <a:gd name="T45" fmla="*/ 303 h 831"/>
                <a:gd name="T46" fmla="*/ 12 w 1073"/>
                <a:gd name="T47" fmla="*/ 346 h 831"/>
                <a:gd name="T48" fmla="*/ 40 w 1073"/>
                <a:gd name="T49" fmla="*/ 373 h 831"/>
                <a:gd name="T50" fmla="*/ 108 w 1073"/>
                <a:gd name="T51" fmla="*/ 419 h 831"/>
                <a:gd name="T52" fmla="*/ 153 w 1073"/>
                <a:gd name="T53" fmla="*/ 491 h 831"/>
                <a:gd name="T54" fmla="*/ 204 w 1073"/>
                <a:gd name="T55" fmla="*/ 545 h 831"/>
                <a:gd name="T56" fmla="*/ 265 w 1073"/>
                <a:gd name="T57" fmla="*/ 566 h 831"/>
                <a:gd name="T58" fmla="*/ 334 w 1073"/>
                <a:gd name="T59" fmla="*/ 599 h 831"/>
                <a:gd name="T60" fmla="*/ 385 w 1073"/>
                <a:gd name="T61" fmla="*/ 597 h 831"/>
                <a:gd name="T62" fmla="*/ 431 w 1073"/>
                <a:gd name="T63" fmla="*/ 603 h 831"/>
                <a:gd name="T64" fmla="*/ 499 w 1073"/>
                <a:gd name="T65" fmla="*/ 573 h 831"/>
                <a:gd name="T66" fmla="*/ 542 w 1073"/>
                <a:gd name="T67" fmla="*/ 591 h 831"/>
                <a:gd name="T68" fmla="*/ 579 w 1073"/>
                <a:gd name="T69" fmla="*/ 627 h 831"/>
                <a:gd name="T70" fmla="*/ 590 w 1073"/>
                <a:gd name="T71" fmla="*/ 691 h 831"/>
                <a:gd name="T72" fmla="*/ 626 w 1073"/>
                <a:gd name="T73" fmla="*/ 746 h 831"/>
                <a:gd name="T74" fmla="*/ 654 w 1073"/>
                <a:gd name="T75" fmla="*/ 759 h 831"/>
                <a:gd name="T76" fmla="*/ 679 w 1073"/>
                <a:gd name="T77" fmla="*/ 724 h 831"/>
                <a:gd name="T78" fmla="*/ 741 w 1073"/>
                <a:gd name="T79" fmla="*/ 717 h 831"/>
                <a:gd name="T80" fmla="*/ 793 w 1073"/>
                <a:gd name="T81" fmla="*/ 751 h 831"/>
                <a:gd name="T82" fmla="*/ 836 w 1073"/>
                <a:gd name="T83" fmla="*/ 781 h 831"/>
                <a:gd name="T84" fmla="*/ 897 w 1073"/>
                <a:gd name="T85" fmla="*/ 740 h 831"/>
                <a:gd name="T86" fmla="*/ 949 w 1073"/>
                <a:gd name="T87" fmla="*/ 722 h 831"/>
                <a:gd name="T88" fmla="*/ 1018 w 1073"/>
                <a:gd name="T89" fmla="*/ 620 h 831"/>
                <a:gd name="T90" fmla="*/ 1033 w 1073"/>
                <a:gd name="T91" fmla="*/ 555 h 831"/>
                <a:gd name="T92" fmla="*/ 1014 w 1073"/>
                <a:gd name="T93" fmla="*/ 510 h 831"/>
                <a:gd name="T94" fmla="*/ 930 w 1073"/>
                <a:gd name="T95" fmla="*/ 433 h 831"/>
                <a:gd name="T96" fmla="*/ 976 w 1073"/>
                <a:gd name="T97" fmla="*/ 385 h 831"/>
                <a:gd name="T98" fmla="*/ 918 w 1073"/>
                <a:gd name="T99" fmla="*/ 379 h 831"/>
                <a:gd name="T100" fmla="*/ 859 w 1073"/>
                <a:gd name="T101" fmla="*/ 341 h 831"/>
                <a:gd name="T102" fmla="*/ 900 w 1073"/>
                <a:gd name="T103" fmla="*/ 297 h 831"/>
                <a:gd name="T104" fmla="*/ 931 w 1073"/>
                <a:gd name="T105" fmla="*/ 326 h 831"/>
                <a:gd name="T106" fmla="*/ 976 w 1073"/>
                <a:gd name="T107" fmla="*/ 313 h 831"/>
                <a:gd name="T108" fmla="*/ 1015 w 1073"/>
                <a:gd name="T109" fmla="*/ 276 h 831"/>
                <a:gd name="T110" fmla="*/ 1046 w 1073"/>
                <a:gd name="T111" fmla="*/ 242 h 831"/>
                <a:gd name="T112" fmla="*/ 1068 w 1073"/>
                <a:gd name="T113" fmla="*/ 243 h 831"/>
                <a:gd name="T114" fmla="*/ 1073 w 1073"/>
                <a:gd name="T115" fmla="*/ 192 h 831"/>
                <a:gd name="T116" fmla="*/ 1057 w 1073"/>
                <a:gd name="T117" fmla="*/ 115 h 831"/>
                <a:gd name="T118" fmla="*/ 971 w 1073"/>
                <a:gd name="T119" fmla="*/ 109 h 8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073" h="831">
                  <a:moveTo>
                    <a:pt x="851" y="819"/>
                  </a:moveTo>
                  <a:lnTo>
                    <a:pt x="853" y="806"/>
                  </a:lnTo>
                  <a:lnTo>
                    <a:pt x="861" y="796"/>
                  </a:lnTo>
                  <a:lnTo>
                    <a:pt x="855" y="786"/>
                  </a:lnTo>
                  <a:lnTo>
                    <a:pt x="843" y="785"/>
                  </a:lnTo>
                  <a:lnTo>
                    <a:pt x="822" y="792"/>
                  </a:lnTo>
                  <a:lnTo>
                    <a:pt x="813" y="803"/>
                  </a:lnTo>
                  <a:lnTo>
                    <a:pt x="817" y="824"/>
                  </a:lnTo>
                  <a:lnTo>
                    <a:pt x="836" y="831"/>
                  </a:lnTo>
                  <a:lnTo>
                    <a:pt x="851" y="819"/>
                  </a:lnTo>
                  <a:lnTo>
                    <a:pt x="851" y="819"/>
                  </a:lnTo>
                  <a:close/>
                  <a:moveTo>
                    <a:pt x="901" y="85"/>
                  </a:moveTo>
                  <a:lnTo>
                    <a:pt x="878" y="63"/>
                  </a:lnTo>
                  <a:lnTo>
                    <a:pt x="862" y="49"/>
                  </a:lnTo>
                  <a:lnTo>
                    <a:pt x="847" y="38"/>
                  </a:lnTo>
                  <a:lnTo>
                    <a:pt x="819" y="16"/>
                  </a:lnTo>
                  <a:lnTo>
                    <a:pt x="796" y="8"/>
                  </a:lnTo>
                  <a:lnTo>
                    <a:pt x="765" y="0"/>
                  </a:lnTo>
                  <a:lnTo>
                    <a:pt x="741" y="1"/>
                  </a:lnTo>
                  <a:lnTo>
                    <a:pt x="723" y="6"/>
                  </a:lnTo>
                  <a:lnTo>
                    <a:pt x="716" y="17"/>
                  </a:lnTo>
                  <a:lnTo>
                    <a:pt x="730" y="22"/>
                  </a:lnTo>
                  <a:lnTo>
                    <a:pt x="739" y="35"/>
                  </a:lnTo>
                  <a:lnTo>
                    <a:pt x="735" y="42"/>
                  </a:lnTo>
                  <a:lnTo>
                    <a:pt x="735" y="66"/>
                  </a:lnTo>
                  <a:lnTo>
                    <a:pt x="742" y="77"/>
                  </a:lnTo>
                  <a:lnTo>
                    <a:pt x="725" y="91"/>
                  </a:lnTo>
                  <a:lnTo>
                    <a:pt x="698" y="82"/>
                  </a:lnTo>
                  <a:lnTo>
                    <a:pt x="701" y="99"/>
                  </a:lnTo>
                  <a:lnTo>
                    <a:pt x="702" y="122"/>
                  </a:lnTo>
                  <a:lnTo>
                    <a:pt x="712" y="133"/>
                  </a:lnTo>
                  <a:lnTo>
                    <a:pt x="721" y="129"/>
                  </a:lnTo>
                  <a:lnTo>
                    <a:pt x="741" y="133"/>
                  </a:lnTo>
                  <a:lnTo>
                    <a:pt x="751" y="124"/>
                  </a:lnTo>
                  <a:lnTo>
                    <a:pt x="769" y="132"/>
                  </a:lnTo>
                  <a:lnTo>
                    <a:pt x="796" y="148"/>
                  </a:lnTo>
                  <a:lnTo>
                    <a:pt x="799" y="156"/>
                  </a:lnTo>
                  <a:lnTo>
                    <a:pt x="783" y="153"/>
                  </a:lnTo>
                  <a:lnTo>
                    <a:pt x="757" y="157"/>
                  </a:lnTo>
                  <a:lnTo>
                    <a:pt x="749" y="163"/>
                  </a:lnTo>
                  <a:lnTo>
                    <a:pt x="743" y="178"/>
                  </a:lnTo>
                  <a:lnTo>
                    <a:pt x="720" y="188"/>
                  </a:lnTo>
                  <a:lnTo>
                    <a:pt x="709" y="200"/>
                  </a:lnTo>
                  <a:lnTo>
                    <a:pt x="686" y="195"/>
                  </a:lnTo>
                  <a:lnTo>
                    <a:pt x="674" y="193"/>
                  </a:lnTo>
                  <a:lnTo>
                    <a:pt x="673" y="208"/>
                  </a:lnTo>
                  <a:lnTo>
                    <a:pt x="683" y="217"/>
                  </a:lnTo>
                  <a:lnTo>
                    <a:pt x="691" y="224"/>
                  </a:lnTo>
                  <a:lnTo>
                    <a:pt x="682" y="232"/>
                  </a:lnTo>
                  <a:lnTo>
                    <a:pt x="674" y="245"/>
                  </a:lnTo>
                  <a:lnTo>
                    <a:pt x="656" y="252"/>
                  </a:lnTo>
                  <a:lnTo>
                    <a:pt x="628" y="253"/>
                  </a:lnTo>
                  <a:lnTo>
                    <a:pt x="601" y="261"/>
                  </a:lnTo>
                  <a:lnTo>
                    <a:pt x="584" y="274"/>
                  </a:lnTo>
                  <a:lnTo>
                    <a:pt x="572" y="266"/>
                  </a:lnTo>
                  <a:lnTo>
                    <a:pt x="550" y="267"/>
                  </a:lnTo>
                  <a:lnTo>
                    <a:pt x="514" y="252"/>
                  </a:lnTo>
                  <a:lnTo>
                    <a:pt x="494" y="249"/>
                  </a:lnTo>
                  <a:lnTo>
                    <a:pt x="471" y="252"/>
                  </a:lnTo>
                  <a:lnTo>
                    <a:pt x="428" y="247"/>
                  </a:lnTo>
                  <a:lnTo>
                    <a:pt x="408" y="247"/>
                  </a:lnTo>
                  <a:lnTo>
                    <a:pt x="390" y="234"/>
                  </a:lnTo>
                  <a:lnTo>
                    <a:pt x="372" y="213"/>
                  </a:lnTo>
                  <a:lnTo>
                    <a:pt x="359" y="210"/>
                  </a:lnTo>
                  <a:lnTo>
                    <a:pt x="330" y="196"/>
                  </a:lnTo>
                  <a:lnTo>
                    <a:pt x="303" y="192"/>
                  </a:lnTo>
                  <a:lnTo>
                    <a:pt x="279" y="189"/>
                  </a:lnTo>
                  <a:lnTo>
                    <a:pt x="268" y="179"/>
                  </a:lnTo>
                  <a:lnTo>
                    <a:pt x="263" y="151"/>
                  </a:lnTo>
                  <a:lnTo>
                    <a:pt x="242" y="133"/>
                  </a:lnTo>
                  <a:lnTo>
                    <a:pt x="211" y="124"/>
                  </a:lnTo>
                  <a:lnTo>
                    <a:pt x="189" y="112"/>
                  </a:lnTo>
                  <a:lnTo>
                    <a:pt x="177" y="95"/>
                  </a:lnTo>
                  <a:lnTo>
                    <a:pt x="171" y="97"/>
                  </a:lnTo>
                  <a:lnTo>
                    <a:pt x="164" y="113"/>
                  </a:lnTo>
                  <a:lnTo>
                    <a:pt x="150" y="116"/>
                  </a:lnTo>
                  <a:lnTo>
                    <a:pt x="160" y="138"/>
                  </a:lnTo>
                  <a:lnTo>
                    <a:pt x="154" y="149"/>
                  </a:lnTo>
                  <a:lnTo>
                    <a:pt x="114" y="142"/>
                  </a:lnTo>
                  <a:lnTo>
                    <a:pt x="118" y="183"/>
                  </a:lnTo>
                  <a:lnTo>
                    <a:pt x="110" y="189"/>
                  </a:lnTo>
                  <a:lnTo>
                    <a:pt x="76" y="197"/>
                  </a:lnTo>
                  <a:lnTo>
                    <a:pt x="109" y="237"/>
                  </a:lnTo>
                  <a:lnTo>
                    <a:pt x="98" y="243"/>
                  </a:lnTo>
                  <a:lnTo>
                    <a:pt x="105" y="256"/>
                  </a:lnTo>
                  <a:lnTo>
                    <a:pt x="104" y="261"/>
                  </a:lnTo>
                  <a:lnTo>
                    <a:pt x="78" y="275"/>
                  </a:lnTo>
                  <a:lnTo>
                    <a:pt x="75" y="283"/>
                  </a:lnTo>
                  <a:lnTo>
                    <a:pt x="50" y="286"/>
                  </a:lnTo>
                  <a:lnTo>
                    <a:pt x="48" y="301"/>
                  </a:lnTo>
                  <a:lnTo>
                    <a:pt x="27" y="298"/>
                  </a:lnTo>
                  <a:lnTo>
                    <a:pt x="15" y="303"/>
                  </a:lnTo>
                  <a:lnTo>
                    <a:pt x="0" y="314"/>
                  </a:lnTo>
                  <a:lnTo>
                    <a:pt x="5" y="319"/>
                  </a:lnTo>
                  <a:lnTo>
                    <a:pt x="1" y="325"/>
                  </a:lnTo>
                  <a:lnTo>
                    <a:pt x="12" y="346"/>
                  </a:lnTo>
                  <a:lnTo>
                    <a:pt x="18" y="345"/>
                  </a:lnTo>
                  <a:lnTo>
                    <a:pt x="31" y="349"/>
                  </a:lnTo>
                  <a:lnTo>
                    <a:pt x="33" y="359"/>
                  </a:lnTo>
                  <a:lnTo>
                    <a:pt x="40" y="373"/>
                  </a:lnTo>
                  <a:lnTo>
                    <a:pt x="45" y="380"/>
                  </a:lnTo>
                  <a:lnTo>
                    <a:pt x="62" y="391"/>
                  </a:lnTo>
                  <a:lnTo>
                    <a:pt x="74" y="410"/>
                  </a:lnTo>
                  <a:lnTo>
                    <a:pt x="108" y="419"/>
                  </a:lnTo>
                  <a:lnTo>
                    <a:pt x="137" y="447"/>
                  </a:lnTo>
                  <a:lnTo>
                    <a:pt x="140" y="467"/>
                  </a:lnTo>
                  <a:lnTo>
                    <a:pt x="151" y="479"/>
                  </a:lnTo>
                  <a:lnTo>
                    <a:pt x="153" y="491"/>
                  </a:lnTo>
                  <a:lnTo>
                    <a:pt x="138" y="488"/>
                  </a:lnTo>
                  <a:lnTo>
                    <a:pt x="150" y="514"/>
                  </a:lnTo>
                  <a:lnTo>
                    <a:pt x="173" y="529"/>
                  </a:lnTo>
                  <a:lnTo>
                    <a:pt x="204" y="545"/>
                  </a:lnTo>
                  <a:lnTo>
                    <a:pt x="212" y="540"/>
                  </a:lnTo>
                  <a:lnTo>
                    <a:pt x="230" y="547"/>
                  </a:lnTo>
                  <a:lnTo>
                    <a:pt x="253" y="563"/>
                  </a:lnTo>
                  <a:lnTo>
                    <a:pt x="265" y="566"/>
                  </a:lnTo>
                  <a:lnTo>
                    <a:pt x="274" y="578"/>
                  </a:lnTo>
                  <a:lnTo>
                    <a:pt x="291" y="583"/>
                  </a:lnTo>
                  <a:lnTo>
                    <a:pt x="310" y="593"/>
                  </a:lnTo>
                  <a:lnTo>
                    <a:pt x="334" y="599"/>
                  </a:lnTo>
                  <a:lnTo>
                    <a:pt x="358" y="600"/>
                  </a:lnTo>
                  <a:lnTo>
                    <a:pt x="370" y="596"/>
                  </a:lnTo>
                  <a:lnTo>
                    <a:pt x="375" y="614"/>
                  </a:lnTo>
                  <a:lnTo>
                    <a:pt x="385" y="597"/>
                  </a:lnTo>
                  <a:lnTo>
                    <a:pt x="395" y="590"/>
                  </a:lnTo>
                  <a:lnTo>
                    <a:pt x="410" y="596"/>
                  </a:lnTo>
                  <a:lnTo>
                    <a:pt x="421" y="597"/>
                  </a:lnTo>
                  <a:lnTo>
                    <a:pt x="431" y="603"/>
                  </a:lnTo>
                  <a:lnTo>
                    <a:pt x="447" y="600"/>
                  </a:lnTo>
                  <a:lnTo>
                    <a:pt x="461" y="583"/>
                  </a:lnTo>
                  <a:lnTo>
                    <a:pt x="481" y="568"/>
                  </a:lnTo>
                  <a:lnTo>
                    <a:pt x="499" y="573"/>
                  </a:lnTo>
                  <a:lnTo>
                    <a:pt x="512" y="563"/>
                  </a:lnTo>
                  <a:lnTo>
                    <a:pt x="525" y="578"/>
                  </a:lnTo>
                  <a:lnTo>
                    <a:pt x="520" y="588"/>
                  </a:lnTo>
                  <a:lnTo>
                    <a:pt x="542" y="591"/>
                  </a:lnTo>
                  <a:lnTo>
                    <a:pt x="554" y="590"/>
                  </a:lnTo>
                  <a:lnTo>
                    <a:pt x="564" y="603"/>
                  </a:lnTo>
                  <a:lnTo>
                    <a:pt x="574" y="609"/>
                  </a:lnTo>
                  <a:lnTo>
                    <a:pt x="579" y="627"/>
                  </a:lnTo>
                  <a:lnTo>
                    <a:pt x="582" y="647"/>
                  </a:lnTo>
                  <a:lnTo>
                    <a:pt x="567" y="667"/>
                  </a:lnTo>
                  <a:lnTo>
                    <a:pt x="569" y="695"/>
                  </a:lnTo>
                  <a:lnTo>
                    <a:pt x="590" y="691"/>
                  </a:lnTo>
                  <a:lnTo>
                    <a:pt x="598" y="713"/>
                  </a:lnTo>
                  <a:lnTo>
                    <a:pt x="612" y="718"/>
                  </a:lnTo>
                  <a:lnTo>
                    <a:pt x="610" y="738"/>
                  </a:lnTo>
                  <a:lnTo>
                    <a:pt x="626" y="746"/>
                  </a:lnTo>
                  <a:lnTo>
                    <a:pt x="636" y="751"/>
                  </a:lnTo>
                  <a:lnTo>
                    <a:pt x="650" y="744"/>
                  </a:lnTo>
                  <a:lnTo>
                    <a:pt x="653" y="754"/>
                  </a:lnTo>
                  <a:lnTo>
                    <a:pt x="654" y="759"/>
                  </a:lnTo>
                  <a:lnTo>
                    <a:pt x="666" y="760"/>
                  </a:lnTo>
                  <a:lnTo>
                    <a:pt x="658" y="733"/>
                  </a:lnTo>
                  <a:lnTo>
                    <a:pt x="668" y="729"/>
                  </a:lnTo>
                  <a:lnTo>
                    <a:pt x="679" y="724"/>
                  </a:lnTo>
                  <a:lnTo>
                    <a:pt x="695" y="724"/>
                  </a:lnTo>
                  <a:lnTo>
                    <a:pt x="714" y="721"/>
                  </a:lnTo>
                  <a:lnTo>
                    <a:pt x="730" y="708"/>
                  </a:lnTo>
                  <a:lnTo>
                    <a:pt x="741" y="717"/>
                  </a:lnTo>
                  <a:lnTo>
                    <a:pt x="761" y="721"/>
                  </a:lnTo>
                  <a:lnTo>
                    <a:pt x="760" y="735"/>
                  </a:lnTo>
                  <a:lnTo>
                    <a:pt x="771" y="745"/>
                  </a:lnTo>
                  <a:lnTo>
                    <a:pt x="793" y="751"/>
                  </a:lnTo>
                  <a:lnTo>
                    <a:pt x="802" y="747"/>
                  </a:lnTo>
                  <a:lnTo>
                    <a:pt x="831" y="754"/>
                  </a:lnTo>
                  <a:lnTo>
                    <a:pt x="827" y="764"/>
                  </a:lnTo>
                  <a:lnTo>
                    <a:pt x="836" y="781"/>
                  </a:lnTo>
                  <a:lnTo>
                    <a:pt x="847" y="780"/>
                  </a:lnTo>
                  <a:lnTo>
                    <a:pt x="850" y="754"/>
                  </a:lnTo>
                  <a:lnTo>
                    <a:pt x="871" y="751"/>
                  </a:lnTo>
                  <a:lnTo>
                    <a:pt x="897" y="740"/>
                  </a:lnTo>
                  <a:lnTo>
                    <a:pt x="907" y="727"/>
                  </a:lnTo>
                  <a:lnTo>
                    <a:pt x="916" y="735"/>
                  </a:lnTo>
                  <a:lnTo>
                    <a:pt x="926" y="725"/>
                  </a:lnTo>
                  <a:lnTo>
                    <a:pt x="949" y="722"/>
                  </a:lnTo>
                  <a:lnTo>
                    <a:pt x="974" y="702"/>
                  </a:lnTo>
                  <a:lnTo>
                    <a:pt x="997" y="680"/>
                  </a:lnTo>
                  <a:lnTo>
                    <a:pt x="1009" y="652"/>
                  </a:lnTo>
                  <a:lnTo>
                    <a:pt x="1018" y="620"/>
                  </a:lnTo>
                  <a:lnTo>
                    <a:pt x="1026" y="594"/>
                  </a:lnTo>
                  <a:lnTo>
                    <a:pt x="1036" y="592"/>
                  </a:lnTo>
                  <a:lnTo>
                    <a:pt x="1035" y="573"/>
                  </a:lnTo>
                  <a:lnTo>
                    <a:pt x="1033" y="555"/>
                  </a:lnTo>
                  <a:lnTo>
                    <a:pt x="1019" y="547"/>
                  </a:lnTo>
                  <a:lnTo>
                    <a:pt x="1009" y="534"/>
                  </a:lnTo>
                  <a:lnTo>
                    <a:pt x="1019" y="528"/>
                  </a:lnTo>
                  <a:lnTo>
                    <a:pt x="1014" y="510"/>
                  </a:lnTo>
                  <a:lnTo>
                    <a:pt x="993" y="492"/>
                  </a:lnTo>
                  <a:lnTo>
                    <a:pt x="974" y="471"/>
                  </a:lnTo>
                  <a:lnTo>
                    <a:pt x="956" y="446"/>
                  </a:lnTo>
                  <a:lnTo>
                    <a:pt x="930" y="433"/>
                  </a:lnTo>
                  <a:lnTo>
                    <a:pt x="933" y="416"/>
                  </a:lnTo>
                  <a:lnTo>
                    <a:pt x="948" y="404"/>
                  </a:lnTo>
                  <a:lnTo>
                    <a:pt x="951" y="391"/>
                  </a:lnTo>
                  <a:lnTo>
                    <a:pt x="976" y="385"/>
                  </a:lnTo>
                  <a:lnTo>
                    <a:pt x="967" y="372"/>
                  </a:lnTo>
                  <a:lnTo>
                    <a:pt x="954" y="372"/>
                  </a:lnTo>
                  <a:lnTo>
                    <a:pt x="933" y="362"/>
                  </a:lnTo>
                  <a:lnTo>
                    <a:pt x="918" y="379"/>
                  </a:lnTo>
                  <a:lnTo>
                    <a:pt x="900" y="372"/>
                  </a:lnTo>
                  <a:lnTo>
                    <a:pt x="894" y="361"/>
                  </a:lnTo>
                  <a:lnTo>
                    <a:pt x="877" y="358"/>
                  </a:lnTo>
                  <a:lnTo>
                    <a:pt x="859" y="341"/>
                  </a:lnTo>
                  <a:lnTo>
                    <a:pt x="864" y="330"/>
                  </a:lnTo>
                  <a:lnTo>
                    <a:pt x="882" y="329"/>
                  </a:lnTo>
                  <a:lnTo>
                    <a:pt x="887" y="314"/>
                  </a:lnTo>
                  <a:lnTo>
                    <a:pt x="900" y="297"/>
                  </a:lnTo>
                  <a:lnTo>
                    <a:pt x="913" y="289"/>
                  </a:lnTo>
                  <a:lnTo>
                    <a:pt x="929" y="301"/>
                  </a:lnTo>
                  <a:lnTo>
                    <a:pt x="922" y="317"/>
                  </a:lnTo>
                  <a:lnTo>
                    <a:pt x="931" y="326"/>
                  </a:lnTo>
                  <a:lnTo>
                    <a:pt x="925" y="337"/>
                  </a:lnTo>
                  <a:lnTo>
                    <a:pt x="944" y="331"/>
                  </a:lnTo>
                  <a:lnTo>
                    <a:pt x="952" y="319"/>
                  </a:lnTo>
                  <a:lnTo>
                    <a:pt x="976" y="313"/>
                  </a:lnTo>
                  <a:lnTo>
                    <a:pt x="984" y="298"/>
                  </a:lnTo>
                  <a:lnTo>
                    <a:pt x="998" y="285"/>
                  </a:lnTo>
                  <a:lnTo>
                    <a:pt x="1002" y="269"/>
                  </a:lnTo>
                  <a:lnTo>
                    <a:pt x="1015" y="276"/>
                  </a:lnTo>
                  <a:lnTo>
                    <a:pt x="1033" y="276"/>
                  </a:lnTo>
                  <a:lnTo>
                    <a:pt x="1022" y="264"/>
                  </a:lnTo>
                  <a:lnTo>
                    <a:pt x="1046" y="255"/>
                  </a:lnTo>
                  <a:lnTo>
                    <a:pt x="1046" y="242"/>
                  </a:lnTo>
                  <a:lnTo>
                    <a:pt x="1066" y="255"/>
                  </a:lnTo>
                  <a:lnTo>
                    <a:pt x="1066" y="255"/>
                  </a:lnTo>
                  <a:lnTo>
                    <a:pt x="1059" y="244"/>
                  </a:lnTo>
                  <a:lnTo>
                    <a:pt x="1068" y="243"/>
                  </a:lnTo>
                  <a:lnTo>
                    <a:pt x="1054" y="216"/>
                  </a:lnTo>
                  <a:lnTo>
                    <a:pt x="1036" y="196"/>
                  </a:lnTo>
                  <a:lnTo>
                    <a:pt x="1048" y="188"/>
                  </a:lnTo>
                  <a:lnTo>
                    <a:pt x="1073" y="192"/>
                  </a:lnTo>
                  <a:lnTo>
                    <a:pt x="1071" y="170"/>
                  </a:lnTo>
                  <a:lnTo>
                    <a:pt x="1060" y="144"/>
                  </a:lnTo>
                  <a:lnTo>
                    <a:pt x="1062" y="135"/>
                  </a:lnTo>
                  <a:lnTo>
                    <a:pt x="1057" y="115"/>
                  </a:lnTo>
                  <a:lnTo>
                    <a:pt x="1031" y="121"/>
                  </a:lnTo>
                  <a:lnTo>
                    <a:pt x="1021" y="131"/>
                  </a:lnTo>
                  <a:lnTo>
                    <a:pt x="993" y="131"/>
                  </a:lnTo>
                  <a:lnTo>
                    <a:pt x="971" y="109"/>
                  </a:lnTo>
                  <a:lnTo>
                    <a:pt x="937" y="92"/>
                  </a:lnTo>
                  <a:lnTo>
                    <a:pt x="901" y="85"/>
                  </a:lnTo>
                  <a:lnTo>
                    <a:pt x="901" y="85"/>
                  </a:ln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2" name="Côte d'Ivoire"/>
            <p:cNvSpPr>
              <a:spLocks/>
            </p:cNvSpPr>
            <p:nvPr/>
          </p:nvSpPr>
          <p:spPr bwMode="auto">
            <a:xfrm>
              <a:off x="5715000" y="4086226"/>
              <a:ext cx="200025" cy="233363"/>
            </a:xfrm>
            <a:custGeom>
              <a:avLst/>
              <a:gdLst>
                <a:gd name="T0" fmla="*/ 67 w 126"/>
                <a:gd name="T1" fmla="*/ 4 h 147"/>
                <a:gd name="T2" fmla="*/ 59 w 126"/>
                <a:gd name="T3" fmla="*/ 7 h 147"/>
                <a:gd name="T4" fmla="*/ 54 w 126"/>
                <a:gd name="T5" fmla="*/ 10 h 147"/>
                <a:gd name="T6" fmla="*/ 51 w 126"/>
                <a:gd name="T7" fmla="*/ 0 h 147"/>
                <a:gd name="T8" fmla="*/ 45 w 126"/>
                <a:gd name="T9" fmla="*/ 3 h 147"/>
                <a:gd name="T10" fmla="*/ 41 w 126"/>
                <a:gd name="T11" fmla="*/ 2 h 147"/>
                <a:gd name="T12" fmla="*/ 38 w 126"/>
                <a:gd name="T13" fmla="*/ 9 h 147"/>
                <a:gd name="T14" fmla="*/ 21 w 126"/>
                <a:gd name="T15" fmla="*/ 8 h 147"/>
                <a:gd name="T16" fmla="*/ 15 w 126"/>
                <a:gd name="T17" fmla="*/ 5 h 147"/>
                <a:gd name="T18" fmla="*/ 12 w 126"/>
                <a:gd name="T19" fmla="*/ 8 h 147"/>
                <a:gd name="T20" fmla="*/ 9 w 126"/>
                <a:gd name="T21" fmla="*/ 9 h 147"/>
                <a:gd name="T22" fmla="*/ 7 w 126"/>
                <a:gd name="T23" fmla="*/ 18 h 147"/>
                <a:gd name="T24" fmla="*/ 11 w 126"/>
                <a:gd name="T25" fmla="*/ 27 h 147"/>
                <a:gd name="T26" fmla="*/ 16 w 126"/>
                <a:gd name="T27" fmla="*/ 46 h 147"/>
                <a:gd name="T28" fmla="*/ 9 w 126"/>
                <a:gd name="T29" fmla="*/ 50 h 147"/>
                <a:gd name="T30" fmla="*/ 7 w 126"/>
                <a:gd name="T31" fmla="*/ 52 h 147"/>
                <a:gd name="T32" fmla="*/ 8 w 126"/>
                <a:gd name="T33" fmla="*/ 57 h 147"/>
                <a:gd name="T34" fmla="*/ 7 w 126"/>
                <a:gd name="T35" fmla="*/ 67 h 147"/>
                <a:gd name="T36" fmla="*/ 4 w 126"/>
                <a:gd name="T37" fmla="*/ 67 h 147"/>
                <a:gd name="T38" fmla="*/ 2 w 126"/>
                <a:gd name="T39" fmla="*/ 74 h 147"/>
                <a:gd name="T40" fmla="*/ 5 w 126"/>
                <a:gd name="T41" fmla="*/ 86 h 147"/>
                <a:gd name="T42" fmla="*/ 0 w 126"/>
                <a:gd name="T43" fmla="*/ 96 h 147"/>
                <a:gd name="T44" fmla="*/ 6 w 126"/>
                <a:gd name="T45" fmla="*/ 103 h 147"/>
                <a:gd name="T46" fmla="*/ 13 w 126"/>
                <a:gd name="T47" fmla="*/ 105 h 147"/>
                <a:gd name="T48" fmla="*/ 22 w 126"/>
                <a:gd name="T49" fmla="*/ 115 h 147"/>
                <a:gd name="T50" fmla="*/ 23 w 126"/>
                <a:gd name="T51" fmla="*/ 124 h 147"/>
                <a:gd name="T52" fmla="*/ 21 w 126"/>
                <a:gd name="T53" fmla="*/ 127 h 147"/>
                <a:gd name="T54" fmla="*/ 19 w 126"/>
                <a:gd name="T55" fmla="*/ 147 h 147"/>
                <a:gd name="T56" fmla="*/ 23 w 126"/>
                <a:gd name="T57" fmla="*/ 147 h 147"/>
                <a:gd name="T58" fmla="*/ 43 w 126"/>
                <a:gd name="T59" fmla="*/ 138 h 147"/>
                <a:gd name="T60" fmla="*/ 58 w 126"/>
                <a:gd name="T61" fmla="*/ 132 h 147"/>
                <a:gd name="T62" fmla="*/ 82 w 126"/>
                <a:gd name="T63" fmla="*/ 127 h 147"/>
                <a:gd name="T64" fmla="*/ 96 w 126"/>
                <a:gd name="T65" fmla="*/ 127 h 147"/>
                <a:gd name="T66" fmla="*/ 110 w 126"/>
                <a:gd name="T67" fmla="*/ 132 h 147"/>
                <a:gd name="T68" fmla="*/ 121 w 126"/>
                <a:gd name="T69" fmla="*/ 132 h 147"/>
                <a:gd name="T70" fmla="*/ 122 w 126"/>
                <a:gd name="T71" fmla="*/ 122 h 147"/>
                <a:gd name="T72" fmla="*/ 112 w 126"/>
                <a:gd name="T73" fmla="*/ 102 h 147"/>
                <a:gd name="T74" fmla="*/ 118 w 126"/>
                <a:gd name="T75" fmla="*/ 75 h 147"/>
                <a:gd name="T76" fmla="*/ 126 w 126"/>
                <a:gd name="T77" fmla="*/ 55 h 147"/>
                <a:gd name="T78" fmla="*/ 122 w 126"/>
                <a:gd name="T79" fmla="*/ 21 h 147"/>
                <a:gd name="T80" fmla="*/ 107 w 126"/>
                <a:gd name="T81" fmla="*/ 15 h 147"/>
                <a:gd name="T82" fmla="*/ 97 w 126"/>
                <a:gd name="T83" fmla="*/ 16 h 147"/>
                <a:gd name="T84" fmla="*/ 90 w 126"/>
                <a:gd name="T85" fmla="*/ 22 h 147"/>
                <a:gd name="T86" fmla="*/ 81 w 126"/>
                <a:gd name="T87" fmla="*/ 17 h 147"/>
                <a:gd name="T88" fmla="*/ 77 w 126"/>
                <a:gd name="T89" fmla="*/ 8 h 147"/>
                <a:gd name="T90" fmla="*/ 67 w 126"/>
                <a:gd name="T91" fmla="*/ 4 h 147"/>
                <a:gd name="T92" fmla="*/ 67 w 126"/>
                <a:gd name="T93" fmla="*/ 4 h 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26" h="147">
                  <a:moveTo>
                    <a:pt x="67" y="4"/>
                  </a:moveTo>
                  <a:lnTo>
                    <a:pt x="59" y="7"/>
                  </a:lnTo>
                  <a:lnTo>
                    <a:pt x="54" y="10"/>
                  </a:lnTo>
                  <a:lnTo>
                    <a:pt x="51" y="0"/>
                  </a:lnTo>
                  <a:lnTo>
                    <a:pt x="45" y="3"/>
                  </a:lnTo>
                  <a:lnTo>
                    <a:pt x="41" y="2"/>
                  </a:lnTo>
                  <a:lnTo>
                    <a:pt x="38" y="9"/>
                  </a:lnTo>
                  <a:lnTo>
                    <a:pt x="21" y="8"/>
                  </a:lnTo>
                  <a:lnTo>
                    <a:pt x="15" y="5"/>
                  </a:lnTo>
                  <a:lnTo>
                    <a:pt x="12" y="8"/>
                  </a:lnTo>
                  <a:lnTo>
                    <a:pt x="9" y="9"/>
                  </a:lnTo>
                  <a:lnTo>
                    <a:pt x="7" y="18"/>
                  </a:lnTo>
                  <a:lnTo>
                    <a:pt x="11" y="27"/>
                  </a:lnTo>
                  <a:lnTo>
                    <a:pt x="16" y="46"/>
                  </a:lnTo>
                  <a:lnTo>
                    <a:pt x="9" y="50"/>
                  </a:lnTo>
                  <a:lnTo>
                    <a:pt x="7" y="52"/>
                  </a:lnTo>
                  <a:lnTo>
                    <a:pt x="8" y="57"/>
                  </a:lnTo>
                  <a:lnTo>
                    <a:pt x="7" y="67"/>
                  </a:lnTo>
                  <a:lnTo>
                    <a:pt x="4" y="67"/>
                  </a:lnTo>
                  <a:lnTo>
                    <a:pt x="2" y="74"/>
                  </a:lnTo>
                  <a:lnTo>
                    <a:pt x="5" y="86"/>
                  </a:lnTo>
                  <a:lnTo>
                    <a:pt x="0" y="96"/>
                  </a:lnTo>
                  <a:lnTo>
                    <a:pt x="6" y="103"/>
                  </a:lnTo>
                  <a:lnTo>
                    <a:pt x="13" y="105"/>
                  </a:lnTo>
                  <a:lnTo>
                    <a:pt x="22" y="115"/>
                  </a:lnTo>
                  <a:lnTo>
                    <a:pt x="23" y="124"/>
                  </a:lnTo>
                  <a:lnTo>
                    <a:pt x="21" y="127"/>
                  </a:lnTo>
                  <a:lnTo>
                    <a:pt x="19" y="147"/>
                  </a:lnTo>
                  <a:lnTo>
                    <a:pt x="23" y="147"/>
                  </a:lnTo>
                  <a:lnTo>
                    <a:pt x="43" y="138"/>
                  </a:lnTo>
                  <a:lnTo>
                    <a:pt x="58" y="132"/>
                  </a:lnTo>
                  <a:lnTo>
                    <a:pt x="82" y="127"/>
                  </a:lnTo>
                  <a:lnTo>
                    <a:pt x="96" y="127"/>
                  </a:lnTo>
                  <a:lnTo>
                    <a:pt x="110" y="132"/>
                  </a:lnTo>
                  <a:lnTo>
                    <a:pt x="121" y="132"/>
                  </a:lnTo>
                  <a:lnTo>
                    <a:pt x="122" y="122"/>
                  </a:lnTo>
                  <a:lnTo>
                    <a:pt x="112" y="102"/>
                  </a:lnTo>
                  <a:lnTo>
                    <a:pt x="118" y="75"/>
                  </a:lnTo>
                  <a:lnTo>
                    <a:pt x="126" y="55"/>
                  </a:lnTo>
                  <a:lnTo>
                    <a:pt x="122" y="21"/>
                  </a:lnTo>
                  <a:lnTo>
                    <a:pt x="107" y="15"/>
                  </a:lnTo>
                  <a:lnTo>
                    <a:pt x="97" y="16"/>
                  </a:lnTo>
                  <a:lnTo>
                    <a:pt x="90" y="22"/>
                  </a:lnTo>
                  <a:lnTo>
                    <a:pt x="81" y="17"/>
                  </a:lnTo>
                  <a:lnTo>
                    <a:pt x="77" y="8"/>
                  </a:lnTo>
                  <a:lnTo>
                    <a:pt x="67" y="4"/>
                  </a:lnTo>
                  <a:lnTo>
                    <a:pt x="67" y="4"/>
                  </a:ln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3" name="Cameroon"/>
            <p:cNvSpPr>
              <a:spLocks/>
            </p:cNvSpPr>
            <p:nvPr/>
          </p:nvSpPr>
          <p:spPr bwMode="auto">
            <a:xfrm>
              <a:off x="6284912" y="3997326"/>
              <a:ext cx="250825" cy="420688"/>
            </a:xfrm>
            <a:custGeom>
              <a:avLst/>
              <a:gdLst>
                <a:gd name="T0" fmla="*/ 132 w 158"/>
                <a:gd name="T1" fmla="*/ 48 h 265"/>
                <a:gd name="T2" fmla="*/ 133 w 158"/>
                <a:gd name="T3" fmla="*/ 31 h 265"/>
                <a:gd name="T4" fmla="*/ 131 w 158"/>
                <a:gd name="T5" fmla="*/ 16 h 265"/>
                <a:gd name="T6" fmla="*/ 123 w 158"/>
                <a:gd name="T7" fmla="*/ 0 h 265"/>
                <a:gd name="T8" fmla="*/ 117 w 158"/>
                <a:gd name="T9" fmla="*/ 2 h 265"/>
                <a:gd name="T10" fmla="*/ 116 w 158"/>
                <a:gd name="T11" fmla="*/ 9 h 265"/>
                <a:gd name="T12" fmla="*/ 125 w 158"/>
                <a:gd name="T13" fmla="*/ 19 h 265"/>
                <a:gd name="T14" fmla="*/ 123 w 158"/>
                <a:gd name="T15" fmla="*/ 23 h 265"/>
                <a:gd name="T16" fmla="*/ 122 w 158"/>
                <a:gd name="T17" fmla="*/ 31 h 265"/>
                <a:gd name="T18" fmla="*/ 104 w 158"/>
                <a:gd name="T19" fmla="*/ 50 h 265"/>
                <a:gd name="T20" fmla="*/ 99 w 158"/>
                <a:gd name="T21" fmla="*/ 64 h 265"/>
                <a:gd name="T22" fmla="*/ 97 w 158"/>
                <a:gd name="T23" fmla="*/ 77 h 265"/>
                <a:gd name="T24" fmla="*/ 92 w 158"/>
                <a:gd name="T25" fmla="*/ 82 h 265"/>
                <a:gd name="T26" fmla="*/ 88 w 158"/>
                <a:gd name="T27" fmla="*/ 99 h 265"/>
                <a:gd name="T28" fmla="*/ 76 w 158"/>
                <a:gd name="T29" fmla="*/ 108 h 265"/>
                <a:gd name="T30" fmla="*/ 74 w 158"/>
                <a:gd name="T31" fmla="*/ 120 h 265"/>
                <a:gd name="T32" fmla="*/ 69 w 158"/>
                <a:gd name="T33" fmla="*/ 130 h 265"/>
                <a:gd name="T34" fmla="*/ 67 w 158"/>
                <a:gd name="T35" fmla="*/ 140 h 265"/>
                <a:gd name="T36" fmla="*/ 53 w 158"/>
                <a:gd name="T37" fmla="*/ 149 h 265"/>
                <a:gd name="T38" fmla="*/ 41 w 158"/>
                <a:gd name="T39" fmla="*/ 138 h 265"/>
                <a:gd name="T40" fmla="*/ 33 w 158"/>
                <a:gd name="T41" fmla="*/ 139 h 265"/>
                <a:gd name="T42" fmla="*/ 20 w 158"/>
                <a:gd name="T43" fmla="*/ 152 h 265"/>
                <a:gd name="T44" fmla="*/ 15 w 158"/>
                <a:gd name="T45" fmla="*/ 153 h 265"/>
                <a:gd name="T46" fmla="*/ 4 w 158"/>
                <a:gd name="T47" fmla="*/ 176 h 265"/>
                <a:gd name="T48" fmla="*/ 0 w 158"/>
                <a:gd name="T49" fmla="*/ 192 h 265"/>
                <a:gd name="T50" fmla="*/ 0 w 158"/>
                <a:gd name="T51" fmla="*/ 199 h 265"/>
                <a:gd name="T52" fmla="*/ 4 w 158"/>
                <a:gd name="T53" fmla="*/ 203 h 265"/>
                <a:gd name="T54" fmla="*/ 9 w 158"/>
                <a:gd name="T55" fmla="*/ 213 h 265"/>
                <a:gd name="T56" fmla="*/ 18 w 158"/>
                <a:gd name="T57" fmla="*/ 218 h 265"/>
                <a:gd name="T58" fmla="*/ 27 w 158"/>
                <a:gd name="T59" fmla="*/ 233 h 265"/>
                <a:gd name="T60" fmla="*/ 24 w 158"/>
                <a:gd name="T61" fmla="*/ 251 h 265"/>
                <a:gd name="T62" fmla="*/ 58 w 158"/>
                <a:gd name="T63" fmla="*/ 252 h 265"/>
                <a:gd name="T64" fmla="*/ 68 w 158"/>
                <a:gd name="T65" fmla="*/ 251 h 265"/>
                <a:gd name="T66" fmla="*/ 80 w 158"/>
                <a:gd name="T67" fmla="*/ 254 h 265"/>
                <a:gd name="T68" fmla="*/ 93 w 158"/>
                <a:gd name="T69" fmla="*/ 251 h 265"/>
                <a:gd name="T70" fmla="*/ 96 w 158"/>
                <a:gd name="T71" fmla="*/ 252 h 265"/>
                <a:gd name="T72" fmla="*/ 122 w 158"/>
                <a:gd name="T73" fmla="*/ 253 h 265"/>
                <a:gd name="T74" fmla="*/ 139 w 158"/>
                <a:gd name="T75" fmla="*/ 260 h 265"/>
                <a:gd name="T76" fmla="*/ 156 w 158"/>
                <a:gd name="T77" fmla="*/ 265 h 265"/>
                <a:gd name="T78" fmla="*/ 158 w 158"/>
                <a:gd name="T79" fmla="*/ 252 h 265"/>
                <a:gd name="T80" fmla="*/ 155 w 158"/>
                <a:gd name="T81" fmla="*/ 246 h 265"/>
                <a:gd name="T82" fmla="*/ 154 w 158"/>
                <a:gd name="T83" fmla="*/ 234 h 265"/>
                <a:gd name="T84" fmla="*/ 144 w 158"/>
                <a:gd name="T85" fmla="*/ 227 h 265"/>
                <a:gd name="T86" fmla="*/ 136 w 158"/>
                <a:gd name="T87" fmla="*/ 215 h 265"/>
                <a:gd name="T88" fmla="*/ 134 w 158"/>
                <a:gd name="T89" fmla="*/ 206 h 265"/>
                <a:gd name="T90" fmla="*/ 125 w 158"/>
                <a:gd name="T91" fmla="*/ 193 h 265"/>
                <a:gd name="T92" fmla="*/ 127 w 158"/>
                <a:gd name="T93" fmla="*/ 187 h 265"/>
                <a:gd name="T94" fmla="*/ 124 w 158"/>
                <a:gd name="T95" fmla="*/ 177 h 265"/>
                <a:gd name="T96" fmla="*/ 126 w 158"/>
                <a:gd name="T97" fmla="*/ 158 h 265"/>
                <a:gd name="T98" fmla="*/ 130 w 158"/>
                <a:gd name="T99" fmla="*/ 154 h 265"/>
                <a:gd name="T100" fmla="*/ 141 w 158"/>
                <a:gd name="T101" fmla="*/ 130 h 265"/>
                <a:gd name="T102" fmla="*/ 144 w 158"/>
                <a:gd name="T103" fmla="*/ 123 h 265"/>
                <a:gd name="T104" fmla="*/ 138 w 158"/>
                <a:gd name="T105" fmla="*/ 106 h 265"/>
                <a:gd name="T106" fmla="*/ 134 w 158"/>
                <a:gd name="T107" fmla="*/ 97 h 265"/>
                <a:gd name="T108" fmla="*/ 125 w 158"/>
                <a:gd name="T109" fmla="*/ 92 h 265"/>
                <a:gd name="T110" fmla="*/ 113 w 158"/>
                <a:gd name="T111" fmla="*/ 79 h 265"/>
                <a:gd name="T112" fmla="*/ 117 w 158"/>
                <a:gd name="T113" fmla="*/ 68 h 265"/>
                <a:gd name="T114" fmla="*/ 127 w 158"/>
                <a:gd name="T115" fmla="*/ 70 h 265"/>
                <a:gd name="T116" fmla="*/ 132 w 158"/>
                <a:gd name="T117" fmla="*/ 68 h 265"/>
                <a:gd name="T118" fmla="*/ 144 w 158"/>
                <a:gd name="T119" fmla="*/ 69 h 265"/>
                <a:gd name="T120" fmla="*/ 132 w 158"/>
                <a:gd name="T121" fmla="*/ 48 h 265"/>
                <a:gd name="T122" fmla="*/ 132 w 158"/>
                <a:gd name="T123" fmla="*/ 48 h 2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58" h="265">
                  <a:moveTo>
                    <a:pt x="132" y="48"/>
                  </a:moveTo>
                  <a:lnTo>
                    <a:pt x="133" y="31"/>
                  </a:lnTo>
                  <a:lnTo>
                    <a:pt x="131" y="16"/>
                  </a:lnTo>
                  <a:lnTo>
                    <a:pt x="123" y="0"/>
                  </a:lnTo>
                  <a:lnTo>
                    <a:pt x="117" y="2"/>
                  </a:lnTo>
                  <a:lnTo>
                    <a:pt x="116" y="9"/>
                  </a:lnTo>
                  <a:lnTo>
                    <a:pt x="125" y="19"/>
                  </a:lnTo>
                  <a:lnTo>
                    <a:pt x="123" y="23"/>
                  </a:lnTo>
                  <a:lnTo>
                    <a:pt x="122" y="31"/>
                  </a:lnTo>
                  <a:lnTo>
                    <a:pt x="104" y="50"/>
                  </a:lnTo>
                  <a:lnTo>
                    <a:pt x="99" y="64"/>
                  </a:lnTo>
                  <a:lnTo>
                    <a:pt x="97" y="77"/>
                  </a:lnTo>
                  <a:lnTo>
                    <a:pt x="92" y="82"/>
                  </a:lnTo>
                  <a:lnTo>
                    <a:pt x="88" y="99"/>
                  </a:lnTo>
                  <a:lnTo>
                    <a:pt x="76" y="108"/>
                  </a:lnTo>
                  <a:lnTo>
                    <a:pt x="74" y="120"/>
                  </a:lnTo>
                  <a:lnTo>
                    <a:pt x="69" y="130"/>
                  </a:lnTo>
                  <a:lnTo>
                    <a:pt x="67" y="140"/>
                  </a:lnTo>
                  <a:lnTo>
                    <a:pt x="53" y="149"/>
                  </a:lnTo>
                  <a:lnTo>
                    <a:pt x="41" y="138"/>
                  </a:lnTo>
                  <a:lnTo>
                    <a:pt x="33" y="139"/>
                  </a:lnTo>
                  <a:lnTo>
                    <a:pt x="20" y="152"/>
                  </a:lnTo>
                  <a:lnTo>
                    <a:pt x="15" y="153"/>
                  </a:lnTo>
                  <a:lnTo>
                    <a:pt x="4" y="176"/>
                  </a:lnTo>
                  <a:lnTo>
                    <a:pt x="0" y="192"/>
                  </a:lnTo>
                  <a:lnTo>
                    <a:pt x="0" y="199"/>
                  </a:lnTo>
                  <a:lnTo>
                    <a:pt x="4" y="203"/>
                  </a:lnTo>
                  <a:lnTo>
                    <a:pt x="9" y="213"/>
                  </a:lnTo>
                  <a:lnTo>
                    <a:pt x="18" y="218"/>
                  </a:lnTo>
                  <a:lnTo>
                    <a:pt x="27" y="233"/>
                  </a:lnTo>
                  <a:lnTo>
                    <a:pt x="24" y="251"/>
                  </a:lnTo>
                  <a:lnTo>
                    <a:pt x="58" y="252"/>
                  </a:lnTo>
                  <a:lnTo>
                    <a:pt x="68" y="251"/>
                  </a:lnTo>
                  <a:lnTo>
                    <a:pt x="80" y="254"/>
                  </a:lnTo>
                  <a:lnTo>
                    <a:pt x="93" y="251"/>
                  </a:lnTo>
                  <a:lnTo>
                    <a:pt x="96" y="252"/>
                  </a:lnTo>
                  <a:lnTo>
                    <a:pt x="122" y="253"/>
                  </a:lnTo>
                  <a:lnTo>
                    <a:pt x="139" y="260"/>
                  </a:lnTo>
                  <a:lnTo>
                    <a:pt x="156" y="265"/>
                  </a:lnTo>
                  <a:lnTo>
                    <a:pt x="158" y="252"/>
                  </a:lnTo>
                  <a:lnTo>
                    <a:pt x="155" y="246"/>
                  </a:lnTo>
                  <a:lnTo>
                    <a:pt x="154" y="234"/>
                  </a:lnTo>
                  <a:lnTo>
                    <a:pt x="144" y="227"/>
                  </a:lnTo>
                  <a:lnTo>
                    <a:pt x="136" y="215"/>
                  </a:lnTo>
                  <a:lnTo>
                    <a:pt x="134" y="206"/>
                  </a:lnTo>
                  <a:lnTo>
                    <a:pt x="125" y="193"/>
                  </a:lnTo>
                  <a:lnTo>
                    <a:pt x="127" y="187"/>
                  </a:lnTo>
                  <a:lnTo>
                    <a:pt x="124" y="177"/>
                  </a:lnTo>
                  <a:lnTo>
                    <a:pt x="126" y="158"/>
                  </a:lnTo>
                  <a:lnTo>
                    <a:pt x="130" y="154"/>
                  </a:lnTo>
                  <a:lnTo>
                    <a:pt x="141" y="130"/>
                  </a:lnTo>
                  <a:lnTo>
                    <a:pt x="144" y="123"/>
                  </a:lnTo>
                  <a:lnTo>
                    <a:pt x="138" y="106"/>
                  </a:lnTo>
                  <a:lnTo>
                    <a:pt x="134" y="97"/>
                  </a:lnTo>
                  <a:lnTo>
                    <a:pt x="125" y="92"/>
                  </a:lnTo>
                  <a:lnTo>
                    <a:pt x="113" y="79"/>
                  </a:lnTo>
                  <a:lnTo>
                    <a:pt x="117" y="68"/>
                  </a:lnTo>
                  <a:lnTo>
                    <a:pt x="127" y="70"/>
                  </a:lnTo>
                  <a:lnTo>
                    <a:pt x="132" y="68"/>
                  </a:lnTo>
                  <a:lnTo>
                    <a:pt x="144" y="69"/>
                  </a:lnTo>
                  <a:lnTo>
                    <a:pt x="132" y="48"/>
                  </a:lnTo>
                  <a:lnTo>
                    <a:pt x="132" y="48"/>
                  </a:ln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4" name="Democratic Republic of Congo"/>
            <p:cNvSpPr>
              <a:spLocks/>
            </p:cNvSpPr>
            <p:nvPr/>
          </p:nvSpPr>
          <p:spPr bwMode="auto">
            <a:xfrm>
              <a:off x="6405562" y="4284663"/>
              <a:ext cx="635000" cy="698500"/>
            </a:xfrm>
            <a:custGeom>
              <a:avLst/>
              <a:gdLst>
                <a:gd name="T0" fmla="*/ 275 w 400"/>
                <a:gd name="T1" fmla="*/ 2 h 440"/>
                <a:gd name="T2" fmla="*/ 257 w 400"/>
                <a:gd name="T3" fmla="*/ 4 h 440"/>
                <a:gd name="T4" fmla="*/ 221 w 400"/>
                <a:gd name="T5" fmla="*/ 15 h 440"/>
                <a:gd name="T6" fmla="*/ 184 w 400"/>
                <a:gd name="T7" fmla="*/ 23 h 440"/>
                <a:gd name="T8" fmla="*/ 142 w 400"/>
                <a:gd name="T9" fmla="*/ 13 h 440"/>
                <a:gd name="T10" fmla="*/ 131 w 400"/>
                <a:gd name="T11" fmla="*/ 56 h 440"/>
                <a:gd name="T12" fmla="*/ 118 w 400"/>
                <a:gd name="T13" fmla="*/ 105 h 440"/>
                <a:gd name="T14" fmla="*/ 115 w 400"/>
                <a:gd name="T15" fmla="*/ 136 h 440"/>
                <a:gd name="T16" fmla="*/ 90 w 400"/>
                <a:gd name="T17" fmla="*/ 166 h 440"/>
                <a:gd name="T18" fmla="*/ 76 w 400"/>
                <a:gd name="T19" fmla="*/ 217 h 440"/>
                <a:gd name="T20" fmla="*/ 43 w 400"/>
                <a:gd name="T21" fmla="*/ 239 h 440"/>
                <a:gd name="T22" fmla="*/ 23 w 400"/>
                <a:gd name="T23" fmla="*/ 241 h 440"/>
                <a:gd name="T24" fmla="*/ 7 w 400"/>
                <a:gd name="T25" fmla="*/ 249 h 440"/>
                <a:gd name="T26" fmla="*/ 3 w 400"/>
                <a:gd name="T27" fmla="*/ 270 h 440"/>
                <a:gd name="T28" fmla="*/ 26 w 400"/>
                <a:gd name="T29" fmla="*/ 264 h 440"/>
                <a:gd name="T30" fmla="*/ 98 w 400"/>
                <a:gd name="T31" fmla="*/ 296 h 440"/>
                <a:gd name="T32" fmla="*/ 125 w 400"/>
                <a:gd name="T33" fmla="*/ 315 h 440"/>
                <a:gd name="T34" fmla="*/ 146 w 400"/>
                <a:gd name="T35" fmla="*/ 309 h 440"/>
                <a:gd name="T36" fmla="*/ 166 w 400"/>
                <a:gd name="T37" fmla="*/ 290 h 440"/>
                <a:gd name="T38" fmla="*/ 200 w 400"/>
                <a:gd name="T39" fmla="*/ 298 h 440"/>
                <a:gd name="T40" fmla="*/ 201 w 400"/>
                <a:gd name="T41" fmla="*/ 336 h 440"/>
                <a:gd name="T42" fmla="*/ 208 w 400"/>
                <a:gd name="T43" fmla="*/ 389 h 440"/>
                <a:gd name="T44" fmla="*/ 235 w 400"/>
                <a:gd name="T45" fmla="*/ 383 h 440"/>
                <a:gd name="T46" fmla="*/ 252 w 400"/>
                <a:gd name="T47" fmla="*/ 392 h 440"/>
                <a:gd name="T48" fmla="*/ 282 w 400"/>
                <a:gd name="T49" fmla="*/ 404 h 440"/>
                <a:gd name="T50" fmla="*/ 316 w 400"/>
                <a:gd name="T51" fmla="*/ 414 h 440"/>
                <a:gd name="T52" fmla="*/ 348 w 400"/>
                <a:gd name="T53" fmla="*/ 440 h 440"/>
                <a:gd name="T54" fmla="*/ 357 w 400"/>
                <a:gd name="T55" fmla="*/ 418 h 440"/>
                <a:gd name="T56" fmla="*/ 340 w 400"/>
                <a:gd name="T57" fmla="*/ 381 h 440"/>
                <a:gd name="T58" fmla="*/ 346 w 400"/>
                <a:gd name="T59" fmla="*/ 328 h 440"/>
                <a:gd name="T60" fmla="*/ 384 w 400"/>
                <a:gd name="T61" fmla="*/ 322 h 440"/>
                <a:gd name="T62" fmla="*/ 377 w 400"/>
                <a:gd name="T63" fmla="*/ 298 h 440"/>
                <a:gd name="T64" fmla="*/ 361 w 400"/>
                <a:gd name="T65" fmla="*/ 259 h 440"/>
                <a:gd name="T66" fmla="*/ 360 w 400"/>
                <a:gd name="T67" fmla="*/ 207 h 440"/>
                <a:gd name="T68" fmla="*/ 356 w 400"/>
                <a:gd name="T69" fmla="*/ 179 h 440"/>
                <a:gd name="T70" fmla="*/ 366 w 400"/>
                <a:gd name="T71" fmla="*/ 157 h 440"/>
                <a:gd name="T72" fmla="*/ 372 w 400"/>
                <a:gd name="T73" fmla="*/ 111 h 440"/>
                <a:gd name="T74" fmla="*/ 392 w 400"/>
                <a:gd name="T75" fmla="*/ 81 h 440"/>
                <a:gd name="T76" fmla="*/ 392 w 400"/>
                <a:gd name="T77" fmla="*/ 41 h 440"/>
                <a:gd name="T78" fmla="*/ 368 w 400"/>
                <a:gd name="T79" fmla="*/ 16 h 440"/>
                <a:gd name="T80" fmla="*/ 341 w 400"/>
                <a:gd name="T81" fmla="*/ 24 h 440"/>
                <a:gd name="T82" fmla="*/ 312 w 400"/>
                <a:gd name="T83" fmla="*/ 3 h 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400" h="440">
                  <a:moveTo>
                    <a:pt x="299" y="3"/>
                  </a:moveTo>
                  <a:lnTo>
                    <a:pt x="282" y="0"/>
                  </a:lnTo>
                  <a:lnTo>
                    <a:pt x="275" y="2"/>
                  </a:lnTo>
                  <a:lnTo>
                    <a:pt x="272" y="8"/>
                  </a:lnTo>
                  <a:lnTo>
                    <a:pt x="265" y="9"/>
                  </a:lnTo>
                  <a:lnTo>
                    <a:pt x="257" y="4"/>
                  </a:lnTo>
                  <a:lnTo>
                    <a:pt x="234" y="15"/>
                  </a:lnTo>
                  <a:lnTo>
                    <a:pt x="224" y="13"/>
                  </a:lnTo>
                  <a:lnTo>
                    <a:pt x="221" y="15"/>
                  </a:lnTo>
                  <a:lnTo>
                    <a:pt x="215" y="29"/>
                  </a:lnTo>
                  <a:lnTo>
                    <a:pt x="199" y="24"/>
                  </a:lnTo>
                  <a:lnTo>
                    <a:pt x="184" y="23"/>
                  </a:lnTo>
                  <a:lnTo>
                    <a:pt x="170" y="13"/>
                  </a:lnTo>
                  <a:lnTo>
                    <a:pt x="153" y="6"/>
                  </a:lnTo>
                  <a:lnTo>
                    <a:pt x="142" y="13"/>
                  </a:lnTo>
                  <a:lnTo>
                    <a:pt x="134" y="25"/>
                  </a:lnTo>
                  <a:lnTo>
                    <a:pt x="132" y="42"/>
                  </a:lnTo>
                  <a:lnTo>
                    <a:pt x="131" y="56"/>
                  </a:lnTo>
                  <a:lnTo>
                    <a:pt x="125" y="68"/>
                  </a:lnTo>
                  <a:lnTo>
                    <a:pt x="121" y="83"/>
                  </a:lnTo>
                  <a:lnTo>
                    <a:pt x="118" y="105"/>
                  </a:lnTo>
                  <a:lnTo>
                    <a:pt x="120" y="118"/>
                  </a:lnTo>
                  <a:lnTo>
                    <a:pt x="116" y="126"/>
                  </a:lnTo>
                  <a:lnTo>
                    <a:pt x="115" y="136"/>
                  </a:lnTo>
                  <a:lnTo>
                    <a:pt x="113" y="143"/>
                  </a:lnTo>
                  <a:lnTo>
                    <a:pt x="99" y="154"/>
                  </a:lnTo>
                  <a:lnTo>
                    <a:pt x="90" y="166"/>
                  </a:lnTo>
                  <a:lnTo>
                    <a:pt x="81" y="190"/>
                  </a:lnTo>
                  <a:lnTo>
                    <a:pt x="81" y="209"/>
                  </a:lnTo>
                  <a:lnTo>
                    <a:pt x="76" y="217"/>
                  </a:lnTo>
                  <a:lnTo>
                    <a:pt x="64" y="228"/>
                  </a:lnTo>
                  <a:lnTo>
                    <a:pt x="51" y="243"/>
                  </a:lnTo>
                  <a:lnTo>
                    <a:pt x="43" y="239"/>
                  </a:lnTo>
                  <a:lnTo>
                    <a:pt x="41" y="233"/>
                  </a:lnTo>
                  <a:lnTo>
                    <a:pt x="30" y="232"/>
                  </a:lnTo>
                  <a:lnTo>
                    <a:pt x="23" y="241"/>
                  </a:lnTo>
                  <a:lnTo>
                    <a:pt x="17" y="238"/>
                  </a:lnTo>
                  <a:lnTo>
                    <a:pt x="10" y="244"/>
                  </a:lnTo>
                  <a:lnTo>
                    <a:pt x="7" y="249"/>
                  </a:lnTo>
                  <a:lnTo>
                    <a:pt x="6" y="260"/>
                  </a:lnTo>
                  <a:lnTo>
                    <a:pt x="0" y="263"/>
                  </a:lnTo>
                  <a:lnTo>
                    <a:pt x="3" y="270"/>
                  </a:lnTo>
                  <a:lnTo>
                    <a:pt x="12" y="266"/>
                  </a:lnTo>
                  <a:lnTo>
                    <a:pt x="18" y="267"/>
                  </a:lnTo>
                  <a:lnTo>
                    <a:pt x="26" y="264"/>
                  </a:lnTo>
                  <a:lnTo>
                    <a:pt x="87" y="264"/>
                  </a:lnTo>
                  <a:lnTo>
                    <a:pt x="92" y="282"/>
                  </a:lnTo>
                  <a:lnTo>
                    <a:pt x="98" y="296"/>
                  </a:lnTo>
                  <a:lnTo>
                    <a:pt x="103" y="305"/>
                  </a:lnTo>
                  <a:lnTo>
                    <a:pt x="110" y="317"/>
                  </a:lnTo>
                  <a:lnTo>
                    <a:pt x="125" y="315"/>
                  </a:lnTo>
                  <a:lnTo>
                    <a:pt x="132" y="311"/>
                  </a:lnTo>
                  <a:lnTo>
                    <a:pt x="143" y="315"/>
                  </a:lnTo>
                  <a:lnTo>
                    <a:pt x="146" y="309"/>
                  </a:lnTo>
                  <a:lnTo>
                    <a:pt x="152" y="295"/>
                  </a:lnTo>
                  <a:lnTo>
                    <a:pt x="165" y="294"/>
                  </a:lnTo>
                  <a:lnTo>
                    <a:pt x="166" y="290"/>
                  </a:lnTo>
                  <a:lnTo>
                    <a:pt x="177" y="290"/>
                  </a:lnTo>
                  <a:lnTo>
                    <a:pt x="175" y="298"/>
                  </a:lnTo>
                  <a:lnTo>
                    <a:pt x="200" y="298"/>
                  </a:lnTo>
                  <a:lnTo>
                    <a:pt x="200" y="313"/>
                  </a:lnTo>
                  <a:lnTo>
                    <a:pt x="205" y="322"/>
                  </a:lnTo>
                  <a:lnTo>
                    <a:pt x="201" y="336"/>
                  </a:lnTo>
                  <a:lnTo>
                    <a:pt x="202" y="351"/>
                  </a:lnTo>
                  <a:lnTo>
                    <a:pt x="209" y="360"/>
                  </a:lnTo>
                  <a:lnTo>
                    <a:pt x="208" y="389"/>
                  </a:lnTo>
                  <a:lnTo>
                    <a:pt x="213" y="386"/>
                  </a:lnTo>
                  <a:lnTo>
                    <a:pt x="222" y="387"/>
                  </a:lnTo>
                  <a:lnTo>
                    <a:pt x="235" y="383"/>
                  </a:lnTo>
                  <a:lnTo>
                    <a:pt x="245" y="385"/>
                  </a:lnTo>
                  <a:lnTo>
                    <a:pt x="251" y="385"/>
                  </a:lnTo>
                  <a:lnTo>
                    <a:pt x="252" y="392"/>
                  </a:lnTo>
                  <a:lnTo>
                    <a:pt x="263" y="392"/>
                  </a:lnTo>
                  <a:lnTo>
                    <a:pt x="276" y="394"/>
                  </a:lnTo>
                  <a:lnTo>
                    <a:pt x="282" y="404"/>
                  </a:lnTo>
                  <a:lnTo>
                    <a:pt x="299" y="408"/>
                  </a:lnTo>
                  <a:lnTo>
                    <a:pt x="312" y="401"/>
                  </a:lnTo>
                  <a:lnTo>
                    <a:pt x="316" y="414"/>
                  </a:lnTo>
                  <a:lnTo>
                    <a:pt x="333" y="417"/>
                  </a:lnTo>
                  <a:lnTo>
                    <a:pt x="340" y="427"/>
                  </a:lnTo>
                  <a:lnTo>
                    <a:pt x="348" y="440"/>
                  </a:lnTo>
                  <a:lnTo>
                    <a:pt x="364" y="440"/>
                  </a:lnTo>
                  <a:lnTo>
                    <a:pt x="363" y="414"/>
                  </a:lnTo>
                  <a:lnTo>
                    <a:pt x="357" y="418"/>
                  </a:lnTo>
                  <a:lnTo>
                    <a:pt x="342" y="409"/>
                  </a:lnTo>
                  <a:lnTo>
                    <a:pt x="337" y="405"/>
                  </a:lnTo>
                  <a:lnTo>
                    <a:pt x="340" y="381"/>
                  </a:lnTo>
                  <a:lnTo>
                    <a:pt x="345" y="353"/>
                  </a:lnTo>
                  <a:lnTo>
                    <a:pt x="340" y="343"/>
                  </a:lnTo>
                  <a:lnTo>
                    <a:pt x="346" y="328"/>
                  </a:lnTo>
                  <a:lnTo>
                    <a:pt x="352" y="325"/>
                  </a:lnTo>
                  <a:lnTo>
                    <a:pt x="380" y="320"/>
                  </a:lnTo>
                  <a:lnTo>
                    <a:pt x="384" y="322"/>
                  </a:lnTo>
                  <a:lnTo>
                    <a:pt x="385" y="318"/>
                  </a:lnTo>
                  <a:lnTo>
                    <a:pt x="379" y="311"/>
                  </a:lnTo>
                  <a:lnTo>
                    <a:pt x="377" y="298"/>
                  </a:lnTo>
                  <a:lnTo>
                    <a:pt x="364" y="285"/>
                  </a:lnTo>
                  <a:lnTo>
                    <a:pt x="357" y="268"/>
                  </a:lnTo>
                  <a:lnTo>
                    <a:pt x="361" y="259"/>
                  </a:lnTo>
                  <a:lnTo>
                    <a:pt x="355" y="245"/>
                  </a:lnTo>
                  <a:lnTo>
                    <a:pt x="359" y="207"/>
                  </a:lnTo>
                  <a:lnTo>
                    <a:pt x="360" y="207"/>
                  </a:lnTo>
                  <a:lnTo>
                    <a:pt x="359" y="203"/>
                  </a:lnTo>
                  <a:lnTo>
                    <a:pt x="354" y="193"/>
                  </a:lnTo>
                  <a:lnTo>
                    <a:pt x="356" y="179"/>
                  </a:lnTo>
                  <a:lnTo>
                    <a:pt x="359" y="178"/>
                  </a:lnTo>
                  <a:lnTo>
                    <a:pt x="360" y="164"/>
                  </a:lnTo>
                  <a:lnTo>
                    <a:pt x="366" y="157"/>
                  </a:lnTo>
                  <a:lnTo>
                    <a:pt x="366" y="139"/>
                  </a:lnTo>
                  <a:lnTo>
                    <a:pt x="371" y="130"/>
                  </a:lnTo>
                  <a:lnTo>
                    <a:pt x="372" y="111"/>
                  </a:lnTo>
                  <a:lnTo>
                    <a:pt x="377" y="100"/>
                  </a:lnTo>
                  <a:lnTo>
                    <a:pt x="385" y="87"/>
                  </a:lnTo>
                  <a:lnTo>
                    <a:pt x="392" y="81"/>
                  </a:lnTo>
                  <a:lnTo>
                    <a:pt x="400" y="72"/>
                  </a:lnTo>
                  <a:lnTo>
                    <a:pt x="391" y="69"/>
                  </a:lnTo>
                  <a:lnTo>
                    <a:pt x="392" y="41"/>
                  </a:lnTo>
                  <a:lnTo>
                    <a:pt x="392" y="41"/>
                  </a:lnTo>
                  <a:lnTo>
                    <a:pt x="374" y="25"/>
                  </a:lnTo>
                  <a:lnTo>
                    <a:pt x="368" y="16"/>
                  </a:lnTo>
                  <a:lnTo>
                    <a:pt x="357" y="21"/>
                  </a:lnTo>
                  <a:lnTo>
                    <a:pt x="347" y="19"/>
                  </a:lnTo>
                  <a:lnTo>
                    <a:pt x="341" y="24"/>
                  </a:lnTo>
                  <a:lnTo>
                    <a:pt x="332" y="20"/>
                  </a:lnTo>
                  <a:lnTo>
                    <a:pt x="319" y="1"/>
                  </a:lnTo>
                  <a:lnTo>
                    <a:pt x="312" y="3"/>
                  </a:lnTo>
                  <a:lnTo>
                    <a:pt x="299" y="3"/>
                  </a:lnTo>
                  <a:lnTo>
                    <a:pt x="299" y="3"/>
                  </a:ln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5" name="Congo"/>
            <p:cNvSpPr>
              <a:spLocks/>
            </p:cNvSpPr>
            <p:nvPr/>
          </p:nvSpPr>
          <p:spPr bwMode="auto">
            <a:xfrm>
              <a:off x="6370637" y="4343401"/>
              <a:ext cx="244475" cy="330200"/>
            </a:xfrm>
            <a:custGeom>
              <a:avLst/>
              <a:gdLst>
                <a:gd name="T0" fmla="*/ 154 w 154"/>
                <a:gd name="T1" fmla="*/ 5 h 208"/>
                <a:gd name="T2" fmla="*/ 141 w 154"/>
                <a:gd name="T3" fmla="*/ 3 h 208"/>
                <a:gd name="T4" fmla="*/ 127 w 154"/>
                <a:gd name="T5" fmla="*/ 0 h 208"/>
                <a:gd name="T6" fmla="*/ 114 w 154"/>
                <a:gd name="T7" fmla="*/ 12 h 208"/>
                <a:gd name="T8" fmla="*/ 104 w 154"/>
                <a:gd name="T9" fmla="*/ 34 h 208"/>
                <a:gd name="T10" fmla="*/ 102 w 154"/>
                <a:gd name="T11" fmla="*/ 47 h 208"/>
                <a:gd name="T12" fmla="*/ 85 w 154"/>
                <a:gd name="T13" fmla="*/ 42 h 208"/>
                <a:gd name="T14" fmla="*/ 68 w 154"/>
                <a:gd name="T15" fmla="*/ 35 h 208"/>
                <a:gd name="T16" fmla="*/ 42 w 154"/>
                <a:gd name="T17" fmla="*/ 34 h 208"/>
                <a:gd name="T18" fmla="*/ 40 w 154"/>
                <a:gd name="T19" fmla="*/ 44 h 208"/>
                <a:gd name="T20" fmla="*/ 46 w 154"/>
                <a:gd name="T21" fmla="*/ 57 h 208"/>
                <a:gd name="T22" fmla="*/ 62 w 154"/>
                <a:gd name="T23" fmla="*/ 55 h 208"/>
                <a:gd name="T24" fmla="*/ 67 w 154"/>
                <a:gd name="T25" fmla="*/ 59 h 208"/>
                <a:gd name="T26" fmla="*/ 58 w 154"/>
                <a:gd name="T27" fmla="*/ 87 h 208"/>
                <a:gd name="T28" fmla="*/ 68 w 154"/>
                <a:gd name="T29" fmla="*/ 101 h 208"/>
                <a:gd name="T30" fmla="*/ 70 w 154"/>
                <a:gd name="T31" fmla="*/ 119 h 208"/>
                <a:gd name="T32" fmla="*/ 67 w 154"/>
                <a:gd name="T33" fmla="*/ 136 h 208"/>
                <a:gd name="T34" fmla="*/ 61 w 154"/>
                <a:gd name="T35" fmla="*/ 147 h 208"/>
                <a:gd name="T36" fmla="*/ 43 w 154"/>
                <a:gd name="T37" fmla="*/ 145 h 208"/>
                <a:gd name="T38" fmla="*/ 32 w 154"/>
                <a:gd name="T39" fmla="*/ 134 h 208"/>
                <a:gd name="T40" fmla="*/ 30 w 154"/>
                <a:gd name="T41" fmla="*/ 145 h 208"/>
                <a:gd name="T42" fmla="*/ 15 w 154"/>
                <a:gd name="T43" fmla="*/ 148 h 208"/>
                <a:gd name="T44" fmla="*/ 8 w 154"/>
                <a:gd name="T45" fmla="*/ 154 h 208"/>
                <a:gd name="T46" fmla="*/ 16 w 154"/>
                <a:gd name="T47" fmla="*/ 170 h 208"/>
                <a:gd name="T48" fmla="*/ 0 w 154"/>
                <a:gd name="T49" fmla="*/ 183 h 208"/>
                <a:gd name="T50" fmla="*/ 17 w 154"/>
                <a:gd name="T51" fmla="*/ 208 h 208"/>
                <a:gd name="T52" fmla="*/ 25 w 154"/>
                <a:gd name="T53" fmla="*/ 198 h 208"/>
                <a:gd name="T54" fmla="*/ 32 w 154"/>
                <a:gd name="T55" fmla="*/ 194 h 208"/>
                <a:gd name="T56" fmla="*/ 39 w 154"/>
                <a:gd name="T57" fmla="*/ 201 h 208"/>
                <a:gd name="T58" fmla="*/ 45 w 154"/>
                <a:gd name="T59" fmla="*/ 204 h 208"/>
                <a:gd name="T60" fmla="*/ 52 w 154"/>
                <a:gd name="T61" fmla="*/ 195 h 208"/>
                <a:gd name="T62" fmla="*/ 63 w 154"/>
                <a:gd name="T63" fmla="*/ 196 h 208"/>
                <a:gd name="T64" fmla="*/ 65 w 154"/>
                <a:gd name="T65" fmla="*/ 202 h 208"/>
                <a:gd name="T66" fmla="*/ 73 w 154"/>
                <a:gd name="T67" fmla="*/ 206 h 208"/>
                <a:gd name="T68" fmla="*/ 86 w 154"/>
                <a:gd name="T69" fmla="*/ 191 h 208"/>
                <a:gd name="T70" fmla="*/ 98 w 154"/>
                <a:gd name="T71" fmla="*/ 180 h 208"/>
                <a:gd name="T72" fmla="*/ 103 w 154"/>
                <a:gd name="T73" fmla="*/ 172 h 208"/>
                <a:gd name="T74" fmla="*/ 103 w 154"/>
                <a:gd name="T75" fmla="*/ 153 h 208"/>
                <a:gd name="T76" fmla="*/ 112 w 154"/>
                <a:gd name="T77" fmla="*/ 129 h 208"/>
                <a:gd name="T78" fmla="*/ 121 w 154"/>
                <a:gd name="T79" fmla="*/ 117 h 208"/>
                <a:gd name="T80" fmla="*/ 135 w 154"/>
                <a:gd name="T81" fmla="*/ 106 h 208"/>
                <a:gd name="T82" fmla="*/ 137 w 154"/>
                <a:gd name="T83" fmla="*/ 99 h 208"/>
                <a:gd name="T84" fmla="*/ 138 w 154"/>
                <a:gd name="T85" fmla="*/ 89 h 208"/>
                <a:gd name="T86" fmla="*/ 142 w 154"/>
                <a:gd name="T87" fmla="*/ 81 h 208"/>
                <a:gd name="T88" fmla="*/ 140 w 154"/>
                <a:gd name="T89" fmla="*/ 68 h 208"/>
                <a:gd name="T90" fmla="*/ 143 w 154"/>
                <a:gd name="T91" fmla="*/ 46 h 208"/>
                <a:gd name="T92" fmla="*/ 147 w 154"/>
                <a:gd name="T93" fmla="*/ 31 h 208"/>
                <a:gd name="T94" fmla="*/ 153 w 154"/>
                <a:gd name="T95" fmla="*/ 19 h 208"/>
                <a:gd name="T96" fmla="*/ 154 w 154"/>
                <a:gd name="T97" fmla="*/ 5 h 208"/>
                <a:gd name="T98" fmla="*/ 154 w 154"/>
                <a:gd name="T99" fmla="*/ 5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54" h="208">
                  <a:moveTo>
                    <a:pt x="154" y="5"/>
                  </a:moveTo>
                  <a:lnTo>
                    <a:pt x="141" y="3"/>
                  </a:lnTo>
                  <a:lnTo>
                    <a:pt x="127" y="0"/>
                  </a:lnTo>
                  <a:lnTo>
                    <a:pt x="114" y="12"/>
                  </a:lnTo>
                  <a:lnTo>
                    <a:pt x="104" y="34"/>
                  </a:lnTo>
                  <a:lnTo>
                    <a:pt x="102" y="47"/>
                  </a:lnTo>
                  <a:lnTo>
                    <a:pt x="85" y="42"/>
                  </a:lnTo>
                  <a:lnTo>
                    <a:pt x="68" y="35"/>
                  </a:lnTo>
                  <a:lnTo>
                    <a:pt x="42" y="34"/>
                  </a:lnTo>
                  <a:lnTo>
                    <a:pt x="40" y="44"/>
                  </a:lnTo>
                  <a:lnTo>
                    <a:pt x="46" y="57"/>
                  </a:lnTo>
                  <a:lnTo>
                    <a:pt x="62" y="55"/>
                  </a:lnTo>
                  <a:lnTo>
                    <a:pt x="67" y="59"/>
                  </a:lnTo>
                  <a:lnTo>
                    <a:pt x="58" y="87"/>
                  </a:lnTo>
                  <a:lnTo>
                    <a:pt x="68" y="101"/>
                  </a:lnTo>
                  <a:lnTo>
                    <a:pt x="70" y="119"/>
                  </a:lnTo>
                  <a:lnTo>
                    <a:pt x="67" y="136"/>
                  </a:lnTo>
                  <a:lnTo>
                    <a:pt x="61" y="147"/>
                  </a:lnTo>
                  <a:lnTo>
                    <a:pt x="43" y="145"/>
                  </a:lnTo>
                  <a:lnTo>
                    <a:pt x="32" y="134"/>
                  </a:lnTo>
                  <a:lnTo>
                    <a:pt x="30" y="145"/>
                  </a:lnTo>
                  <a:lnTo>
                    <a:pt x="15" y="148"/>
                  </a:lnTo>
                  <a:lnTo>
                    <a:pt x="8" y="154"/>
                  </a:lnTo>
                  <a:lnTo>
                    <a:pt x="16" y="170"/>
                  </a:lnTo>
                  <a:lnTo>
                    <a:pt x="0" y="183"/>
                  </a:lnTo>
                  <a:lnTo>
                    <a:pt x="17" y="208"/>
                  </a:lnTo>
                  <a:lnTo>
                    <a:pt x="25" y="198"/>
                  </a:lnTo>
                  <a:lnTo>
                    <a:pt x="32" y="194"/>
                  </a:lnTo>
                  <a:lnTo>
                    <a:pt x="39" y="201"/>
                  </a:lnTo>
                  <a:lnTo>
                    <a:pt x="45" y="204"/>
                  </a:lnTo>
                  <a:lnTo>
                    <a:pt x="52" y="195"/>
                  </a:lnTo>
                  <a:lnTo>
                    <a:pt x="63" y="196"/>
                  </a:lnTo>
                  <a:lnTo>
                    <a:pt x="65" y="202"/>
                  </a:lnTo>
                  <a:lnTo>
                    <a:pt x="73" y="206"/>
                  </a:lnTo>
                  <a:lnTo>
                    <a:pt x="86" y="191"/>
                  </a:lnTo>
                  <a:lnTo>
                    <a:pt x="98" y="180"/>
                  </a:lnTo>
                  <a:lnTo>
                    <a:pt x="103" y="172"/>
                  </a:lnTo>
                  <a:lnTo>
                    <a:pt x="103" y="153"/>
                  </a:lnTo>
                  <a:lnTo>
                    <a:pt x="112" y="129"/>
                  </a:lnTo>
                  <a:lnTo>
                    <a:pt x="121" y="117"/>
                  </a:lnTo>
                  <a:lnTo>
                    <a:pt x="135" y="106"/>
                  </a:lnTo>
                  <a:lnTo>
                    <a:pt x="137" y="99"/>
                  </a:lnTo>
                  <a:lnTo>
                    <a:pt x="138" y="89"/>
                  </a:lnTo>
                  <a:lnTo>
                    <a:pt x="142" y="81"/>
                  </a:lnTo>
                  <a:lnTo>
                    <a:pt x="140" y="68"/>
                  </a:lnTo>
                  <a:lnTo>
                    <a:pt x="143" y="46"/>
                  </a:lnTo>
                  <a:lnTo>
                    <a:pt x="147" y="31"/>
                  </a:lnTo>
                  <a:lnTo>
                    <a:pt x="153" y="19"/>
                  </a:lnTo>
                  <a:lnTo>
                    <a:pt x="154" y="5"/>
                  </a:lnTo>
                  <a:lnTo>
                    <a:pt x="154" y="5"/>
                  </a:ln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6" name="Colombia"/>
            <p:cNvSpPr>
              <a:spLocks/>
            </p:cNvSpPr>
            <p:nvPr/>
          </p:nvSpPr>
          <p:spPr bwMode="auto">
            <a:xfrm>
              <a:off x="3368675" y="4013201"/>
              <a:ext cx="404812" cy="631825"/>
            </a:xfrm>
            <a:custGeom>
              <a:avLst/>
              <a:gdLst>
                <a:gd name="T0" fmla="*/ 175 w 255"/>
                <a:gd name="T1" fmla="*/ 8 h 398"/>
                <a:gd name="T2" fmla="*/ 163 w 255"/>
                <a:gd name="T3" fmla="*/ 0 h 398"/>
                <a:gd name="T4" fmla="*/ 143 w 255"/>
                <a:gd name="T5" fmla="*/ 17 h 398"/>
                <a:gd name="T6" fmla="*/ 109 w 255"/>
                <a:gd name="T7" fmla="*/ 27 h 398"/>
                <a:gd name="T8" fmla="*/ 95 w 255"/>
                <a:gd name="T9" fmla="*/ 32 h 398"/>
                <a:gd name="T10" fmla="*/ 77 w 255"/>
                <a:gd name="T11" fmla="*/ 64 h 398"/>
                <a:gd name="T12" fmla="*/ 67 w 255"/>
                <a:gd name="T13" fmla="*/ 74 h 398"/>
                <a:gd name="T14" fmla="*/ 40 w 255"/>
                <a:gd name="T15" fmla="*/ 90 h 398"/>
                <a:gd name="T16" fmla="*/ 42 w 255"/>
                <a:gd name="T17" fmla="*/ 108 h 398"/>
                <a:gd name="T18" fmla="*/ 31 w 255"/>
                <a:gd name="T19" fmla="*/ 112 h 398"/>
                <a:gd name="T20" fmla="*/ 36 w 255"/>
                <a:gd name="T21" fmla="*/ 137 h 398"/>
                <a:gd name="T22" fmla="*/ 34 w 255"/>
                <a:gd name="T23" fmla="*/ 163 h 398"/>
                <a:gd name="T24" fmla="*/ 33 w 255"/>
                <a:gd name="T25" fmla="*/ 199 h 398"/>
                <a:gd name="T26" fmla="*/ 33 w 255"/>
                <a:gd name="T27" fmla="*/ 217 h 398"/>
                <a:gd name="T28" fmla="*/ 12 w 255"/>
                <a:gd name="T29" fmla="*/ 234 h 398"/>
                <a:gd name="T30" fmla="*/ 9 w 255"/>
                <a:gd name="T31" fmla="*/ 254 h 398"/>
                <a:gd name="T32" fmla="*/ 3 w 255"/>
                <a:gd name="T33" fmla="*/ 264 h 398"/>
                <a:gd name="T34" fmla="*/ 28 w 255"/>
                <a:gd name="T35" fmla="*/ 277 h 398"/>
                <a:gd name="T36" fmla="*/ 51 w 255"/>
                <a:gd name="T37" fmla="*/ 290 h 398"/>
                <a:gd name="T38" fmla="*/ 67 w 255"/>
                <a:gd name="T39" fmla="*/ 293 h 398"/>
                <a:gd name="T40" fmla="*/ 81 w 255"/>
                <a:gd name="T41" fmla="*/ 297 h 398"/>
                <a:gd name="T42" fmla="*/ 102 w 255"/>
                <a:gd name="T43" fmla="*/ 320 h 398"/>
                <a:gd name="T44" fmla="*/ 125 w 255"/>
                <a:gd name="T45" fmla="*/ 351 h 398"/>
                <a:gd name="T46" fmla="*/ 152 w 255"/>
                <a:gd name="T47" fmla="*/ 348 h 398"/>
                <a:gd name="T48" fmla="*/ 172 w 255"/>
                <a:gd name="T49" fmla="*/ 350 h 398"/>
                <a:gd name="T50" fmla="*/ 176 w 255"/>
                <a:gd name="T51" fmla="*/ 385 h 398"/>
                <a:gd name="T52" fmla="*/ 193 w 255"/>
                <a:gd name="T53" fmla="*/ 398 h 398"/>
                <a:gd name="T54" fmla="*/ 201 w 255"/>
                <a:gd name="T55" fmla="*/ 322 h 398"/>
                <a:gd name="T56" fmla="*/ 189 w 255"/>
                <a:gd name="T57" fmla="*/ 300 h 398"/>
                <a:gd name="T58" fmla="*/ 201 w 255"/>
                <a:gd name="T59" fmla="*/ 279 h 398"/>
                <a:gd name="T60" fmla="*/ 206 w 255"/>
                <a:gd name="T61" fmla="*/ 273 h 398"/>
                <a:gd name="T62" fmla="*/ 194 w 255"/>
                <a:gd name="T63" fmla="*/ 255 h 398"/>
                <a:gd name="T64" fmla="*/ 241 w 255"/>
                <a:gd name="T65" fmla="*/ 248 h 398"/>
                <a:gd name="T66" fmla="*/ 250 w 255"/>
                <a:gd name="T67" fmla="*/ 269 h 398"/>
                <a:gd name="T68" fmla="*/ 249 w 255"/>
                <a:gd name="T69" fmla="*/ 242 h 398"/>
                <a:gd name="T70" fmla="*/ 236 w 255"/>
                <a:gd name="T71" fmla="*/ 229 h 398"/>
                <a:gd name="T72" fmla="*/ 246 w 255"/>
                <a:gd name="T73" fmla="*/ 211 h 398"/>
                <a:gd name="T74" fmla="*/ 236 w 255"/>
                <a:gd name="T75" fmla="*/ 189 h 398"/>
                <a:gd name="T76" fmla="*/ 243 w 255"/>
                <a:gd name="T77" fmla="*/ 164 h 398"/>
                <a:gd name="T78" fmla="*/ 240 w 255"/>
                <a:gd name="T79" fmla="*/ 147 h 398"/>
                <a:gd name="T80" fmla="*/ 213 w 255"/>
                <a:gd name="T81" fmla="*/ 149 h 398"/>
                <a:gd name="T82" fmla="*/ 191 w 255"/>
                <a:gd name="T83" fmla="*/ 131 h 398"/>
                <a:gd name="T84" fmla="*/ 152 w 255"/>
                <a:gd name="T85" fmla="*/ 130 h 398"/>
                <a:gd name="T86" fmla="*/ 142 w 255"/>
                <a:gd name="T87" fmla="*/ 120 h 398"/>
                <a:gd name="T88" fmla="*/ 144 w 255"/>
                <a:gd name="T89" fmla="*/ 106 h 398"/>
                <a:gd name="T90" fmla="*/ 138 w 255"/>
                <a:gd name="T91" fmla="*/ 91 h 398"/>
                <a:gd name="T92" fmla="*/ 125 w 255"/>
                <a:gd name="T93" fmla="*/ 79 h 398"/>
                <a:gd name="T94" fmla="*/ 136 w 255"/>
                <a:gd name="T95" fmla="*/ 48 h 398"/>
                <a:gd name="T96" fmla="*/ 151 w 255"/>
                <a:gd name="T97" fmla="*/ 32 h 398"/>
                <a:gd name="T98" fmla="*/ 170 w 255"/>
                <a:gd name="T99" fmla="*/ 16 h 3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255" h="398">
                  <a:moveTo>
                    <a:pt x="170" y="16"/>
                  </a:moveTo>
                  <a:lnTo>
                    <a:pt x="175" y="8"/>
                  </a:lnTo>
                  <a:lnTo>
                    <a:pt x="170" y="2"/>
                  </a:lnTo>
                  <a:lnTo>
                    <a:pt x="163" y="0"/>
                  </a:lnTo>
                  <a:lnTo>
                    <a:pt x="152" y="12"/>
                  </a:lnTo>
                  <a:lnTo>
                    <a:pt x="143" y="17"/>
                  </a:lnTo>
                  <a:lnTo>
                    <a:pt x="126" y="29"/>
                  </a:lnTo>
                  <a:lnTo>
                    <a:pt x="109" y="27"/>
                  </a:lnTo>
                  <a:lnTo>
                    <a:pt x="108" y="32"/>
                  </a:lnTo>
                  <a:lnTo>
                    <a:pt x="95" y="32"/>
                  </a:lnTo>
                  <a:lnTo>
                    <a:pt x="82" y="43"/>
                  </a:lnTo>
                  <a:lnTo>
                    <a:pt x="77" y="64"/>
                  </a:lnTo>
                  <a:lnTo>
                    <a:pt x="77" y="71"/>
                  </a:lnTo>
                  <a:lnTo>
                    <a:pt x="67" y="74"/>
                  </a:lnTo>
                  <a:lnTo>
                    <a:pt x="52" y="91"/>
                  </a:lnTo>
                  <a:lnTo>
                    <a:pt x="40" y="90"/>
                  </a:lnTo>
                  <a:lnTo>
                    <a:pt x="38" y="94"/>
                  </a:lnTo>
                  <a:lnTo>
                    <a:pt x="42" y="108"/>
                  </a:lnTo>
                  <a:lnTo>
                    <a:pt x="38" y="114"/>
                  </a:lnTo>
                  <a:lnTo>
                    <a:pt x="31" y="112"/>
                  </a:lnTo>
                  <a:lnTo>
                    <a:pt x="27" y="125"/>
                  </a:lnTo>
                  <a:lnTo>
                    <a:pt x="36" y="137"/>
                  </a:lnTo>
                  <a:lnTo>
                    <a:pt x="39" y="157"/>
                  </a:lnTo>
                  <a:lnTo>
                    <a:pt x="34" y="163"/>
                  </a:lnTo>
                  <a:lnTo>
                    <a:pt x="38" y="185"/>
                  </a:lnTo>
                  <a:lnTo>
                    <a:pt x="33" y="199"/>
                  </a:lnTo>
                  <a:lnTo>
                    <a:pt x="40" y="205"/>
                  </a:lnTo>
                  <a:lnTo>
                    <a:pt x="33" y="217"/>
                  </a:lnTo>
                  <a:lnTo>
                    <a:pt x="24" y="232"/>
                  </a:lnTo>
                  <a:lnTo>
                    <a:pt x="12" y="234"/>
                  </a:lnTo>
                  <a:lnTo>
                    <a:pt x="8" y="242"/>
                  </a:lnTo>
                  <a:lnTo>
                    <a:pt x="9" y="254"/>
                  </a:lnTo>
                  <a:lnTo>
                    <a:pt x="0" y="256"/>
                  </a:lnTo>
                  <a:lnTo>
                    <a:pt x="3" y="264"/>
                  </a:lnTo>
                  <a:lnTo>
                    <a:pt x="25" y="277"/>
                  </a:lnTo>
                  <a:lnTo>
                    <a:pt x="28" y="277"/>
                  </a:lnTo>
                  <a:lnTo>
                    <a:pt x="33" y="286"/>
                  </a:lnTo>
                  <a:lnTo>
                    <a:pt x="51" y="290"/>
                  </a:lnTo>
                  <a:lnTo>
                    <a:pt x="57" y="286"/>
                  </a:lnTo>
                  <a:lnTo>
                    <a:pt x="67" y="293"/>
                  </a:lnTo>
                  <a:lnTo>
                    <a:pt x="76" y="299"/>
                  </a:lnTo>
                  <a:lnTo>
                    <a:pt x="81" y="297"/>
                  </a:lnTo>
                  <a:lnTo>
                    <a:pt x="95" y="308"/>
                  </a:lnTo>
                  <a:lnTo>
                    <a:pt x="102" y="320"/>
                  </a:lnTo>
                  <a:lnTo>
                    <a:pt x="112" y="326"/>
                  </a:lnTo>
                  <a:lnTo>
                    <a:pt x="125" y="351"/>
                  </a:lnTo>
                  <a:lnTo>
                    <a:pt x="141" y="354"/>
                  </a:lnTo>
                  <a:lnTo>
                    <a:pt x="152" y="348"/>
                  </a:lnTo>
                  <a:lnTo>
                    <a:pt x="160" y="351"/>
                  </a:lnTo>
                  <a:lnTo>
                    <a:pt x="172" y="350"/>
                  </a:lnTo>
                  <a:lnTo>
                    <a:pt x="189" y="361"/>
                  </a:lnTo>
                  <a:lnTo>
                    <a:pt x="176" y="385"/>
                  </a:lnTo>
                  <a:lnTo>
                    <a:pt x="182" y="385"/>
                  </a:lnTo>
                  <a:lnTo>
                    <a:pt x="193" y="398"/>
                  </a:lnTo>
                  <a:lnTo>
                    <a:pt x="201" y="333"/>
                  </a:lnTo>
                  <a:lnTo>
                    <a:pt x="201" y="322"/>
                  </a:lnTo>
                  <a:lnTo>
                    <a:pt x="198" y="309"/>
                  </a:lnTo>
                  <a:lnTo>
                    <a:pt x="189" y="300"/>
                  </a:lnTo>
                  <a:lnTo>
                    <a:pt x="189" y="283"/>
                  </a:lnTo>
                  <a:lnTo>
                    <a:pt x="201" y="279"/>
                  </a:lnTo>
                  <a:lnTo>
                    <a:pt x="205" y="281"/>
                  </a:lnTo>
                  <a:lnTo>
                    <a:pt x="206" y="273"/>
                  </a:lnTo>
                  <a:lnTo>
                    <a:pt x="194" y="270"/>
                  </a:lnTo>
                  <a:lnTo>
                    <a:pt x="194" y="255"/>
                  </a:lnTo>
                  <a:lnTo>
                    <a:pt x="234" y="256"/>
                  </a:lnTo>
                  <a:lnTo>
                    <a:pt x="241" y="248"/>
                  </a:lnTo>
                  <a:lnTo>
                    <a:pt x="247" y="255"/>
                  </a:lnTo>
                  <a:lnTo>
                    <a:pt x="250" y="269"/>
                  </a:lnTo>
                  <a:lnTo>
                    <a:pt x="255" y="266"/>
                  </a:lnTo>
                  <a:lnTo>
                    <a:pt x="249" y="242"/>
                  </a:lnTo>
                  <a:lnTo>
                    <a:pt x="243" y="234"/>
                  </a:lnTo>
                  <a:lnTo>
                    <a:pt x="236" y="229"/>
                  </a:lnTo>
                  <a:lnTo>
                    <a:pt x="247" y="217"/>
                  </a:lnTo>
                  <a:lnTo>
                    <a:pt x="246" y="211"/>
                  </a:lnTo>
                  <a:lnTo>
                    <a:pt x="240" y="205"/>
                  </a:lnTo>
                  <a:lnTo>
                    <a:pt x="236" y="189"/>
                  </a:lnTo>
                  <a:lnTo>
                    <a:pt x="238" y="172"/>
                  </a:lnTo>
                  <a:lnTo>
                    <a:pt x="243" y="164"/>
                  </a:lnTo>
                  <a:lnTo>
                    <a:pt x="248" y="152"/>
                  </a:lnTo>
                  <a:lnTo>
                    <a:pt x="240" y="147"/>
                  </a:lnTo>
                  <a:lnTo>
                    <a:pt x="228" y="150"/>
                  </a:lnTo>
                  <a:lnTo>
                    <a:pt x="213" y="149"/>
                  </a:lnTo>
                  <a:lnTo>
                    <a:pt x="205" y="152"/>
                  </a:lnTo>
                  <a:lnTo>
                    <a:pt x="191" y="131"/>
                  </a:lnTo>
                  <a:lnTo>
                    <a:pt x="179" y="127"/>
                  </a:lnTo>
                  <a:lnTo>
                    <a:pt x="152" y="130"/>
                  </a:lnTo>
                  <a:lnTo>
                    <a:pt x="147" y="122"/>
                  </a:lnTo>
                  <a:lnTo>
                    <a:pt x="142" y="120"/>
                  </a:lnTo>
                  <a:lnTo>
                    <a:pt x="141" y="114"/>
                  </a:lnTo>
                  <a:lnTo>
                    <a:pt x="144" y="106"/>
                  </a:lnTo>
                  <a:lnTo>
                    <a:pt x="143" y="96"/>
                  </a:lnTo>
                  <a:lnTo>
                    <a:pt x="138" y="91"/>
                  </a:lnTo>
                  <a:lnTo>
                    <a:pt x="137" y="81"/>
                  </a:lnTo>
                  <a:lnTo>
                    <a:pt x="125" y="79"/>
                  </a:lnTo>
                  <a:lnTo>
                    <a:pt x="132" y="65"/>
                  </a:lnTo>
                  <a:lnTo>
                    <a:pt x="136" y="48"/>
                  </a:lnTo>
                  <a:lnTo>
                    <a:pt x="142" y="39"/>
                  </a:lnTo>
                  <a:lnTo>
                    <a:pt x="151" y="32"/>
                  </a:lnTo>
                  <a:lnTo>
                    <a:pt x="156" y="20"/>
                  </a:lnTo>
                  <a:lnTo>
                    <a:pt x="170" y="16"/>
                  </a:lnTo>
                  <a:lnTo>
                    <a:pt x="170" y="16"/>
                  </a:ln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7" name="Costa Rica"/>
            <p:cNvSpPr>
              <a:spLocks/>
            </p:cNvSpPr>
            <p:nvPr/>
          </p:nvSpPr>
          <p:spPr bwMode="auto">
            <a:xfrm>
              <a:off x="3152775" y="4059238"/>
              <a:ext cx="109537" cy="112713"/>
            </a:xfrm>
            <a:custGeom>
              <a:avLst/>
              <a:gdLst>
                <a:gd name="T0" fmla="*/ 48 w 69"/>
                <a:gd name="T1" fmla="*/ 7 h 71"/>
                <a:gd name="T2" fmla="*/ 43 w 69"/>
                <a:gd name="T3" fmla="*/ 12 h 71"/>
                <a:gd name="T4" fmla="*/ 36 w 69"/>
                <a:gd name="T5" fmla="*/ 11 h 71"/>
                <a:gd name="T6" fmla="*/ 34 w 69"/>
                <a:gd name="T7" fmla="*/ 6 h 71"/>
                <a:gd name="T8" fmla="*/ 27 w 69"/>
                <a:gd name="T9" fmla="*/ 4 h 71"/>
                <a:gd name="T10" fmla="*/ 21 w 69"/>
                <a:gd name="T11" fmla="*/ 7 h 71"/>
                <a:gd name="T12" fmla="*/ 8 w 69"/>
                <a:gd name="T13" fmla="*/ 0 h 71"/>
                <a:gd name="T14" fmla="*/ 6 w 69"/>
                <a:gd name="T15" fmla="*/ 3 h 71"/>
                <a:gd name="T16" fmla="*/ 0 w 69"/>
                <a:gd name="T17" fmla="*/ 8 h 71"/>
                <a:gd name="T18" fmla="*/ 6 w 69"/>
                <a:gd name="T19" fmla="*/ 11 h 71"/>
                <a:gd name="T20" fmla="*/ 3 w 69"/>
                <a:gd name="T21" fmla="*/ 19 h 71"/>
                <a:gd name="T22" fmla="*/ 2 w 69"/>
                <a:gd name="T23" fmla="*/ 26 h 71"/>
                <a:gd name="T24" fmla="*/ 5 w 69"/>
                <a:gd name="T25" fmla="*/ 31 h 71"/>
                <a:gd name="T26" fmla="*/ 11 w 69"/>
                <a:gd name="T27" fmla="*/ 33 h 71"/>
                <a:gd name="T28" fmla="*/ 16 w 69"/>
                <a:gd name="T29" fmla="*/ 40 h 71"/>
                <a:gd name="T30" fmla="*/ 20 w 69"/>
                <a:gd name="T31" fmla="*/ 34 h 71"/>
                <a:gd name="T32" fmla="*/ 19 w 69"/>
                <a:gd name="T33" fmla="*/ 27 h 71"/>
                <a:gd name="T34" fmla="*/ 24 w 69"/>
                <a:gd name="T35" fmla="*/ 31 h 71"/>
                <a:gd name="T36" fmla="*/ 25 w 69"/>
                <a:gd name="T37" fmla="*/ 39 h 71"/>
                <a:gd name="T38" fmla="*/ 33 w 69"/>
                <a:gd name="T39" fmla="*/ 41 h 71"/>
                <a:gd name="T40" fmla="*/ 40 w 69"/>
                <a:gd name="T41" fmla="*/ 46 h 71"/>
                <a:gd name="T42" fmla="*/ 46 w 69"/>
                <a:gd name="T43" fmla="*/ 52 h 71"/>
                <a:gd name="T44" fmla="*/ 46 w 69"/>
                <a:gd name="T45" fmla="*/ 57 h 71"/>
                <a:gd name="T46" fmla="*/ 44 w 69"/>
                <a:gd name="T47" fmla="*/ 61 h 71"/>
                <a:gd name="T48" fmla="*/ 48 w 69"/>
                <a:gd name="T49" fmla="*/ 67 h 71"/>
                <a:gd name="T50" fmla="*/ 59 w 69"/>
                <a:gd name="T51" fmla="*/ 71 h 71"/>
                <a:gd name="T52" fmla="*/ 60 w 69"/>
                <a:gd name="T53" fmla="*/ 67 h 71"/>
                <a:gd name="T54" fmla="*/ 62 w 69"/>
                <a:gd name="T55" fmla="*/ 62 h 71"/>
                <a:gd name="T56" fmla="*/ 62 w 69"/>
                <a:gd name="T57" fmla="*/ 57 h 71"/>
                <a:gd name="T58" fmla="*/ 64 w 69"/>
                <a:gd name="T59" fmla="*/ 55 h 71"/>
                <a:gd name="T60" fmla="*/ 61 w 69"/>
                <a:gd name="T61" fmla="*/ 52 h 71"/>
                <a:gd name="T62" fmla="*/ 61 w 69"/>
                <a:gd name="T63" fmla="*/ 42 h 71"/>
                <a:gd name="T64" fmla="*/ 69 w 69"/>
                <a:gd name="T65" fmla="*/ 39 h 71"/>
                <a:gd name="T66" fmla="*/ 60 w 69"/>
                <a:gd name="T67" fmla="*/ 29 h 71"/>
                <a:gd name="T68" fmla="*/ 52 w 69"/>
                <a:gd name="T69" fmla="*/ 20 h 71"/>
                <a:gd name="T70" fmla="*/ 48 w 69"/>
                <a:gd name="T71" fmla="*/ 7 h 71"/>
                <a:gd name="T72" fmla="*/ 48 w 69"/>
                <a:gd name="T73" fmla="*/ 7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69" h="71">
                  <a:moveTo>
                    <a:pt x="48" y="7"/>
                  </a:moveTo>
                  <a:lnTo>
                    <a:pt x="43" y="12"/>
                  </a:lnTo>
                  <a:lnTo>
                    <a:pt x="36" y="11"/>
                  </a:lnTo>
                  <a:lnTo>
                    <a:pt x="34" y="6"/>
                  </a:lnTo>
                  <a:lnTo>
                    <a:pt x="27" y="4"/>
                  </a:lnTo>
                  <a:lnTo>
                    <a:pt x="21" y="7"/>
                  </a:lnTo>
                  <a:lnTo>
                    <a:pt x="8" y="0"/>
                  </a:lnTo>
                  <a:lnTo>
                    <a:pt x="6" y="3"/>
                  </a:lnTo>
                  <a:lnTo>
                    <a:pt x="0" y="8"/>
                  </a:lnTo>
                  <a:lnTo>
                    <a:pt x="6" y="11"/>
                  </a:lnTo>
                  <a:lnTo>
                    <a:pt x="3" y="19"/>
                  </a:lnTo>
                  <a:lnTo>
                    <a:pt x="2" y="26"/>
                  </a:lnTo>
                  <a:lnTo>
                    <a:pt x="5" y="31"/>
                  </a:lnTo>
                  <a:lnTo>
                    <a:pt x="11" y="33"/>
                  </a:lnTo>
                  <a:lnTo>
                    <a:pt x="16" y="40"/>
                  </a:lnTo>
                  <a:lnTo>
                    <a:pt x="20" y="34"/>
                  </a:lnTo>
                  <a:lnTo>
                    <a:pt x="19" y="27"/>
                  </a:lnTo>
                  <a:lnTo>
                    <a:pt x="24" y="31"/>
                  </a:lnTo>
                  <a:lnTo>
                    <a:pt x="25" y="39"/>
                  </a:lnTo>
                  <a:lnTo>
                    <a:pt x="33" y="41"/>
                  </a:lnTo>
                  <a:lnTo>
                    <a:pt x="40" y="46"/>
                  </a:lnTo>
                  <a:lnTo>
                    <a:pt x="46" y="52"/>
                  </a:lnTo>
                  <a:lnTo>
                    <a:pt x="46" y="57"/>
                  </a:lnTo>
                  <a:lnTo>
                    <a:pt x="44" y="61"/>
                  </a:lnTo>
                  <a:lnTo>
                    <a:pt x="48" y="67"/>
                  </a:lnTo>
                  <a:lnTo>
                    <a:pt x="59" y="71"/>
                  </a:lnTo>
                  <a:lnTo>
                    <a:pt x="60" y="67"/>
                  </a:lnTo>
                  <a:lnTo>
                    <a:pt x="62" y="62"/>
                  </a:lnTo>
                  <a:lnTo>
                    <a:pt x="62" y="57"/>
                  </a:lnTo>
                  <a:lnTo>
                    <a:pt x="64" y="55"/>
                  </a:lnTo>
                  <a:lnTo>
                    <a:pt x="61" y="52"/>
                  </a:lnTo>
                  <a:lnTo>
                    <a:pt x="61" y="42"/>
                  </a:lnTo>
                  <a:lnTo>
                    <a:pt x="69" y="39"/>
                  </a:lnTo>
                  <a:lnTo>
                    <a:pt x="60" y="29"/>
                  </a:lnTo>
                  <a:lnTo>
                    <a:pt x="52" y="20"/>
                  </a:lnTo>
                  <a:lnTo>
                    <a:pt x="48" y="7"/>
                  </a:lnTo>
                  <a:lnTo>
                    <a:pt x="48" y="7"/>
                  </a:ln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8" name="Cuba"/>
            <p:cNvSpPr>
              <a:spLocks/>
            </p:cNvSpPr>
            <p:nvPr/>
          </p:nvSpPr>
          <p:spPr bwMode="auto">
            <a:xfrm>
              <a:off x="3228975" y="3606801"/>
              <a:ext cx="346075" cy="127000"/>
            </a:xfrm>
            <a:custGeom>
              <a:avLst/>
              <a:gdLst>
                <a:gd name="T0" fmla="*/ 112 w 218"/>
                <a:gd name="T1" fmla="*/ 11 h 80"/>
                <a:gd name="T2" fmla="*/ 93 w 218"/>
                <a:gd name="T3" fmla="*/ 3 h 80"/>
                <a:gd name="T4" fmla="*/ 77 w 218"/>
                <a:gd name="T5" fmla="*/ 2 h 80"/>
                <a:gd name="T6" fmla="*/ 59 w 218"/>
                <a:gd name="T7" fmla="*/ 0 h 80"/>
                <a:gd name="T8" fmla="*/ 55 w 218"/>
                <a:gd name="T9" fmla="*/ 3 h 80"/>
                <a:gd name="T10" fmla="*/ 39 w 218"/>
                <a:gd name="T11" fmla="*/ 6 h 80"/>
                <a:gd name="T12" fmla="*/ 28 w 218"/>
                <a:gd name="T13" fmla="*/ 11 h 80"/>
                <a:gd name="T14" fmla="*/ 17 w 218"/>
                <a:gd name="T15" fmla="*/ 15 h 80"/>
                <a:gd name="T16" fmla="*/ 12 w 218"/>
                <a:gd name="T17" fmla="*/ 25 h 80"/>
                <a:gd name="T18" fmla="*/ 0 w 218"/>
                <a:gd name="T19" fmla="*/ 32 h 80"/>
                <a:gd name="T20" fmla="*/ 9 w 218"/>
                <a:gd name="T21" fmla="*/ 34 h 80"/>
                <a:gd name="T22" fmla="*/ 19 w 218"/>
                <a:gd name="T23" fmla="*/ 31 h 80"/>
                <a:gd name="T24" fmla="*/ 23 w 218"/>
                <a:gd name="T25" fmla="*/ 26 h 80"/>
                <a:gd name="T26" fmla="*/ 31 w 218"/>
                <a:gd name="T27" fmla="*/ 25 h 80"/>
                <a:gd name="T28" fmla="*/ 48 w 218"/>
                <a:gd name="T29" fmla="*/ 13 h 80"/>
                <a:gd name="T30" fmla="*/ 68 w 218"/>
                <a:gd name="T31" fmla="*/ 14 h 80"/>
                <a:gd name="T32" fmla="*/ 59 w 218"/>
                <a:gd name="T33" fmla="*/ 20 h 80"/>
                <a:gd name="T34" fmla="*/ 66 w 218"/>
                <a:gd name="T35" fmla="*/ 25 h 80"/>
                <a:gd name="T36" fmla="*/ 92 w 218"/>
                <a:gd name="T37" fmla="*/ 29 h 80"/>
                <a:gd name="T38" fmla="*/ 98 w 218"/>
                <a:gd name="T39" fmla="*/ 33 h 80"/>
                <a:gd name="T40" fmla="*/ 116 w 218"/>
                <a:gd name="T41" fmla="*/ 40 h 80"/>
                <a:gd name="T42" fmla="*/ 128 w 218"/>
                <a:gd name="T43" fmla="*/ 39 h 80"/>
                <a:gd name="T44" fmla="*/ 131 w 218"/>
                <a:gd name="T45" fmla="*/ 53 h 80"/>
                <a:gd name="T46" fmla="*/ 138 w 218"/>
                <a:gd name="T47" fmla="*/ 59 h 80"/>
                <a:gd name="T48" fmla="*/ 151 w 218"/>
                <a:gd name="T49" fmla="*/ 60 h 80"/>
                <a:gd name="T50" fmla="*/ 158 w 218"/>
                <a:gd name="T51" fmla="*/ 67 h 80"/>
                <a:gd name="T52" fmla="*/ 143 w 218"/>
                <a:gd name="T53" fmla="*/ 80 h 80"/>
                <a:gd name="T54" fmla="*/ 172 w 218"/>
                <a:gd name="T55" fmla="*/ 78 h 80"/>
                <a:gd name="T56" fmla="*/ 186 w 218"/>
                <a:gd name="T57" fmla="*/ 80 h 80"/>
                <a:gd name="T58" fmla="*/ 200 w 218"/>
                <a:gd name="T59" fmla="*/ 79 h 80"/>
                <a:gd name="T60" fmla="*/ 214 w 218"/>
                <a:gd name="T61" fmla="*/ 75 h 80"/>
                <a:gd name="T62" fmla="*/ 218 w 218"/>
                <a:gd name="T63" fmla="*/ 70 h 80"/>
                <a:gd name="T64" fmla="*/ 203 w 218"/>
                <a:gd name="T65" fmla="*/ 60 h 80"/>
                <a:gd name="T66" fmla="*/ 188 w 218"/>
                <a:gd name="T67" fmla="*/ 59 h 80"/>
                <a:gd name="T68" fmla="*/ 190 w 218"/>
                <a:gd name="T69" fmla="*/ 53 h 80"/>
                <a:gd name="T70" fmla="*/ 179 w 218"/>
                <a:gd name="T71" fmla="*/ 48 h 80"/>
                <a:gd name="T72" fmla="*/ 171 w 218"/>
                <a:gd name="T73" fmla="*/ 48 h 80"/>
                <a:gd name="T74" fmla="*/ 160 w 218"/>
                <a:gd name="T75" fmla="*/ 38 h 80"/>
                <a:gd name="T76" fmla="*/ 145 w 218"/>
                <a:gd name="T77" fmla="*/ 23 h 80"/>
                <a:gd name="T78" fmla="*/ 138 w 218"/>
                <a:gd name="T79" fmla="*/ 17 h 80"/>
                <a:gd name="T80" fmla="*/ 119 w 218"/>
                <a:gd name="T81" fmla="*/ 20 h 80"/>
                <a:gd name="T82" fmla="*/ 112 w 218"/>
                <a:gd name="T83" fmla="*/ 11 h 80"/>
                <a:gd name="T84" fmla="*/ 112 w 218"/>
                <a:gd name="T85" fmla="*/ 11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18" h="80">
                  <a:moveTo>
                    <a:pt x="112" y="11"/>
                  </a:moveTo>
                  <a:lnTo>
                    <a:pt x="93" y="3"/>
                  </a:lnTo>
                  <a:lnTo>
                    <a:pt x="77" y="2"/>
                  </a:lnTo>
                  <a:lnTo>
                    <a:pt x="59" y="0"/>
                  </a:lnTo>
                  <a:lnTo>
                    <a:pt x="55" y="3"/>
                  </a:lnTo>
                  <a:lnTo>
                    <a:pt x="39" y="6"/>
                  </a:lnTo>
                  <a:lnTo>
                    <a:pt x="28" y="11"/>
                  </a:lnTo>
                  <a:lnTo>
                    <a:pt x="17" y="15"/>
                  </a:lnTo>
                  <a:lnTo>
                    <a:pt x="12" y="25"/>
                  </a:lnTo>
                  <a:lnTo>
                    <a:pt x="0" y="32"/>
                  </a:lnTo>
                  <a:lnTo>
                    <a:pt x="9" y="34"/>
                  </a:lnTo>
                  <a:lnTo>
                    <a:pt x="19" y="31"/>
                  </a:lnTo>
                  <a:lnTo>
                    <a:pt x="23" y="26"/>
                  </a:lnTo>
                  <a:lnTo>
                    <a:pt x="31" y="25"/>
                  </a:lnTo>
                  <a:lnTo>
                    <a:pt x="48" y="13"/>
                  </a:lnTo>
                  <a:lnTo>
                    <a:pt x="68" y="14"/>
                  </a:lnTo>
                  <a:lnTo>
                    <a:pt x="59" y="20"/>
                  </a:lnTo>
                  <a:lnTo>
                    <a:pt x="66" y="25"/>
                  </a:lnTo>
                  <a:lnTo>
                    <a:pt x="92" y="29"/>
                  </a:lnTo>
                  <a:lnTo>
                    <a:pt x="98" y="33"/>
                  </a:lnTo>
                  <a:lnTo>
                    <a:pt x="116" y="40"/>
                  </a:lnTo>
                  <a:lnTo>
                    <a:pt x="128" y="39"/>
                  </a:lnTo>
                  <a:lnTo>
                    <a:pt x="131" y="53"/>
                  </a:lnTo>
                  <a:lnTo>
                    <a:pt x="138" y="59"/>
                  </a:lnTo>
                  <a:lnTo>
                    <a:pt x="151" y="60"/>
                  </a:lnTo>
                  <a:lnTo>
                    <a:pt x="158" y="67"/>
                  </a:lnTo>
                  <a:lnTo>
                    <a:pt x="143" y="80"/>
                  </a:lnTo>
                  <a:lnTo>
                    <a:pt x="172" y="78"/>
                  </a:lnTo>
                  <a:lnTo>
                    <a:pt x="186" y="80"/>
                  </a:lnTo>
                  <a:lnTo>
                    <a:pt x="200" y="79"/>
                  </a:lnTo>
                  <a:lnTo>
                    <a:pt x="214" y="75"/>
                  </a:lnTo>
                  <a:lnTo>
                    <a:pt x="218" y="70"/>
                  </a:lnTo>
                  <a:lnTo>
                    <a:pt x="203" y="60"/>
                  </a:lnTo>
                  <a:lnTo>
                    <a:pt x="188" y="59"/>
                  </a:lnTo>
                  <a:lnTo>
                    <a:pt x="190" y="53"/>
                  </a:lnTo>
                  <a:lnTo>
                    <a:pt x="179" y="48"/>
                  </a:lnTo>
                  <a:lnTo>
                    <a:pt x="171" y="48"/>
                  </a:lnTo>
                  <a:lnTo>
                    <a:pt x="160" y="38"/>
                  </a:lnTo>
                  <a:lnTo>
                    <a:pt x="145" y="23"/>
                  </a:lnTo>
                  <a:lnTo>
                    <a:pt x="138" y="17"/>
                  </a:lnTo>
                  <a:lnTo>
                    <a:pt x="119" y="20"/>
                  </a:lnTo>
                  <a:lnTo>
                    <a:pt x="112" y="11"/>
                  </a:lnTo>
                  <a:lnTo>
                    <a:pt x="112" y="11"/>
                  </a:ln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9" name="Czech Republic"/>
            <p:cNvSpPr>
              <a:spLocks/>
            </p:cNvSpPr>
            <p:nvPr/>
          </p:nvSpPr>
          <p:spPr bwMode="auto">
            <a:xfrm>
              <a:off x="6354762" y="2563813"/>
              <a:ext cx="193675" cy="93663"/>
            </a:xfrm>
            <a:custGeom>
              <a:avLst/>
              <a:gdLst>
                <a:gd name="T0" fmla="*/ 49 w 122"/>
                <a:gd name="T1" fmla="*/ 0 h 59"/>
                <a:gd name="T2" fmla="*/ 41 w 122"/>
                <a:gd name="T3" fmla="*/ 2 h 59"/>
                <a:gd name="T4" fmla="*/ 36 w 122"/>
                <a:gd name="T5" fmla="*/ 0 h 59"/>
                <a:gd name="T6" fmla="*/ 31 w 122"/>
                <a:gd name="T7" fmla="*/ 4 h 59"/>
                <a:gd name="T8" fmla="*/ 19 w 122"/>
                <a:gd name="T9" fmla="*/ 9 h 59"/>
                <a:gd name="T10" fmla="*/ 13 w 122"/>
                <a:gd name="T11" fmla="*/ 14 h 59"/>
                <a:gd name="T12" fmla="*/ 0 w 122"/>
                <a:gd name="T13" fmla="*/ 19 h 59"/>
                <a:gd name="T14" fmla="*/ 3 w 122"/>
                <a:gd name="T15" fmla="*/ 26 h 59"/>
                <a:gd name="T16" fmla="*/ 6 w 122"/>
                <a:gd name="T17" fmla="*/ 36 h 59"/>
                <a:gd name="T18" fmla="*/ 16 w 122"/>
                <a:gd name="T19" fmla="*/ 41 h 59"/>
                <a:gd name="T20" fmla="*/ 27 w 122"/>
                <a:gd name="T21" fmla="*/ 52 h 59"/>
                <a:gd name="T22" fmla="*/ 41 w 122"/>
                <a:gd name="T23" fmla="*/ 59 h 59"/>
                <a:gd name="T24" fmla="*/ 51 w 122"/>
                <a:gd name="T25" fmla="*/ 50 h 59"/>
                <a:gd name="T26" fmla="*/ 57 w 122"/>
                <a:gd name="T27" fmla="*/ 48 h 59"/>
                <a:gd name="T28" fmla="*/ 72 w 122"/>
                <a:gd name="T29" fmla="*/ 54 h 59"/>
                <a:gd name="T30" fmla="*/ 81 w 122"/>
                <a:gd name="T31" fmla="*/ 53 h 59"/>
                <a:gd name="T32" fmla="*/ 89 w 122"/>
                <a:gd name="T33" fmla="*/ 58 h 59"/>
                <a:gd name="T34" fmla="*/ 91 w 122"/>
                <a:gd name="T35" fmla="*/ 52 h 59"/>
                <a:gd name="T36" fmla="*/ 100 w 122"/>
                <a:gd name="T37" fmla="*/ 53 h 59"/>
                <a:gd name="T38" fmla="*/ 105 w 122"/>
                <a:gd name="T39" fmla="*/ 51 h 59"/>
                <a:gd name="T40" fmla="*/ 106 w 122"/>
                <a:gd name="T41" fmla="*/ 49 h 59"/>
                <a:gd name="T42" fmla="*/ 109 w 122"/>
                <a:gd name="T43" fmla="*/ 48 h 59"/>
                <a:gd name="T44" fmla="*/ 110 w 122"/>
                <a:gd name="T45" fmla="*/ 42 h 59"/>
                <a:gd name="T46" fmla="*/ 114 w 122"/>
                <a:gd name="T47" fmla="*/ 41 h 59"/>
                <a:gd name="T48" fmla="*/ 116 w 122"/>
                <a:gd name="T49" fmla="*/ 38 h 59"/>
                <a:gd name="T50" fmla="*/ 122 w 122"/>
                <a:gd name="T51" fmla="*/ 38 h 59"/>
                <a:gd name="T52" fmla="*/ 113 w 122"/>
                <a:gd name="T53" fmla="*/ 25 h 59"/>
                <a:gd name="T54" fmla="*/ 99 w 122"/>
                <a:gd name="T55" fmla="*/ 24 h 59"/>
                <a:gd name="T56" fmla="*/ 96 w 122"/>
                <a:gd name="T57" fmla="*/ 17 h 59"/>
                <a:gd name="T58" fmla="*/ 84 w 122"/>
                <a:gd name="T59" fmla="*/ 15 h 59"/>
                <a:gd name="T60" fmla="*/ 81 w 122"/>
                <a:gd name="T61" fmla="*/ 21 h 59"/>
                <a:gd name="T62" fmla="*/ 72 w 122"/>
                <a:gd name="T63" fmla="*/ 16 h 59"/>
                <a:gd name="T64" fmla="*/ 72 w 122"/>
                <a:gd name="T65" fmla="*/ 10 h 59"/>
                <a:gd name="T66" fmla="*/ 58 w 122"/>
                <a:gd name="T67" fmla="*/ 8 h 59"/>
                <a:gd name="T68" fmla="*/ 49 w 122"/>
                <a:gd name="T69" fmla="*/ 0 h 59"/>
                <a:gd name="T70" fmla="*/ 49 w 122"/>
                <a:gd name="T71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22" h="59">
                  <a:moveTo>
                    <a:pt x="49" y="0"/>
                  </a:moveTo>
                  <a:lnTo>
                    <a:pt x="41" y="2"/>
                  </a:lnTo>
                  <a:lnTo>
                    <a:pt x="36" y="0"/>
                  </a:lnTo>
                  <a:lnTo>
                    <a:pt x="31" y="4"/>
                  </a:lnTo>
                  <a:lnTo>
                    <a:pt x="19" y="9"/>
                  </a:lnTo>
                  <a:lnTo>
                    <a:pt x="13" y="14"/>
                  </a:lnTo>
                  <a:lnTo>
                    <a:pt x="0" y="19"/>
                  </a:lnTo>
                  <a:lnTo>
                    <a:pt x="3" y="26"/>
                  </a:lnTo>
                  <a:lnTo>
                    <a:pt x="6" y="36"/>
                  </a:lnTo>
                  <a:lnTo>
                    <a:pt x="16" y="41"/>
                  </a:lnTo>
                  <a:lnTo>
                    <a:pt x="27" y="52"/>
                  </a:lnTo>
                  <a:lnTo>
                    <a:pt x="41" y="59"/>
                  </a:lnTo>
                  <a:lnTo>
                    <a:pt x="51" y="50"/>
                  </a:lnTo>
                  <a:lnTo>
                    <a:pt x="57" y="48"/>
                  </a:lnTo>
                  <a:lnTo>
                    <a:pt x="72" y="54"/>
                  </a:lnTo>
                  <a:lnTo>
                    <a:pt x="81" y="53"/>
                  </a:lnTo>
                  <a:lnTo>
                    <a:pt x="89" y="58"/>
                  </a:lnTo>
                  <a:lnTo>
                    <a:pt x="91" y="52"/>
                  </a:lnTo>
                  <a:lnTo>
                    <a:pt x="100" y="53"/>
                  </a:lnTo>
                  <a:lnTo>
                    <a:pt x="105" y="51"/>
                  </a:lnTo>
                  <a:lnTo>
                    <a:pt x="106" y="49"/>
                  </a:lnTo>
                  <a:lnTo>
                    <a:pt x="109" y="48"/>
                  </a:lnTo>
                  <a:lnTo>
                    <a:pt x="110" y="42"/>
                  </a:lnTo>
                  <a:lnTo>
                    <a:pt x="114" y="41"/>
                  </a:lnTo>
                  <a:lnTo>
                    <a:pt x="116" y="38"/>
                  </a:lnTo>
                  <a:lnTo>
                    <a:pt x="122" y="38"/>
                  </a:lnTo>
                  <a:lnTo>
                    <a:pt x="113" y="25"/>
                  </a:lnTo>
                  <a:lnTo>
                    <a:pt x="99" y="24"/>
                  </a:lnTo>
                  <a:lnTo>
                    <a:pt x="96" y="17"/>
                  </a:lnTo>
                  <a:lnTo>
                    <a:pt x="84" y="15"/>
                  </a:lnTo>
                  <a:lnTo>
                    <a:pt x="81" y="21"/>
                  </a:lnTo>
                  <a:lnTo>
                    <a:pt x="72" y="16"/>
                  </a:lnTo>
                  <a:lnTo>
                    <a:pt x="72" y="10"/>
                  </a:lnTo>
                  <a:lnTo>
                    <a:pt x="58" y="8"/>
                  </a:lnTo>
                  <a:lnTo>
                    <a:pt x="49" y="0"/>
                  </a:lnTo>
                  <a:lnTo>
                    <a:pt x="49" y="0"/>
                  </a:ln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0" name="Germany"/>
            <p:cNvSpPr>
              <a:spLocks/>
            </p:cNvSpPr>
            <p:nvPr/>
          </p:nvSpPr>
          <p:spPr bwMode="auto">
            <a:xfrm>
              <a:off x="6172200" y="2424113"/>
              <a:ext cx="260350" cy="279400"/>
            </a:xfrm>
            <a:custGeom>
              <a:avLst/>
              <a:gdLst>
                <a:gd name="T0" fmla="*/ 142 w 164"/>
                <a:gd name="T1" fmla="*/ 27 h 176"/>
                <a:gd name="T2" fmla="*/ 133 w 164"/>
                <a:gd name="T3" fmla="*/ 21 h 176"/>
                <a:gd name="T4" fmla="*/ 113 w 164"/>
                <a:gd name="T5" fmla="*/ 12 h 176"/>
                <a:gd name="T6" fmla="*/ 103 w 164"/>
                <a:gd name="T7" fmla="*/ 18 h 176"/>
                <a:gd name="T8" fmla="*/ 86 w 164"/>
                <a:gd name="T9" fmla="*/ 22 h 176"/>
                <a:gd name="T10" fmla="*/ 86 w 164"/>
                <a:gd name="T11" fmla="*/ 14 h 176"/>
                <a:gd name="T12" fmla="*/ 67 w 164"/>
                <a:gd name="T13" fmla="*/ 9 h 176"/>
                <a:gd name="T14" fmla="*/ 66 w 164"/>
                <a:gd name="T15" fmla="*/ 0 h 176"/>
                <a:gd name="T16" fmla="*/ 55 w 164"/>
                <a:gd name="T17" fmla="*/ 4 h 176"/>
                <a:gd name="T18" fmla="*/ 42 w 164"/>
                <a:gd name="T19" fmla="*/ 0 h 176"/>
                <a:gd name="T20" fmla="*/ 43 w 164"/>
                <a:gd name="T21" fmla="*/ 13 h 176"/>
                <a:gd name="T22" fmla="*/ 47 w 164"/>
                <a:gd name="T23" fmla="*/ 22 h 176"/>
                <a:gd name="T24" fmla="*/ 36 w 164"/>
                <a:gd name="T25" fmla="*/ 33 h 176"/>
                <a:gd name="T26" fmla="*/ 32 w 164"/>
                <a:gd name="T27" fmla="*/ 28 h 176"/>
                <a:gd name="T28" fmla="*/ 18 w 164"/>
                <a:gd name="T29" fmla="*/ 29 h 176"/>
                <a:gd name="T30" fmla="*/ 15 w 164"/>
                <a:gd name="T31" fmla="*/ 34 h 176"/>
                <a:gd name="T32" fmla="*/ 18 w 164"/>
                <a:gd name="T33" fmla="*/ 42 h 176"/>
                <a:gd name="T34" fmla="*/ 15 w 164"/>
                <a:gd name="T35" fmla="*/ 62 h 176"/>
                <a:gd name="T36" fmla="*/ 11 w 164"/>
                <a:gd name="T37" fmla="*/ 71 h 176"/>
                <a:gd name="T38" fmla="*/ 0 w 164"/>
                <a:gd name="T39" fmla="*/ 71 h 176"/>
                <a:gd name="T40" fmla="*/ 4 w 164"/>
                <a:gd name="T41" fmla="*/ 95 h 176"/>
                <a:gd name="T42" fmla="*/ 3 w 164"/>
                <a:gd name="T43" fmla="*/ 111 h 176"/>
                <a:gd name="T44" fmla="*/ 6 w 164"/>
                <a:gd name="T45" fmla="*/ 116 h 176"/>
                <a:gd name="T46" fmla="*/ 5 w 164"/>
                <a:gd name="T47" fmla="*/ 126 h 176"/>
                <a:gd name="T48" fmla="*/ 15 w 164"/>
                <a:gd name="T49" fmla="*/ 132 h 176"/>
                <a:gd name="T50" fmla="*/ 41 w 164"/>
                <a:gd name="T51" fmla="*/ 137 h 176"/>
                <a:gd name="T52" fmla="*/ 32 w 164"/>
                <a:gd name="T53" fmla="*/ 152 h 176"/>
                <a:gd name="T54" fmla="*/ 31 w 164"/>
                <a:gd name="T55" fmla="*/ 168 h 176"/>
                <a:gd name="T56" fmla="*/ 46 w 164"/>
                <a:gd name="T57" fmla="*/ 168 h 176"/>
                <a:gd name="T58" fmla="*/ 50 w 164"/>
                <a:gd name="T59" fmla="*/ 164 h 176"/>
                <a:gd name="T60" fmla="*/ 70 w 164"/>
                <a:gd name="T61" fmla="*/ 170 h 176"/>
                <a:gd name="T62" fmla="*/ 75 w 164"/>
                <a:gd name="T63" fmla="*/ 169 h 176"/>
                <a:gd name="T64" fmla="*/ 86 w 164"/>
                <a:gd name="T65" fmla="*/ 176 h 176"/>
                <a:gd name="T66" fmla="*/ 88 w 164"/>
                <a:gd name="T67" fmla="*/ 170 h 176"/>
                <a:gd name="T68" fmla="*/ 104 w 164"/>
                <a:gd name="T69" fmla="*/ 171 h 176"/>
                <a:gd name="T70" fmla="*/ 117 w 164"/>
                <a:gd name="T71" fmla="*/ 167 h 176"/>
                <a:gd name="T72" fmla="*/ 126 w 164"/>
                <a:gd name="T73" fmla="*/ 168 h 176"/>
                <a:gd name="T74" fmla="*/ 132 w 164"/>
                <a:gd name="T75" fmla="*/ 172 h 176"/>
                <a:gd name="T76" fmla="*/ 133 w 164"/>
                <a:gd name="T77" fmla="*/ 168 h 176"/>
                <a:gd name="T78" fmla="*/ 130 w 164"/>
                <a:gd name="T79" fmla="*/ 154 h 176"/>
                <a:gd name="T80" fmla="*/ 136 w 164"/>
                <a:gd name="T81" fmla="*/ 150 h 176"/>
                <a:gd name="T82" fmla="*/ 142 w 164"/>
                <a:gd name="T83" fmla="*/ 140 h 176"/>
                <a:gd name="T84" fmla="*/ 131 w 164"/>
                <a:gd name="T85" fmla="*/ 129 h 176"/>
                <a:gd name="T86" fmla="*/ 121 w 164"/>
                <a:gd name="T87" fmla="*/ 124 h 176"/>
                <a:gd name="T88" fmla="*/ 118 w 164"/>
                <a:gd name="T89" fmla="*/ 114 h 176"/>
                <a:gd name="T90" fmla="*/ 115 w 164"/>
                <a:gd name="T91" fmla="*/ 107 h 176"/>
                <a:gd name="T92" fmla="*/ 128 w 164"/>
                <a:gd name="T93" fmla="*/ 102 h 176"/>
                <a:gd name="T94" fmla="*/ 134 w 164"/>
                <a:gd name="T95" fmla="*/ 97 h 176"/>
                <a:gd name="T96" fmla="*/ 146 w 164"/>
                <a:gd name="T97" fmla="*/ 92 h 176"/>
                <a:gd name="T98" fmla="*/ 151 w 164"/>
                <a:gd name="T99" fmla="*/ 88 h 176"/>
                <a:gd name="T100" fmla="*/ 156 w 164"/>
                <a:gd name="T101" fmla="*/ 90 h 176"/>
                <a:gd name="T102" fmla="*/ 164 w 164"/>
                <a:gd name="T103" fmla="*/ 88 h 176"/>
                <a:gd name="T104" fmla="*/ 155 w 164"/>
                <a:gd name="T105" fmla="*/ 73 h 176"/>
                <a:gd name="T106" fmla="*/ 156 w 164"/>
                <a:gd name="T107" fmla="*/ 66 h 176"/>
                <a:gd name="T108" fmla="*/ 150 w 164"/>
                <a:gd name="T109" fmla="*/ 54 h 176"/>
                <a:gd name="T110" fmla="*/ 143 w 164"/>
                <a:gd name="T111" fmla="*/ 45 h 176"/>
                <a:gd name="T112" fmla="*/ 147 w 164"/>
                <a:gd name="T113" fmla="*/ 40 h 176"/>
                <a:gd name="T114" fmla="*/ 142 w 164"/>
                <a:gd name="T115" fmla="*/ 27 h 176"/>
                <a:gd name="T116" fmla="*/ 142 w 164"/>
                <a:gd name="T117" fmla="*/ 27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64" h="176">
                  <a:moveTo>
                    <a:pt x="142" y="27"/>
                  </a:moveTo>
                  <a:lnTo>
                    <a:pt x="133" y="21"/>
                  </a:lnTo>
                  <a:lnTo>
                    <a:pt x="113" y="12"/>
                  </a:lnTo>
                  <a:lnTo>
                    <a:pt x="103" y="18"/>
                  </a:lnTo>
                  <a:lnTo>
                    <a:pt x="86" y="22"/>
                  </a:lnTo>
                  <a:lnTo>
                    <a:pt x="86" y="14"/>
                  </a:lnTo>
                  <a:lnTo>
                    <a:pt x="67" y="9"/>
                  </a:lnTo>
                  <a:lnTo>
                    <a:pt x="66" y="0"/>
                  </a:lnTo>
                  <a:lnTo>
                    <a:pt x="55" y="4"/>
                  </a:lnTo>
                  <a:lnTo>
                    <a:pt x="42" y="0"/>
                  </a:lnTo>
                  <a:lnTo>
                    <a:pt x="43" y="13"/>
                  </a:lnTo>
                  <a:lnTo>
                    <a:pt x="47" y="22"/>
                  </a:lnTo>
                  <a:lnTo>
                    <a:pt x="36" y="33"/>
                  </a:lnTo>
                  <a:lnTo>
                    <a:pt x="32" y="28"/>
                  </a:lnTo>
                  <a:lnTo>
                    <a:pt x="18" y="29"/>
                  </a:lnTo>
                  <a:lnTo>
                    <a:pt x="15" y="34"/>
                  </a:lnTo>
                  <a:lnTo>
                    <a:pt x="18" y="42"/>
                  </a:lnTo>
                  <a:lnTo>
                    <a:pt x="15" y="62"/>
                  </a:lnTo>
                  <a:lnTo>
                    <a:pt x="11" y="71"/>
                  </a:lnTo>
                  <a:lnTo>
                    <a:pt x="0" y="71"/>
                  </a:lnTo>
                  <a:lnTo>
                    <a:pt x="4" y="95"/>
                  </a:lnTo>
                  <a:lnTo>
                    <a:pt x="3" y="111"/>
                  </a:lnTo>
                  <a:lnTo>
                    <a:pt x="6" y="116"/>
                  </a:lnTo>
                  <a:lnTo>
                    <a:pt x="5" y="126"/>
                  </a:lnTo>
                  <a:lnTo>
                    <a:pt x="15" y="132"/>
                  </a:lnTo>
                  <a:lnTo>
                    <a:pt x="41" y="137"/>
                  </a:lnTo>
                  <a:lnTo>
                    <a:pt x="32" y="152"/>
                  </a:lnTo>
                  <a:lnTo>
                    <a:pt x="31" y="168"/>
                  </a:lnTo>
                  <a:lnTo>
                    <a:pt x="46" y="168"/>
                  </a:lnTo>
                  <a:lnTo>
                    <a:pt x="50" y="164"/>
                  </a:lnTo>
                  <a:lnTo>
                    <a:pt x="70" y="170"/>
                  </a:lnTo>
                  <a:lnTo>
                    <a:pt x="75" y="169"/>
                  </a:lnTo>
                  <a:lnTo>
                    <a:pt x="86" y="176"/>
                  </a:lnTo>
                  <a:lnTo>
                    <a:pt x="88" y="170"/>
                  </a:lnTo>
                  <a:lnTo>
                    <a:pt x="104" y="171"/>
                  </a:lnTo>
                  <a:lnTo>
                    <a:pt x="117" y="167"/>
                  </a:lnTo>
                  <a:lnTo>
                    <a:pt x="126" y="168"/>
                  </a:lnTo>
                  <a:lnTo>
                    <a:pt x="132" y="172"/>
                  </a:lnTo>
                  <a:lnTo>
                    <a:pt x="133" y="168"/>
                  </a:lnTo>
                  <a:lnTo>
                    <a:pt x="130" y="154"/>
                  </a:lnTo>
                  <a:lnTo>
                    <a:pt x="136" y="150"/>
                  </a:lnTo>
                  <a:lnTo>
                    <a:pt x="142" y="140"/>
                  </a:lnTo>
                  <a:lnTo>
                    <a:pt x="131" y="129"/>
                  </a:lnTo>
                  <a:lnTo>
                    <a:pt x="121" y="124"/>
                  </a:lnTo>
                  <a:lnTo>
                    <a:pt x="118" y="114"/>
                  </a:lnTo>
                  <a:lnTo>
                    <a:pt x="115" y="107"/>
                  </a:lnTo>
                  <a:lnTo>
                    <a:pt x="128" y="102"/>
                  </a:lnTo>
                  <a:lnTo>
                    <a:pt x="134" y="97"/>
                  </a:lnTo>
                  <a:lnTo>
                    <a:pt x="146" y="92"/>
                  </a:lnTo>
                  <a:lnTo>
                    <a:pt x="151" y="88"/>
                  </a:lnTo>
                  <a:lnTo>
                    <a:pt x="156" y="90"/>
                  </a:lnTo>
                  <a:lnTo>
                    <a:pt x="164" y="88"/>
                  </a:lnTo>
                  <a:lnTo>
                    <a:pt x="155" y="73"/>
                  </a:lnTo>
                  <a:lnTo>
                    <a:pt x="156" y="66"/>
                  </a:lnTo>
                  <a:lnTo>
                    <a:pt x="150" y="54"/>
                  </a:lnTo>
                  <a:lnTo>
                    <a:pt x="143" y="45"/>
                  </a:lnTo>
                  <a:lnTo>
                    <a:pt x="147" y="40"/>
                  </a:lnTo>
                  <a:lnTo>
                    <a:pt x="142" y="27"/>
                  </a:lnTo>
                  <a:lnTo>
                    <a:pt x="142" y="27"/>
                  </a:ln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1" name="Djibouti"/>
            <p:cNvSpPr>
              <a:spLocks/>
            </p:cNvSpPr>
            <p:nvPr/>
          </p:nvSpPr>
          <p:spPr bwMode="auto">
            <a:xfrm>
              <a:off x="7381875" y="4005263"/>
              <a:ext cx="52387" cy="65088"/>
            </a:xfrm>
            <a:custGeom>
              <a:avLst/>
              <a:gdLst>
                <a:gd name="T0" fmla="*/ 30 w 33"/>
                <a:gd name="T1" fmla="*/ 29 h 41"/>
                <a:gd name="T2" fmla="*/ 21 w 33"/>
                <a:gd name="T3" fmla="*/ 22 h 41"/>
                <a:gd name="T4" fmla="*/ 33 w 33"/>
                <a:gd name="T5" fmla="*/ 17 h 41"/>
                <a:gd name="T6" fmla="*/ 33 w 33"/>
                <a:gd name="T7" fmla="*/ 6 h 41"/>
                <a:gd name="T8" fmla="*/ 28 w 33"/>
                <a:gd name="T9" fmla="*/ 0 h 41"/>
                <a:gd name="T10" fmla="*/ 22 w 33"/>
                <a:gd name="T11" fmla="*/ 5 h 41"/>
                <a:gd name="T12" fmla="*/ 13 w 33"/>
                <a:gd name="T13" fmla="*/ 3 h 41"/>
                <a:gd name="T14" fmla="*/ 6 w 33"/>
                <a:gd name="T15" fmla="*/ 14 h 41"/>
                <a:gd name="T16" fmla="*/ 0 w 33"/>
                <a:gd name="T17" fmla="*/ 25 h 41"/>
                <a:gd name="T18" fmla="*/ 2 w 33"/>
                <a:gd name="T19" fmla="*/ 31 h 41"/>
                <a:gd name="T20" fmla="*/ 2 w 33"/>
                <a:gd name="T21" fmla="*/ 39 h 41"/>
                <a:gd name="T22" fmla="*/ 14 w 33"/>
                <a:gd name="T23" fmla="*/ 39 h 41"/>
                <a:gd name="T24" fmla="*/ 18 w 33"/>
                <a:gd name="T25" fmla="*/ 37 h 41"/>
                <a:gd name="T26" fmla="*/ 23 w 33"/>
                <a:gd name="T27" fmla="*/ 41 h 41"/>
                <a:gd name="T28" fmla="*/ 30 w 33"/>
                <a:gd name="T29" fmla="*/ 29 h 41"/>
                <a:gd name="T30" fmla="*/ 30 w 33"/>
                <a:gd name="T31" fmla="*/ 29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3" h="41">
                  <a:moveTo>
                    <a:pt x="30" y="29"/>
                  </a:moveTo>
                  <a:lnTo>
                    <a:pt x="21" y="22"/>
                  </a:lnTo>
                  <a:lnTo>
                    <a:pt x="33" y="17"/>
                  </a:lnTo>
                  <a:lnTo>
                    <a:pt x="33" y="6"/>
                  </a:lnTo>
                  <a:lnTo>
                    <a:pt x="28" y="0"/>
                  </a:lnTo>
                  <a:lnTo>
                    <a:pt x="22" y="5"/>
                  </a:lnTo>
                  <a:lnTo>
                    <a:pt x="13" y="3"/>
                  </a:lnTo>
                  <a:lnTo>
                    <a:pt x="6" y="14"/>
                  </a:lnTo>
                  <a:lnTo>
                    <a:pt x="0" y="25"/>
                  </a:lnTo>
                  <a:lnTo>
                    <a:pt x="2" y="31"/>
                  </a:lnTo>
                  <a:lnTo>
                    <a:pt x="2" y="39"/>
                  </a:lnTo>
                  <a:lnTo>
                    <a:pt x="14" y="39"/>
                  </a:lnTo>
                  <a:lnTo>
                    <a:pt x="18" y="37"/>
                  </a:lnTo>
                  <a:lnTo>
                    <a:pt x="23" y="41"/>
                  </a:lnTo>
                  <a:lnTo>
                    <a:pt x="30" y="29"/>
                  </a:lnTo>
                  <a:lnTo>
                    <a:pt x="30" y="29"/>
                  </a:ln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2" name="Denmark"/>
            <p:cNvSpPr>
              <a:spLocks noEditPoints="1"/>
            </p:cNvSpPr>
            <p:nvPr/>
          </p:nvSpPr>
          <p:spPr bwMode="auto">
            <a:xfrm>
              <a:off x="6223000" y="2327276"/>
              <a:ext cx="130175" cy="103188"/>
            </a:xfrm>
            <a:custGeom>
              <a:avLst/>
              <a:gdLst>
                <a:gd name="T0" fmla="*/ 82 w 82"/>
                <a:gd name="T1" fmla="*/ 47 h 65"/>
                <a:gd name="T2" fmla="*/ 75 w 82"/>
                <a:gd name="T3" fmla="*/ 36 h 65"/>
                <a:gd name="T4" fmla="*/ 50 w 82"/>
                <a:gd name="T5" fmla="*/ 44 h 65"/>
                <a:gd name="T6" fmla="*/ 54 w 82"/>
                <a:gd name="T7" fmla="*/ 53 h 65"/>
                <a:gd name="T8" fmla="*/ 72 w 82"/>
                <a:gd name="T9" fmla="*/ 65 h 65"/>
                <a:gd name="T10" fmla="*/ 82 w 82"/>
                <a:gd name="T11" fmla="*/ 47 h 65"/>
                <a:gd name="T12" fmla="*/ 82 w 82"/>
                <a:gd name="T13" fmla="*/ 47 h 65"/>
                <a:gd name="T14" fmla="*/ 49 w 82"/>
                <a:gd name="T15" fmla="*/ 28 h 65"/>
                <a:gd name="T16" fmla="*/ 40 w 82"/>
                <a:gd name="T17" fmla="*/ 25 h 65"/>
                <a:gd name="T18" fmla="*/ 37 w 82"/>
                <a:gd name="T19" fmla="*/ 18 h 65"/>
                <a:gd name="T20" fmla="*/ 42 w 82"/>
                <a:gd name="T21" fmla="*/ 11 h 65"/>
                <a:gd name="T22" fmla="*/ 42 w 82"/>
                <a:gd name="T23" fmla="*/ 0 h 65"/>
                <a:gd name="T24" fmla="*/ 28 w 82"/>
                <a:gd name="T25" fmla="*/ 6 h 65"/>
                <a:gd name="T26" fmla="*/ 22 w 82"/>
                <a:gd name="T27" fmla="*/ 13 h 65"/>
                <a:gd name="T28" fmla="*/ 7 w 82"/>
                <a:gd name="T29" fmla="*/ 14 h 65"/>
                <a:gd name="T30" fmla="*/ 3 w 82"/>
                <a:gd name="T31" fmla="*/ 20 h 65"/>
                <a:gd name="T32" fmla="*/ 0 w 82"/>
                <a:gd name="T33" fmla="*/ 26 h 65"/>
                <a:gd name="T34" fmla="*/ 1 w 82"/>
                <a:gd name="T35" fmla="*/ 49 h 65"/>
                <a:gd name="T36" fmla="*/ 10 w 82"/>
                <a:gd name="T37" fmla="*/ 61 h 65"/>
                <a:gd name="T38" fmla="*/ 23 w 82"/>
                <a:gd name="T39" fmla="*/ 65 h 65"/>
                <a:gd name="T40" fmla="*/ 34 w 82"/>
                <a:gd name="T41" fmla="*/ 61 h 65"/>
                <a:gd name="T42" fmla="*/ 28 w 82"/>
                <a:gd name="T43" fmla="*/ 50 h 65"/>
                <a:gd name="T44" fmla="*/ 41 w 82"/>
                <a:gd name="T45" fmla="*/ 34 h 65"/>
                <a:gd name="T46" fmla="*/ 45 w 82"/>
                <a:gd name="T47" fmla="*/ 37 h 65"/>
                <a:gd name="T48" fmla="*/ 49 w 82"/>
                <a:gd name="T49" fmla="*/ 28 h 65"/>
                <a:gd name="T50" fmla="*/ 49 w 82"/>
                <a:gd name="T51" fmla="*/ 28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82" h="65">
                  <a:moveTo>
                    <a:pt x="82" y="47"/>
                  </a:moveTo>
                  <a:lnTo>
                    <a:pt x="75" y="36"/>
                  </a:lnTo>
                  <a:lnTo>
                    <a:pt x="50" y="44"/>
                  </a:lnTo>
                  <a:lnTo>
                    <a:pt x="54" y="53"/>
                  </a:lnTo>
                  <a:lnTo>
                    <a:pt x="72" y="65"/>
                  </a:lnTo>
                  <a:lnTo>
                    <a:pt x="82" y="47"/>
                  </a:lnTo>
                  <a:lnTo>
                    <a:pt x="82" y="47"/>
                  </a:lnTo>
                  <a:close/>
                  <a:moveTo>
                    <a:pt x="49" y="28"/>
                  </a:moveTo>
                  <a:lnTo>
                    <a:pt x="40" y="25"/>
                  </a:lnTo>
                  <a:lnTo>
                    <a:pt x="37" y="18"/>
                  </a:lnTo>
                  <a:lnTo>
                    <a:pt x="42" y="11"/>
                  </a:lnTo>
                  <a:lnTo>
                    <a:pt x="42" y="0"/>
                  </a:lnTo>
                  <a:lnTo>
                    <a:pt x="28" y="6"/>
                  </a:lnTo>
                  <a:lnTo>
                    <a:pt x="22" y="13"/>
                  </a:lnTo>
                  <a:lnTo>
                    <a:pt x="7" y="14"/>
                  </a:lnTo>
                  <a:lnTo>
                    <a:pt x="3" y="20"/>
                  </a:lnTo>
                  <a:lnTo>
                    <a:pt x="0" y="26"/>
                  </a:lnTo>
                  <a:lnTo>
                    <a:pt x="1" y="49"/>
                  </a:lnTo>
                  <a:lnTo>
                    <a:pt x="10" y="61"/>
                  </a:lnTo>
                  <a:lnTo>
                    <a:pt x="23" y="65"/>
                  </a:lnTo>
                  <a:lnTo>
                    <a:pt x="34" y="61"/>
                  </a:lnTo>
                  <a:lnTo>
                    <a:pt x="28" y="50"/>
                  </a:lnTo>
                  <a:lnTo>
                    <a:pt x="41" y="34"/>
                  </a:lnTo>
                  <a:lnTo>
                    <a:pt x="45" y="37"/>
                  </a:lnTo>
                  <a:lnTo>
                    <a:pt x="49" y="28"/>
                  </a:lnTo>
                  <a:lnTo>
                    <a:pt x="49" y="28"/>
                  </a:ln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3" name="Dominican Republic"/>
            <p:cNvSpPr>
              <a:spLocks/>
            </p:cNvSpPr>
            <p:nvPr/>
          </p:nvSpPr>
          <p:spPr bwMode="auto">
            <a:xfrm>
              <a:off x="3640137" y="3732213"/>
              <a:ext cx="120650" cy="87313"/>
            </a:xfrm>
            <a:custGeom>
              <a:avLst/>
              <a:gdLst>
                <a:gd name="T0" fmla="*/ 4 w 76"/>
                <a:gd name="T1" fmla="*/ 45 h 55"/>
                <a:gd name="T2" fmla="*/ 4 w 76"/>
                <a:gd name="T3" fmla="*/ 51 h 55"/>
                <a:gd name="T4" fmla="*/ 9 w 76"/>
                <a:gd name="T5" fmla="*/ 55 h 55"/>
                <a:gd name="T6" fmla="*/ 19 w 76"/>
                <a:gd name="T7" fmla="*/ 38 h 55"/>
                <a:gd name="T8" fmla="*/ 26 w 76"/>
                <a:gd name="T9" fmla="*/ 35 h 55"/>
                <a:gd name="T10" fmla="*/ 29 w 76"/>
                <a:gd name="T11" fmla="*/ 41 h 55"/>
                <a:gd name="T12" fmla="*/ 37 w 76"/>
                <a:gd name="T13" fmla="*/ 39 h 55"/>
                <a:gd name="T14" fmla="*/ 41 w 76"/>
                <a:gd name="T15" fmla="*/ 35 h 55"/>
                <a:gd name="T16" fmla="*/ 48 w 76"/>
                <a:gd name="T17" fmla="*/ 36 h 55"/>
                <a:gd name="T18" fmla="*/ 58 w 76"/>
                <a:gd name="T19" fmla="*/ 35 h 55"/>
                <a:gd name="T20" fmla="*/ 67 w 76"/>
                <a:gd name="T21" fmla="*/ 40 h 55"/>
                <a:gd name="T22" fmla="*/ 76 w 76"/>
                <a:gd name="T23" fmla="*/ 31 h 55"/>
                <a:gd name="T24" fmla="*/ 66 w 76"/>
                <a:gd name="T25" fmla="*/ 22 h 55"/>
                <a:gd name="T26" fmla="*/ 57 w 76"/>
                <a:gd name="T27" fmla="*/ 21 h 55"/>
                <a:gd name="T28" fmla="*/ 58 w 76"/>
                <a:gd name="T29" fmla="*/ 14 h 55"/>
                <a:gd name="T30" fmla="*/ 47 w 76"/>
                <a:gd name="T31" fmla="*/ 15 h 55"/>
                <a:gd name="T32" fmla="*/ 44 w 76"/>
                <a:gd name="T33" fmla="*/ 6 h 55"/>
                <a:gd name="T34" fmla="*/ 39 w 76"/>
                <a:gd name="T35" fmla="*/ 6 h 55"/>
                <a:gd name="T36" fmla="*/ 27 w 76"/>
                <a:gd name="T37" fmla="*/ 1 h 55"/>
                <a:gd name="T38" fmla="*/ 11 w 76"/>
                <a:gd name="T39" fmla="*/ 0 h 55"/>
                <a:gd name="T40" fmla="*/ 8 w 76"/>
                <a:gd name="T41" fmla="*/ 5 h 55"/>
                <a:gd name="T42" fmla="*/ 9 w 76"/>
                <a:gd name="T43" fmla="*/ 18 h 55"/>
                <a:gd name="T44" fmla="*/ 6 w 76"/>
                <a:gd name="T45" fmla="*/ 26 h 55"/>
                <a:gd name="T46" fmla="*/ 0 w 76"/>
                <a:gd name="T47" fmla="*/ 31 h 55"/>
                <a:gd name="T48" fmla="*/ 5 w 76"/>
                <a:gd name="T49" fmla="*/ 37 h 55"/>
                <a:gd name="T50" fmla="*/ 4 w 76"/>
                <a:gd name="T51" fmla="*/ 45 h 55"/>
                <a:gd name="T52" fmla="*/ 4 w 76"/>
                <a:gd name="T53" fmla="*/ 45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76" h="55">
                  <a:moveTo>
                    <a:pt x="4" y="45"/>
                  </a:moveTo>
                  <a:lnTo>
                    <a:pt x="4" y="51"/>
                  </a:lnTo>
                  <a:lnTo>
                    <a:pt x="9" y="55"/>
                  </a:lnTo>
                  <a:lnTo>
                    <a:pt x="19" y="38"/>
                  </a:lnTo>
                  <a:lnTo>
                    <a:pt x="26" y="35"/>
                  </a:lnTo>
                  <a:lnTo>
                    <a:pt x="29" y="41"/>
                  </a:lnTo>
                  <a:lnTo>
                    <a:pt x="37" y="39"/>
                  </a:lnTo>
                  <a:lnTo>
                    <a:pt x="41" y="35"/>
                  </a:lnTo>
                  <a:lnTo>
                    <a:pt x="48" y="36"/>
                  </a:lnTo>
                  <a:lnTo>
                    <a:pt x="58" y="35"/>
                  </a:lnTo>
                  <a:lnTo>
                    <a:pt x="67" y="40"/>
                  </a:lnTo>
                  <a:lnTo>
                    <a:pt x="76" y="31"/>
                  </a:lnTo>
                  <a:lnTo>
                    <a:pt x="66" y="22"/>
                  </a:lnTo>
                  <a:lnTo>
                    <a:pt x="57" y="21"/>
                  </a:lnTo>
                  <a:lnTo>
                    <a:pt x="58" y="14"/>
                  </a:lnTo>
                  <a:lnTo>
                    <a:pt x="47" y="15"/>
                  </a:lnTo>
                  <a:lnTo>
                    <a:pt x="44" y="6"/>
                  </a:lnTo>
                  <a:lnTo>
                    <a:pt x="39" y="6"/>
                  </a:lnTo>
                  <a:lnTo>
                    <a:pt x="27" y="1"/>
                  </a:lnTo>
                  <a:lnTo>
                    <a:pt x="11" y="0"/>
                  </a:lnTo>
                  <a:lnTo>
                    <a:pt x="8" y="5"/>
                  </a:lnTo>
                  <a:lnTo>
                    <a:pt x="9" y="18"/>
                  </a:lnTo>
                  <a:lnTo>
                    <a:pt x="6" y="26"/>
                  </a:lnTo>
                  <a:lnTo>
                    <a:pt x="0" y="31"/>
                  </a:lnTo>
                  <a:lnTo>
                    <a:pt x="5" y="37"/>
                  </a:lnTo>
                  <a:lnTo>
                    <a:pt x="4" y="45"/>
                  </a:lnTo>
                  <a:lnTo>
                    <a:pt x="4" y="45"/>
                  </a:ln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4" name="Algeria"/>
            <p:cNvSpPr>
              <a:spLocks/>
            </p:cNvSpPr>
            <p:nvPr/>
          </p:nvSpPr>
          <p:spPr bwMode="auto">
            <a:xfrm>
              <a:off x="5721350" y="3081338"/>
              <a:ext cx="669925" cy="682625"/>
            </a:xfrm>
            <a:custGeom>
              <a:avLst/>
              <a:gdLst>
                <a:gd name="T0" fmla="*/ 342 w 422"/>
                <a:gd name="T1" fmla="*/ 5 h 430"/>
                <a:gd name="T2" fmla="*/ 329 w 422"/>
                <a:gd name="T3" fmla="*/ 6 h 430"/>
                <a:gd name="T4" fmla="*/ 320 w 422"/>
                <a:gd name="T5" fmla="*/ 0 h 430"/>
                <a:gd name="T6" fmla="*/ 299 w 422"/>
                <a:gd name="T7" fmla="*/ 0 h 430"/>
                <a:gd name="T8" fmla="*/ 281 w 422"/>
                <a:gd name="T9" fmla="*/ 10 h 430"/>
                <a:gd name="T10" fmla="*/ 271 w 422"/>
                <a:gd name="T11" fmla="*/ 7 h 430"/>
                <a:gd name="T12" fmla="*/ 238 w 422"/>
                <a:gd name="T13" fmla="*/ 8 h 430"/>
                <a:gd name="T14" fmla="*/ 205 w 422"/>
                <a:gd name="T15" fmla="*/ 12 h 430"/>
                <a:gd name="T16" fmla="*/ 187 w 422"/>
                <a:gd name="T17" fmla="*/ 20 h 430"/>
                <a:gd name="T18" fmla="*/ 174 w 422"/>
                <a:gd name="T19" fmla="*/ 30 h 430"/>
                <a:gd name="T20" fmla="*/ 152 w 422"/>
                <a:gd name="T21" fmla="*/ 35 h 430"/>
                <a:gd name="T22" fmla="*/ 133 w 422"/>
                <a:gd name="T23" fmla="*/ 48 h 430"/>
                <a:gd name="T24" fmla="*/ 141 w 422"/>
                <a:gd name="T25" fmla="*/ 63 h 430"/>
                <a:gd name="T26" fmla="*/ 142 w 422"/>
                <a:gd name="T27" fmla="*/ 78 h 430"/>
                <a:gd name="T28" fmla="*/ 148 w 422"/>
                <a:gd name="T29" fmla="*/ 102 h 430"/>
                <a:gd name="T30" fmla="*/ 154 w 422"/>
                <a:gd name="T31" fmla="*/ 107 h 430"/>
                <a:gd name="T32" fmla="*/ 150 w 422"/>
                <a:gd name="T33" fmla="*/ 117 h 430"/>
                <a:gd name="T34" fmla="*/ 124 w 422"/>
                <a:gd name="T35" fmla="*/ 120 h 430"/>
                <a:gd name="T36" fmla="*/ 115 w 422"/>
                <a:gd name="T37" fmla="*/ 130 h 430"/>
                <a:gd name="T38" fmla="*/ 103 w 422"/>
                <a:gd name="T39" fmla="*/ 132 h 430"/>
                <a:gd name="T40" fmla="*/ 102 w 422"/>
                <a:gd name="T41" fmla="*/ 148 h 430"/>
                <a:gd name="T42" fmla="*/ 78 w 422"/>
                <a:gd name="T43" fmla="*/ 158 h 430"/>
                <a:gd name="T44" fmla="*/ 71 w 422"/>
                <a:gd name="T45" fmla="*/ 170 h 430"/>
                <a:gd name="T46" fmla="*/ 54 w 422"/>
                <a:gd name="T47" fmla="*/ 177 h 430"/>
                <a:gd name="T48" fmla="*/ 34 w 422"/>
                <a:gd name="T49" fmla="*/ 180 h 430"/>
                <a:gd name="T50" fmla="*/ 1 w 422"/>
                <a:gd name="T51" fmla="*/ 198 h 430"/>
                <a:gd name="T52" fmla="*/ 0 w 422"/>
                <a:gd name="T53" fmla="*/ 226 h 430"/>
                <a:gd name="T54" fmla="*/ 0 w 422"/>
                <a:gd name="T55" fmla="*/ 227 h 430"/>
                <a:gd name="T56" fmla="*/ 0 w 422"/>
                <a:gd name="T57" fmla="*/ 232 h 430"/>
                <a:gd name="T58" fmla="*/ 76 w 422"/>
                <a:gd name="T59" fmla="*/ 289 h 430"/>
                <a:gd name="T60" fmla="*/ 145 w 422"/>
                <a:gd name="T61" fmla="*/ 342 h 430"/>
                <a:gd name="T62" fmla="*/ 214 w 422"/>
                <a:gd name="T63" fmla="*/ 393 h 430"/>
                <a:gd name="T64" fmla="*/ 218 w 422"/>
                <a:gd name="T65" fmla="*/ 404 h 430"/>
                <a:gd name="T66" fmla="*/ 232 w 422"/>
                <a:gd name="T67" fmla="*/ 411 h 430"/>
                <a:gd name="T68" fmla="*/ 241 w 422"/>
                <a:gd name="T69" fmla="*/ 416 h 430"/>
                <a:gd name="T70" fmla="*/ 242 w 422"/>
                <a:gd name="T71" fmla="*/ 430 h 430"/>
                <a:gd name="T72" fmla="*/ 264 w 422"/>
                <a:gd name="T73" fmla="*/ 428 h 430"/>
                <a:gd name="T74" fmla="*/ 293 w 422"/>
                <a:gd name="T75" fmla="*/ 417 h 430"/>
                <a:gd name="T76" fmla="*/ 353 w 422"/>
                <a:gd name="T77" fmla="*/ 371 h 430"/>
                <a:gd name="T78" fmla="*/ 422 w 422"/>
                <a:gd name="T79" fmla="*/ 325 h 430"/>
                <a:gd name="T80" fmla="*/ 413 w 422"/>
                <a:gd name="T81" fmla="*/ 310 h 430"/>
                <a:gd name="T82" fmla="*/ 397 w 422"/>
                <a:gd name="T83" fmla="*/ 300 h 430"/>
                <a:gd name="T84" fmla="*/ 387 w 422"/>
                <a:gd name="T85" fmla="*/ 303 h 430"/>
                <a:gd name="T86" fmla="*/ 379 w 422"/>
                <a:gd name="T87" fmla="*/ 290 h 430"/>
                <a:gd name="T88" fmla="*/ 379 w 422"/>
                <a:gd name="T89" fmla="*/ 280 h 430"/>
                <a:gd name="T90" fmla="*/ 366 w 422"/>
                <a:gd name="T91" fmla="*/ 262 h 430"/>
                <a:gd name="T92" fmla="*/ 373 w 422"/>
                <a:gd name="T93" fmla="*/ 253 h 430"/>
                <a:gd name="T94" fmla="*/ 372 w 422"/>
                <a:gd name="T95" fmla="*/ 238 h 430"/>
                <a:gd name="T96" fmla="*/ 374 w 422"/>
                <a:gd name="T97" fmla="*/ 225 h 430"/>
                <a:gd name="T98" fmla="*/ 373 w 422"/>
                <a:gd name="T99" fmla="*/ 214 h 430"/>
                <a:gd name="T100" fmla="*/ 375 w 422"/>
                <a:gd name="T101" fmla="*/ 195 h 430"/>
                <a:gd name="T102" fmla="*/ 374 w 422"/>
                <a:gd name="T103" fmla="*/ 184 h 430"/>
                <a:gd name="T104" fmla="*/ 367 w 422"/>
                <a:gd name="T105" fmla="*/ 162 h 430"/>
                <a:gd name="T106" fmla="*/ 358 w 422"/>
                <a:gd name="T107" fmla="*/ 120 h 430"/>
                <a:gd name="T108" fmla="*/ 344 w 422"/>
                <a:gd name="T109" fmla="*/ 111 h 430"/>
                <a:gd name="T110" fmla="*/ 344 w 422"/>
                <a:gd name="T111" fmla="*/ 106 h 430"/>
                <a:gd name="T112" fmla="*/ 328 w 422"/>
                <a:gd name="T113" fmla="*/ 91 h 430"/>
                <a:gd name="T114" fmla="*/ 326 w 422"/>
                <a:gd name="T115" fmla="*/ 73 h 430"/>
                <a:gd name="T116" fmla="*/ 338 w 422"/>
                <a:gd name="T117" fmla="*/ 60 h 430"/>
                <a:gd name="T118" fmla="*/ 342 w 422"/>
                <a:gd name="T119" fmla="*/ 40 h 430"/>
                <a:gd name="T120" fmla="*/ 338 w 422"/>
                <a:gd name="T121" fmla="*/ 17 h 430"/>
                <a:gd name="T122" fmla="*/ 342 w 422"/>
                <a:gd name="T123" fmla="*/ 5 h 430"/>
                <a:gd name="T124" fmla="*/ 342 w 422"/>
                <a:gd name="T125" fmla="*/ 5 h 4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422" h="430">
                  <a:moveTo>
                    <a:pt x="342" y="5"/>
                  </a:moveTo>
                  <a:lnTo>
                    <a:pt x="329" y="6"/>
                  </a:lnTo>
                  <a:lnTo>
                    <a:pt x="320" y="0"/>
                  </a:lnTo>
                  <a:lnTo>
                    <a:pt x="299" y="0"/>
                  </a:lnTo>
                  <a:lnTo>
                    <a:pt x="281" y="10"/>
                  </a:lnTo>
                  <a:lnTo>
                    <a:pt x="271" y="7"/>
                  </a:lnTo>
                  <a:lnTo>
                    <a:pt x="238" y="8"/>
                  </a:lnTo>
                  <a:lnTo>
                    <a:pt x="205" y="12"/>
                  </a:lnTo>
                  <a:lnTo>
                    <a:pt x="187" y="20"/>
                  </a:lnTo>
                  <a:lnTo>
                    <a:pt x="174" y="30"/>
                  </a:lnTo>
                  <a:lnTo>
                    <a:pt x="152" y="35"/>
                  </a:lnTo>
                  <a:lnTo>
                    <a:pt x="133" y="48"/>
                  </a:lnTo>
                  <a:lnTo>
                    <a:pt x="141" y="63"/>
                  </a:lnTo>
                  <a:lnTo>
                    <a:pt x="142" y="78"/>
                  </a:lnTo>
                  <a:lnTo>
                    <a:pt x="148" y="102"/>
                  </a:lnTo>
                  <a:lnTo>
                    <a:pt x="154" y="107"/>
                  </a:lnTo>
                  <a:lnTo>
                    <a:pt x="150" y="117"/>
                  </a:lnTo>
                  <a:lnTo>
                    <a:pt x="124" y="120"/>
                  </a:lnTo>
                  <a:lnTo>
                    <a:pt x="115" y="130"/>
                  </a:lnTo>
                  <a:lnTo>
                    <a:pt x="103" y="132"/>
                  </a:lnTo>
                  <a:lnTo>
                    <a:pt x="102" y="148"/>
                  </a:lnTo>
                  <a:lnTo>
                    <a:pt x="78" y="158"/>
                  </a:lnTo>
                  <a:lnTo>
                    <a:pt x="71" y="170"/>
                  </a:lnTo>
                  <a:lnTo>
                    <a:pt x="54" y="177"/>
                  </a:lnTo>
                  <a:lnTo>
                    <a:pt x="34" y="180"/>
                  </a:lnTo>
                  <a:lnTo>
                    <a:pt x="1" y="198"/>
                  </a:lnTo>
                  <a:lnTo>
                    <a:pt x="0" y="226"/>
                  </a:lnTo>
                  <a:lnTo>
                    <a:pt x="0" y="227"/>
                  </a:lnTo>
                  <a:lnTo>
                    <a:pt x="0" y="232"/>
                  </a:lnTo>
                  <a:lnTo>
                    <a:pt x="76" y="289"/>
                  </a:lnTo>
                  <a:lnTo>
                    <a:pt x="145" y="342"/>
                  </a:lnTo>
                  <a:lnTo>
                    <a:pt x="214" y="393"/>
                  </a:lnTo>
                  <a:lnTo>
                    <a:pt x="218" y="404"/>
                  </a:lnTo>
                  <a:lnTo>
                    <a:pt x="232" y="411"/>
                  </a:lnTo>
                  <a:lnTo>
                    <a:pt x="241" y="416"/>
                  </a:lnTo>
                  <a:lnTo>
                    <a:pt x="242" y="430"/>
                  </a:lnTo>
                  <a:lnTo>
                    <a:pt x="264" y="428"/>
                  </a:lnTo>
                  <a:lnTo>
                    <a:pt x="293" y="417"/>
                  </a:lnTo>
                  <a:lnTo>
                    <a:pt x="353" y="371"/>
                  </a:lnTo>
                  <a:lnTo>
                    <a:pt x="422" y="325"/>
                  </a:lnTo>
                  <a:lnTo>
                    <a:pt x="413" y="310"/>
                  </a:lnTo>
                  <a:lnTo>
                    <a:pt x="397" y="300"/>
                  </a:lnTo>
                  <a:lnTo>
                    <a:pt x="387" y="303"/>
                  </a:lnTo>
                  <a:lnTo>
                    <a:pt x="379" y="290"/>
                  </a:lnTo>
                  <a:lnTo>
                    <a:pt x="379" y="280"/>
                  </a:lnTo>
                  <a:lnTo>
                    <a:pt x="366" y="262"/>
                  </a:lnTo>
                  <a:lnTo>
                    <a:pt x="373" y="253"/>
                  </a:lnTo>
                  <a:lnTo>
                    <a:pt x="372" y="238"/>
                  </a:lnTo>
                  <a:lnTo>
                    <a:pt x="374" y="225"/>
                  </a:lnTo>
                  <a:lnTo>
                    <a:pt x="373" y="214"/>
                  </a:lnTo>
                  <a:lnTo>
                    <a:pt x="375" y="195"/>
                  </a:lnTo>
                  <a:lnTo>
                    <a:pt x="374" y="184"/>
                  </a:lnTo>
                  <a:lnTo>
                    <a:pt x="367" y="162"/>
                  </a:lnTo>
                  <a:lnTo>
                    <a:pt x="358" y="120"/>
                  </a:lnTo>
                  <a:lnTo>
                    <a:pt x="344" y="111"/>
                  </a:lnTo>
                  <a:lnTo>
                    <a:pt x="344" y="106"/>
                  </a:lnTo>
                  <a:lnTo>
                    <a:pt x="328" y="91"/>
                  </a:lnTo>
                  <a:lnTo>
                    <a:pt x="326" y="73"/>
                  </a:lnTo>
                  <a:lnTo>
                    <a:pt x="338" y="60"/>
                  </a:lnTo>
                  <a:lnTo>
                    <a:pt x="342" y="40"/>
                  </a:lnTo>
                  <a:lnTo>
                    <a:pt x="338" y="17"/>
                  </a:lnTo>
                  <a:lnTo>
                    <a:pt x="342" y="5"/>
                  </a:lnTo>
                  <a:lnTo>
                    <a:pt x="342" y="5"/>
                  </a:ln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5" name="Ecuador"/>
            <p:cNvSpPr>
              <a:spLocks/>
            </p:cNvSpPr>
            <p:nvPr/>
          </p:nvSpPr>
          <p:spPr bwMode="auto">
            <a:xfrm>
              <a:off x="3303587" y="4432301"/>
              <a:ext cx="192087" cy="238125"/>
            </a:xfrm>
            <a:custGeom>
              <a:avLst/>
              <a:gdLst>
                <a:gd name="T0" fmla="*/ 117 w 121"/>
                <a:gd name="T1" fmla="*/ 35 h 150"/>
                <a:gd name="T2" fmla="*/ 108 w 121"/>
                <a:gd name="T3" fmla="*/ 29 h 150"/>
                <a:gd name="T4" fmla="*/ 98 w 121"/>
                <a:gd name="T5" fmla="*/ 22 h 150"/>
                <a:gd name="T6" fmla="*/ 92 w 121"/>
                <a:gd name="T7" fmla="*/ 26 h 150"/>
                <a:gd name="T8" fmla="*/ 74 w 121"/>
                <a:gd name="T9" fmla="*/ 22 h 150"/>
                <a:gd name="T10" fmla="*/ 69 w 121"/>
                <a:gd name="T11" fmla="*/ 13 h 150"/>
                <a:gd name="T12" fmla="*/ 66 w 121"/>
                <a:gd name="T13" fmla="*/ 13 h 150"/>
                <a:gd name="T14" fmla="*/ 44 w 121"/>
                <a:gd name="T15" fmla="*/ 0 h 150"/>
                <a:gd name="T16" fmla="*/ 30 w 121"/>
                <a:gd name="T17" fmla="*/ 9 h 150"/>
                <a:gd name="T18" fmla="*/ 18 w 121"/>
                <a:gd name="T19" fmla="*/ 14 h 150"/>
                <a:gd name="T20" fmla="*/ 20 w 121"/>
                <a:gd name="T21" fmla="*/ 24 h 150"/>
                <a:gd name="T22" fmla="*/ 11 w 121"/>
                <a:gd name="T23" fmla="*/ 39 h 150"/>
                <a:gd name="T24" fmla="*/ 8 w 121"/>
                <a:gd name="T25" fmla="*/ 54 h 150"/>
                <a:gd name="T26" fmla="*/ 1 w 121"/>
                <a:gd name="T27" fmla="*/ 58 h 150"/>
                <a:gd name="T28" fmla="*/ 5 w 121"/>
                <a:gd name="T29" fmla="*/ 79 h 150"/>
                <a:gd name="T30" fmla="*/ 0 w 121"/>
                <a:gd name="T31" fmla="*/ 86 h 150"/>
                <a:gd name="T32" fmla="*/ 13 w 121"/>
                <a:gd name="T33" fmla="*/ 96 h 150"/>
                <a:gd name="T34" fmla="*/ 21 w 121"/>
                <a:gd name="T35" fmla="*/ 85 h 150"/>
                <a:gd name="T36" fmla="*/ 25 w 121"/>
                <a:gd name="T37" fmla="*/ 95 h 150"/>
                <a:gd name="T38" fmla="*/ 15 w 121"/>
                <a:gd name="T39" fmla="*/ 113 h 150"/>
                <a:gd name="T40" fmla="*/ 18 w 121"/>
                <a:gd name="T41" fmla="*/ 123 h 150"/>
                <a:gd name="T42" fmla="*/ 12 w 121"/>
                <a:gd name="T43" fmla="*/ 128 h 150"/>
                <a:gd name="T44" fmla="*/ 12 w 121"/>
                <a:gd name="T45" fmla="*/ 137 h 150"/>
                <a:gd name="T46" fmla="*/ 22 w 121"/>
                <a:gd name="T47" fmla="*/ 135 h 150"/>
                <a:gd name="T48" fmla="*/ 30 w 121"/>
                <a:gd name="T49" fmla="*/ 138 h 150"/>
                <a:gd name="T50" fmla="*/ 39 w 121"/>
                <a:gd name="T51" fmla="*/ 150 h 150"/>
                <a:gd name="T52" fmla="*/ 51 w 121"/>
                <a:gd name="T53" fmla="*/ 140 h 150"/>
                <a:gd name="T54" fmla="*/ 54 w 121"/>
                <a:gd name="T55" fmla="*/ 124 h 150"/>
                <a:gd name="T56" fmla="*/ 66 w 121"/>
                <a:gd name="T57" fmla="*/ 103 h 150"/>
                <a:gd name="T58" fmla="*/ 92 w 121"/>
                <a:gd name="T59" fmla="*/ 94 h 150"/>
                <a:gd name="T60" fmla="*/ 114 w 121"/>
                <a:gd name="T61" fmla="*/ 69 h 150"/>
                <a:gd name="T62" fmla="*/ 121 w 121"/>
                <a:gd name="T63" fmla="*/ 54 h 150"/>
                <a:gd name="T64" fmla="*/ 117 w 121"/>
                <a:gd name="T65" fmla="*/ 35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21" h="150">
                  <a:moveTo>
                    <a:pt x="117" y="35"/>
                  </a:moveTo>
                  <a:lnTo>
                    <a:pt x="108" y="29"/>
                  </a:lnTo>
                  <a:lnTo>
                    <a:pt x="98" y="22"/>
                  </a:lnTo>
                  <a:lnTo>
                    <a:pt x="92" y="26"/>
                  </a:lnTo>
                  <a:lnTo>
                    <a:pt x="74" y="22"/>
                  </a:lnTo>
                  <a:lnTo>
                    <a:pt x="69" y="13"/>
                  </a:lnTo>
                  <a:lnTo>
                    <a:pt x="66" y="13"/>
                  </a:lnTo>
                  <a:lnTo>
                    <a:pt x="44" y="0"/>
                  </a:lnTo>
                  <a:lnTo>
                    <a:pt x="30" y="9"/>
                  </a:lnTo>
                  <a:lnTo>
                    <a:pt x="18" y="14"/>
                  </a:lnTo>
                  <a:lnTo>
                    <a:pt x="20" y="24"/>
                  </a:lnTo>
                  <a:lnTo>
                    <a:pt x="11" y="39"/>
                  </a:lnTo>
                  <a:lnTo>
                    <a:pt x="8" y="54"/>
                  </a:lnTo>
                  <a:lnTo>
                    <a:pt x="1" y="58"/>
                  </a:lnTo>
                  <a:lnTo>
                    <a:pt x="5" y="79"/>
                  </a:lnTo>
                  <a:lnTo>
                    <a:pt x="0" y="86"/>
                  </a:lnTo>
                  <a:lnTo>
                    <a:pt x="13" y="96"/>
                  </a:lnTo>
                  <a:lnTo>
                    <a:pt x="21" y="85"/>
                  </a:lnTo>
                  <a:lnTo>
                    <a:pt x="25" y="95"/>
                  </a:lnTo>
                  <a:lnTo>
                    <a:pt x="15" y="113"/>
                  </a:lnTo>
                  <a:lnTo>
                    <a:pt x="18" y="123"/>
                  </a:lnTo>
                  <a:lnTo>
                    <a:pt x="12" y="128"/>
                  </a:lnTo>
                  <a:lnTo>
                    <a:pt x="12" y="137"/>
                  </a:lnTo>
                  <a:lnTo>
                    <a:pt x="22" y="135"/>
                  </a:lnTo>
                  <a:lnTo>
                    <a:pt x="30" y="138"/>
                  </a:lnTo>
                  <a:lnTo>
                    <a:pt x="39" y="150"/>
                  </a:lnTo>
                  <a:lnTo>
                    <a:pt x="51" y="140"/>
                  </a:lnTo>
                  <a:lnTo>
                    <a:pt x="54" y="124"/>
                  </a:lnTo>
                  <a:lnTo>
                    <a:pt x="66" y="103"/>
                  </a:lnTo>
                  <a:lnTo>
                    <a:pt x="92" y="94"/>
                  </a:lnTo>
                  <a:lnTo>
                    <a:pt x="114" y="69"/>
                  </a:lnTo>
                  <a:lnTo>
                    <a:pt x="121" y="54"/>
                  </a:lnTo>
                  <a:lnTo>
                    <a:pt x="117" y="35"/>
                  </a:ln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6" name="Egypt"/>
            <p:cNvSpPr>
              <a:spLocks/>
            </p:cNvSpPr>
            <p:nvPr/>
          </p:nvSpPr>
          <p:spPr bwMode="auto">
            <a:xfrm>
              <a:off x="6791325" y="3292476"/>
              <a:ext cx="412750" cy="360363"/>
            </a:xfrm>
            <a:custGeom>
              <a:avLst/>
              <a:gdLst>
                <a:gd name="T0" fmla="*/ 74 w 260"/>
                <a:gd name="T1" fmla="*/ 13 h 227"/>
                <a:gd name="T2" fmla="*/ 53 w 260"/>
                <a:gd name="T3" fmla="*/ 6 h 227"/>
                <a:gd name="T4" fmla="*/ 34 w 260"/>
                <a:gd name="T5" fmla="*/ 0 h 227"/>
                <a:gd name="T6" fmla="*/ 7 w 260"/>
                <a:gd name="T7" fmla="*/ 1 h 227"/>
                <a:gd name="T8" fmla="*/ 0 w 260"/>
                <a:gd name="T9" fmla="*/ 12 h 227"/>
                <a:gd name="T10" fmla="*/ 4 w 260"/>
                <a:gd name="T11" fmla="*/ 21 h 227"/>
                <a:gd name="T12" fmla="*/ 0 w 260"/>
                <a:gd name="T13" fmla="*/ 36 h 227"/>
                <a:gd name="T14" fmla="*/ 8 w 260"/>
                <a:gd name="T15" fmla="*/ 55 h 227"/>
                <a:gd name="T16" fmla="*/ 12 w 260"/>
                <a:gd name="T17" fmla="*/ 140 h 227"/>
                <a:gd name="T18" fmla="*/ 16 w 260"/>
                <a:gd name="T19" fmla="*/ 227 h 227"/>
                <a:gd name="T20" fmla="*/ 98 w 260"/>
                <a:gd name="T21" fmla="*/ 227 h 227"/>
                <a:gd name="T22" fmla="*/ 178 w 260"/>
                <a:gd name="T23" fmla="*/ 227 h 227"/>
                <a:gd name="T24" fmla="*/ 260 w 260"/>
                <a:gd name="T25" fmla="*/ 227 h 227"/>
                <a:gd name="T26" fmla="*/ 256 w 260"/>
                <a:gd name="T27" fmla="*/ 223 h 227"/>
                <a:gd name="T28" fmla="*/ 231 w 260"/>
                <a:gd name="T29" fmla="*/ 201 h 227"/>
                <a:gd name="T30" fmla="*/ 229 w 260"/>
                <a:gd name="T31" fmla="*/ 185 h 227"/>
                <a:gd name="T32" fmla="*/ 233 w 260"/>
                <a:gd name="T33" fmla="*/ 182 h 227"/>
                <a:gd name="T34" fmla="*/ 213 w 260"/>
                <a:gd name="T35" fmla="*/ 156 h 227"/>
                <a:gd name="T36" fmla="*/ 205 w 260"/>
                <a:gd name="T37" fmla="*/ 142 h 227"/>
                <a:gd name="T38" fmla="*/ 197 w 260"/>
                <a:gd name="T39" fmla="*/ 128 h 227"/>
                <a:gd name="T40" fmla="*/ 179 w 260"/>
                <a:gd name="T41" fmla="*/ 92 h 227"/>
                <a:gd name="T42" fmla="*/ 164 w 260"/>
                <a:gd name="T43" fmla="*/ 68 h 227"/>
                <a:gd name="T44" fmla="*/ 154 w 260"/>
                <a:gd name="T45" fmla="*/ 43 h 227"/>
                <a:gd name="T46" fmla="*/ 156 w 260"/>
                <a:gd name="T47" fmla="*/ 41 h 227"/>
                <a:gd name="T48" fmla="*/ 173 w 260"/>
                <a:gd name="T49" fmla="*/ 74 h 227"/>
                <a:gd name="T50" fmla="*/ 183 w 260"/>
                <a:gd name="T51" fmla="*/ 86 h 227"/>
                <a:gd name="T52" fmla="*/ 191 w 260"/>
                <a:gd name="T53" fmla="*/ 93 h 227"/>
                <a:gd name="T54" fmla="*/ 195 w 260"/>
                <a:gd name="T55" fmla="*/ 88 h 227"/>
                <a:gd name="T56" fmla="*/ 200 w 260"/>
                <a:gd name="T57" fmla="*/ 76 h 227"/>
                <a:gd name="T58" fmla="*/ 202 w 260"/>
                <a:gd name="T59" fmla="*/ 58 h 227"/>
                <a:gd name="T60" fmla="*/ 207 w 260"/>
                <a:gd name="T61" fmla="*/ 49 h 227"/>
                <a:gd name="T62" fmla="*/ 205 w 260"/>
                <a:gd name="T63" fmla="*/ 43 h 227"/>
                <a:gd name="T64" fmla="*/ 190 w 260"/>
                <a:gd name="T65" fmla="*/ 8 h 227"/>
                <a:gd name="T66" fmla="*/ 190 w 260"/>
                <a:gd name="T67" fmla="*/ 8 h 227"/>
                <a:gd name="T68" fmla="*/ 180 w 260"/>
                <a:gd name="T69" fmla="*/ 15 h 227"/>
                <a:gd name="T70" fmla="*/ 164 w 260"/>
                <a:gd name="T71" fmla="*/ 13 h 227"/>
                <a:gd name="T72" fmla="*/ 149 w 260"/>
                <a:gd name="T73" fmla="*/ 7 h 227"/>
                <a:gd name="T74" fmla="*/ 144 w 260"/>
                <a:gd name="T75" fmla="*/ 15 h 227"/>
                <a:gd name="T76" fmla="*/ 138 w 260"/>
                <a:gd name="T77" fmla="*/ 3 h 227"/>
                <a:gd name="T78" fmla="*/ 123 w 260"/>
                <a:gd name="T79" fmla="*/ 1 h 227"/>
                <a:gd name="T80" fmla="*/ 106 w 260"/>
                <a:gd name="T81" fmla="*/ 2 h 227"/>
                <a:gd name="T82" fmla="*/ 98 w 260"/>
                <a:gd name="T83" fmla="*/ 9 h 227"/>
                <a:gd name="T84" fmla="*/ 83 w 260"/>
                <a:gd name="T85" fmla="*/ 16 h 227"/>
                <a:gd name="T86" fmla="*/ 74 w 260"/>
                <a:gd name="T87" fmla="*/ 13 h 227"/>
                <a:gd name="T88" fmla="*/ 74 w 260"/>
                <a:gd name="T89" fmla="*/ 13 h 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260" h="227">
                  <a:moveTo>
                    <a:pt x="74" y="13"/>
                  </a:moveTo>
                  <a:lnTo>
                    <a:pt x="53" y="6"/>
                  </a:lnTo>
                  <a:lnTo>
                    <a:pt x="34" y="0"/>
                  </a:lnTo>
                  <a:lnTo>
                    <a:pt x="7" y="1"/>
                  </a:lnTo>
                  <a:lnTo>
                    <a:pt x="0" y="12"/>
                  </a:lnTo>
                  <a:lnTo>
                    <a:pt x="4" y="21"/>
                  </a:lnTo>
                  <a:lnTo>
                    <a:pt x="0" y="36"/>
                  </a:lnTo>
                  <a:lnTo>
                    <a:pt x="8" y="55"/>
                  </a:lnTo>
                  <a:lnTo>
                    <a:pt x="12" y="140"/>
                  </a:lnTo>
                  <a:lnTo>
                    <a:pt x="16" y="227"/>
                  </a:lnTo>
                  <a:lnTo>
                    <a:pt x="98" y="227"/>
                  </a:lnTo>
                  <a:lnTo>
                    <a:pt x="178" y="227"/>
                  </a:lnTo>
                  <a:lnTo>
                    <a:pt x="260" y="227"/>
                  </a:lnTo>
                  <a:lnTo>
                    <a:pt x="256" y="223"/>
                  </a:lnTo>
                  <a:lnTo>
                    <a:pt x="231" y="201"/>
                  </a:lnTo>
                  <a:lnTo>
                    <a:pt x="229" y="185"/>
                  </a:lnTo>
                  <a:lnTo>
                    <a:pt x="233" y="182"/>
                  </a:lnTo>
                  <a:lnTo>
                    <a:pt x="213" y="156"/>
                  </a:lnTo>
                  <a:lnTo>
                    <a:pt x="205" y="142"/>
                  </a:lnTo>
                  <a:lnTo>
                    <a:pt x="197" y="128"/>
                  </a:lnTo>
                  <a:lnTo>
                    <a:pt x="179" y="92"/>
                  </a:lnTo>
                  <a:lnTo>
                    <a:pt x="164" y="68"/>
                  </a:lnTo>
                  <a:lnTo>
                    <a:pt x="154" y="43"/>
                  </a:lnTo>
                  <a:lnTo>
                    <a:pt x="156" y="41"/>
                  </a:lnTo>
                  <a:lnTo>
                    <a:pt x="173" y="74"/>
                  </a:lnTo>
                  <a:lnTo>
                    <a:pt x="183" y="86"/>
                  </a:lnTo>
                  <a:lnTo>
                    <a:pt x="191" y="93"/>
                  </a:lnTo>
                  <a:lnTo>
                    <a:pt x="195" y="88"/>
                  </a:lnTo>
                  <a:lnTo>
                    <a:pt x="200" y="76"/>
                  </a:lnTo>
                  <a:lnTo>
                    <a:pt x="202" y="58"/>
                  </a:lnTo>
                  <a:lnTo>
                    <a:pt x="207" y="49"/>
                  </a:lnTo>
                  <a:lnTo>
                    <a:pt x="205" y="43"/>
                  </a:lnTo>
                  <a:lnTo>
                    <a:pt x="190" y="8"/>
                  </a:lnTo>
                  <a:lnTo>
                    <a:pt x="190" y="8"/>
                  </a:lnTo>
                  <a:lnTo>
                    <a:pt x="180" y="15"/>
                  </a:lnTo>
                  <a:lnTo>
                    <a:pt x="164" y="13"/>
                  </a:lnTo>
                  <a:lnTo>
                    <a:pt x="149" y="7"/>
                  </a:lnTo>
                  <a:lnTo>
                    <a:pt x="144" y="15"/>
                  </a:lnTo>
                  <a:lnTo>
                    <a:pt x="138" y="3"/>
                  </a:lnTo>
                  <a:lnTo>
                    <a:pt x="123" y="1"/>
                  </a:lnTo>
                  <a:lnTo>
                    <a:pt x="106" y="2"/>
                  </a:lnTo>
                  <a:lnTo>
                    <a:pt x="98" y="9"/>
                  </a:lnTo>
                  <a:lnTo>
                    <a:pt x="83" y="16"/>
                  </a:lnTo>
                  <a:lnTo>
                    <a:pt x="74" y="13"/>
                  </a:lnTo>
                  <a:lnTo>
                    <a:pt x="74" y="13"/>
                  </a:ln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7" name="Eritrea"/>
            <p:cNvSpPr>
              <a:spLocks/>
            </p:cNvSpPr>
            <p:nvPr/>
          </p:nvSpPr>
          <p:spPr bwMode="auto">
            <a:xfrm>
              <a:off x="7200900" y="3805238"/>
              <a:ext cx="225425" cy="207963"/>
            </a:xfrm>
            <a:custGeom>
              <a:avLst/>
              <a:gdLst>
                <a:gd name="T0" fmla="*/ 71 w 142"/>
                <a:gd name="T1" fmla="*/ 60 h 131"/>
                <a:gd name="T2" fmla="*/ 60 w 142"/>
                <a:gd name="T3" fmla="*/ 49 h 131"/>
                <a:gd name="T4" fmla="*/ 52 w 142"/>
                <a:gd name="T5" fmla="*/ 27 h 131"/>
                <a:gd name="T6" fmla="*/ 39 w 142"/>
                <a:gd name="T7" fmla="*/ 0 h 131"/>
                <a:gd name="T8" fmla="*/ 29 w 142"/>
                <a:gd name="T9" fmla="*/ 13 h 131"/>
                <a:gd name="T10" fmla="*/ 14 w 142"/>
                <a:gd name="T11" fmla="*/ 16 h 131"/>
                <a:gd name="T12" fmla="*/ 8 w 142"/>
                <a:gd name="T13" fmla="*/ 24 h 131"/>
                <a:gd name="T14" fmla="*/ 6 w 142"/>
                <a:gd name="T15" fmla="*/ 40 h 131"/>
                <a:gd name="T16" fmla="*/ 0 w 142"/>
                <a:gd name="T17" fmla="*/ 75 h 131"/>
                <a:gd name="T18" fmla="*/ 2 w 142"/>
                <a:gd name="T19" fmla="*/ 85 h 131"/>
                <a:gd name="T20" fmla="*/ 26 w 142"/>
                <a:gd name="T21" fmla="*/ 89 h 131"/>
                <a:gd name="T22" fmla="*/ 32 w 142"/>
                <a:gd name="T23" fmla="*/ 72 h 131"/>
                <a:gd name="T24" fmla="*/ 45 w 142"/>
                <a:gd name="T25" fmla="*/ 83 h 131"/>
                <a:gd name="T26" fmla="*/ 57 w 142"/>
                <a:gd name="T27" fmla="*/ 77 h 131"/>
                <a:gd name="T28" fmla="*/ 62 w 142"/>
                <a:gd name="T29" fmla="*/ 82 h 131"/>
                <a:gd name="T30" fmla="*/ 76 w 142"/>
                <a:gd name="T31" fmla="*/ 82 h 131"/>
                <a:gd name="T32" fmla="*/ 95 w 142"/>
                <a:gd name="T33" fmla="*/ 91 h 131"/>
                <a:gd name="T34" fmla="*/ 101 w 142"/>
                <a:gd name="T35" fmla="*/ 100 h 131"/>
                <a:gd name="T36" fmla="*/ 110 w 142"/>
                <a:gd name="T37" fmla="*/ 107 h 131"/>
                <a:gd name="T38" fmla="*/ 119 w 142"/>
                <a:gd name="T39" fmla="*/ 121 h 131"/>
                <a:gd name="T40" fmla="*/ 127 w 142"/>
                <a:gd name="T41" fmla="*/ 129 h 131"/>
                <a:gd name="T42" fmla="*/ 136 w 142"/>
                <a:gd name="T43" fmla="*/ 131 h 131"/>
                <a:gd name="T44" fmla="*/ 142 w 142"/>
                <a:gd name="T45" fmla="*/ 126 h 131"/>
                <a:gd name="T46" fmla="*/ 131 w 142"/>
                <a:gd name="T47" fmla="*/ 118 h 131"/>
                <a:gd name="T48" fmla="*/ 125 w 142"/>
                <a:gd name="T49" fmla="*/ 110 h 131"/>
                <a:gd name="T50" fmla="*/ 113 w 142"/>
                <a:gd name="T51" fmla="*/ 96 h 131"/>
                <a:gd name="T52" fmla="*/ 101 w 142"/>
                <a:gd name="T53" fmla="*/ 83 h 131"/>
                <a:gd name="T54" fmla="*/ 71 w 142"/>
                <a:gd name="T55" fmla="*/ 60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42" h="131">
                  <a:moveTo>
                    <a:pt x="71" y="60"/>
                  </a:moveTo>
                  <a:lnTo>
                    <a:pt x="60" y="49"/>
                  </a:lnTo>
                  <a:lnTo>
                    <a:pt x="52" y="27"/>
                  </a:lnTo>
                  <a:lnTo>
                    <a:pt x="39" y="0"/>
                  </a:lnTo>
                  <a:lnTo>
                    <a:pt x="29" y="13"/>
                  </a:lnTo>
                  <a:lnTo>
                    <a:pt x="14" y="16"/>
                  </a:lnTo>
                  <a:lnTo>
                    <a:pt x="8" y="24"/>
                  </a:lnTo>
                  <a:lnTo>
                    <a:pt x="6" y="40"/>
                  </a:lnTo>
                  <a:lnTo>
                    <a:pt x="0" y="75"/>
                  </a:lnTo>
                  <a:lnTo>
                    <a:pt x="2" y="85"/>
                  </a:lnTo>
                  <a:lnTo>
                    <a:pt x="26" y="89"/>
                  </a:lnTo>
                  <a:lnTo>
                    <a:pt x="32" y="72"/>
                  </a:lnTo>
                  <a:lnTo>
                    <a:pt x="45" y="83"/>
                  </a:lnTo>
                  <a:lnTo>
                    <a:pt x="57" y="77"/>
                  </a:lnTo>
                  <a:lnTo>
                    <a:pt x="62" y="82"/>
                  </a:lnTo>
                  <a:lnTo>
                    <a:pt x="76" y="82"/>
                  </a:lnTo>
                  <a:lnTo>
                    <a:pt x="95" y="91"/>
                  </a:lnTo>
                  <a:lnTo>
                    <a:pt x="101" y="100"/>
                  </a:lnTo>
                  <a:lnTo>
                    <a:pt x="110" y="107"/>
                  </a:lnTo>
                  <a:lnTo>
                    <a:pt x="119" y="121"/>
                  </a:lnTo>
                  <a:lnTo>
                    <a:pt x="127" y="129"/>
                  </a:lnTo>
                  <a:lnTo>
                    <a:pt x="136" y="131"/>
                  </a:lnTo>
                  <a:lnTo>
                    <a:pt x="142" y="126"/>
                  </a:lnTo>
                  <a:lnTo>
                    <a:pt x="131" y="118"/>
                  </a:lnTo>
                  <a:lnTo>
                    <a:pt x="125" y="110"/>
                  </a:lnTo>
                  <a:lnTo>
                    <a:pt x="113" y="96"/>
                  </a:lnTo>
                  <a:lnTo>
                    <a:pt x="101" y="83"/>
                  </a:lnTo>
                  <a:lnTo>
                    <a:pt x="71" y="60"/>
                  </a:ln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8" name="Estonia"/>
            <p:cNvSpPr>
              <a:spLocks/>
            </p:cNvSpPr>
            <p:nvPr/>
          </p:nvSpPr>
          <p:spPr bwMode="auto">
            <a:xfrm>
              <a:off x="6626225" y="2262188"/>
              <a:ext cx="128587" cy="73025"/>
            </a:xfrm>
            <a:custGeom>
              <a:avLst/>
              <a:gdLst>
                <a:gd name="T0" fmla="*/ 42 w 81"/>
                <a:gd name="T1" fmla="*/ 0 h 46"/>
                <a:gd name="T2" fmla="*/ 21 w 81"/>
                <a:gd name="T3" fmla="*/ 3 h 46"/>
                <a:gd name="T4" fmla="*/ 0 w 81"/>
                <a:gd name="T5" fmla="*/ 9 h 46"/>
                <a:gd name="T6" fmla="*/ 4 w 81"/>
                <a:gd name="T7" fmla="*/ 22 h 46"/>
                <a:gd name="T8" fmla="*/ 16 w 81"/>
                <a:gd name="T9" fmla="*/ 30 h 46"/>
                <a:gd name="T10" fmla="*/ 22 w 81"/>
                <a:gd name="T11" fmla="*/ 27 h 46"/>
                <a:gd name="T12" fmla="*/ 22 w 81"/>
                <a:gd name="T13" fmla="*/ 40 h 46"/>
                <a:gd name="T14" fmla="*/ 36 w 81"/>
                <a:gd name="T15" fmla="*/ 36 h 46"/>
                <a:gd name="T16" fmla="*/ 44 w 81"/>
                <a:gd name="T17" fmla="*/ 39 h 46"/>
                <a:gd name="T18" fmla="*/ 60 w 81"/>
                <a:gd name="T19" fmla="*/ 46 h 46"/>
                <a:gd name="T20" fmla="*/ 74 w 81"/>
                <a:gd name="T21" fmla="*/ 46 h 46"/>
                <a:gd name="T22" fmla="*/ 81 w 81"/>
                <a:gd name="T23" fmla="*/ 40 h 46"/>
                <a:gd name="T24" fmla="*/ 71 w 81"/>
                <a:gd name="T25" fmla="*/ 19 h 46"/>
                <a:gd name="T26" fmla="*/ 81 w 81"/>
                <a:gd name="T27" fmla="*/ 6 h 46"/>
                <a:gd name="T28" fmla="*/ 78 w 81"/>
                <a:gd name="T29" fmla="*/ 3 h 46"/>
                <a:gd name="T30" fmla="*/ 78 w 81"/>
                <a:gd name="T31" fmla="*/ 3 h 46"/>
                <a:gd name="T32" fmla="*/ 60 w 81"/>
                <a:gd name="T33" fmla="*/ 3 h 46"/>
                <a:gd name="T34" fmla="*/ 42 w 81"/>
                <a:gd name="T35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81" h="46">
                  <a:moveTo>
                    <a:pt x="42" y="0"/>
                  </a:moveTo>
                  <a:lnTo>
                    <a:pt x="21" y="3"/>
                  </a:lnTo>
                  <a:lnTo>
                    <a:pt x="0" y="9"/>
                  </a:lnTo>
                  <a:lnTo>
                    <a:pt x="4" y="22"/>
                  </a:lnTo>
                  <a:lnTo>
                    <a:pt x="16" y="30"/>
                  </a:lnTo>
                  <a:lnTo>
                    <a:pt x="22" y="27"/>
                  </a:lnTo>
                  <a:lnTo>
                    <a:pt x="22" y="40"/>
                  </a:lnTo>
                  <a:lnTo>
                    <a:pt x="36" y="36"/>
                  </a:lnTo>
                  <a:lnTo>
                    <a:pt x="44" y="39"/>
                  </a:lnTo>
                  <a:lnTo>
                    <a:pt x="60" y="46"/>
                  </a:lnTo>
                  <a:lnTo>
                    <a:pt x="74" y="46"/>
                  </a:lnTo>
                  <a:lnTo>
                    <a:pt x="81" y="40"/>
                  </a:lnTo>
                  <a:lnTo>
                    <a:pt x="71" y="19"/>
                  </a:lnTo>
                  <a:lnTo>
                    <a:pt x="81" y="6"/>
                  </a:lnTo>
                  <a:lnTo>
                    <a:pt x="78" y="3"/>
                  </a:lnTo>
                  <a:lnTo>
                    <a:pt x="78" y="3"/>
                  </a:lnTo>
                  <a:lnTo>
                    <a:pt x="60" y="3"/>
                  </a:lnTo>
                  <a:lnTo>
                    <a:pt x="42" y="0"/>
                  </a:ln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9" name="Ethipia"/>
            <p:cNvSpPr>
              <a:spLocks/>
            </p:cNvSpPr>
            <p:nvPr/>
          </p:nvSpPr>
          <p:spPr bwMode="auto">
            <a:xfrm>
              <a:off x="7096125" y="3919538"/>
              <a:ext cx="492125" cy="434975"/>
            </a:xfrm>
            <a:custGeom>
              <a:avLst/>
              <a:gdLst>
                <a:gd name="T0" fmla="*/ 98 w 310"/>
                <a:gd name="T1" fmla="*/ 0 h 274"/>
                <a:gd name="T2" fmla="*/ 92 w 310"/>
                <a:gd name="T3" fmla="*/ 17 h 274"/>
                <a:gd name="T4" fmla="*/ 68 w 310"/>
                <a:gd name="T5" fmla="*/ 13 h 274"/>
                <a:gd name="T6" fmla="*/ 66 w 310"/>
                <a:gd name="T7" fmla="*/ 33 h 274"/>
                <a:gd name="T8" fmla="*/ 57 w 310"/>
                <a:gd name="T9" fmla="*/ 56 h 274"/>
                <a:gd name="T10" fmla="*/ 45 w 310"/>
                <a:gd name="T11" fmla="*/ 68 h 274"/>
                <a:gd name="T12" fmla="*/ 37 w 310"/>
                <a:gd name="T13" fmla="*/ 85 h 274"/>
                <a:gd name="T14" fmla="*/ 35 w 310"/>
                <a:gd name="T15" fmla="*/ 96 h 274"/>
                <a:gd name="T16" fmla="*/ 26 w 310"/>
                <a:gd name="T17" fmla="*/ 102 h 274"/>
                <a:gd name="T18" fmla="*/ 20 w 310"/>
                <a:gd name="T19" fmla="*/ 127 h 274"/>
                <a:gd name="T20" fmla="*/ 20 w 310"/>
                <a:gd name="T21" fmla="*/ 130 h 274"/>
                <a:gd name="T22" fmla="*/ 21 w 310"/>
                <a:gd name="T23" fmla="*/ 149 h 274"/>
                <a:gd name="T24" fmla="*/ 18 w 310"/>
                <a:gd name="T25" fmla="*/ 156 h 274"/>
                <a:gd name="T26" fmla="*/ 7 w 310"/>
                <a:gd name="T27" fmla="*/ 156 h 274"/>
                <a:gd name="T28" fmla="*/ 0 w 310"/>
                <a:gd name="T29" fmla="*/ 169 h 274"/>
                <a:gd name="T30" fmla="*/ 13 w 310"/>
                <a:gd name="T31" fmla="*/ 171 h 274"/>
                <a:gd name="T32" fmla="*/ 24 w 310"/>
                <a:gd name="T33" fmla="*/ 184 h 274"/>
                <a:gd name="T34" fmla="*/ 27 w 310"/>
                <a:gd name="T35" fmla="*/ 193 h 274"/>
                <a:gd name="T36" fmla="*/ 37 w 310"/>
                <a:gd name="T37" fmla="*/ 198 h 274"/>
                <a:gd name="T38" fmla="*/ 50 w 310"/>
                <a:gd name="T39" fmla="*/ 224 h 274"/>
                <a:gd name="T40" fmla="*/ 61 w 310"/>
                <a:gd name="T41" fmla="*/ 228 h 274"/>
                <a:gd name="T42" fmla="*/ 61 w 310"/>
                <a:gd name="T43" fmla="*/ 241 h 274"/>
                <a:gd name="T44" fmla="*/ 69 w 310"/>
                <a:gd name="T45" fmla="*/ 250 h 274"/>
                <a:gd name="T46" fmla="*/ 83 w 310"/>
                <a:gd name="T47" fmla="*/ 250 h 274"/>
                <a:gd name="T48" fmla="*/ 110 w 310"/>
                <a:gd name="T49" fmla="*/ 269 h 274"/>
                <a:gd name="T50" fmla="*/ 116 w 310"/>
                <a:gd name="T51" fmla="*/ 269 h 274"/>
                <a:gd name="T52" fmla="*/ 122 w 310"/>
                <a:gd name="T53" fmla="*/ 269 h 274"/>
                <a:gd name="T54" fmla="*/ 126 w 310"/>
                <a:gd name="T55" fmla="*/ 272 h 274"/>
                <a:gd name="T56" fmla="*/ 140 w 310"/>
                <a:gd name="T57" fmla="*/ 274 h 274"/>
                <a:gd name="T58" fmla="*/ 146 w 310"/>
                <a:gd name="T59" fmla="*/ 264 h 274"/>
                <a:gd name="T60" fmla="*/ 165 w 310"/>
                <a:gd name="T61" fmla="*/ 254 h 274"/>
                <a:gd name="T62" fmla="*/ 174 w 310"/>
                <a:gd name="T63" fmla="*/ 262 h 274"/>
                <a:gd name="T64" fmla="*/ 188 w 310"/>
                <a:gd name="T65" fmla="*/ 262 h 274"/>
                <a:gd name="T66" fmla="*/ 194 w 310"/>
                <a:gd name="T67" fmla="*/ 254 h 274"/>
                <a:gd name="T68" fmla="*/ 207 w 310"/>
                <a:gd name="T69" fmla="*/ 254 h 274"/>
                <a:gd name="T70" fmla="*/ 225 w 310"/>
                <a:gd name="T71" fmla="*/ 237 h 274"/>
                <a:gd name="T72" fmla="*/ 253 w 310"/>
                <a:gd name="T73" fmla="*/ 236 h 274"/>
                <a:gd name="T74" fmla="*/ 310 w 310"/>
                <a:gd name="T75" fmla="*/ 165 h 274"/>
                <a:gd name="T76" fmla="*/ 293 w 310"/>
                <a:gd name="T77" fmla="*/ 165 h 274"/>
                <a:gd name="T78" fmla="*/ 224 w 310"/>
                <a:gd name="T79" fmla="*/ 137 h 274"/>
                <a:gd name="T80" fmla="*/ 215 w 310"/>
                <a:gd name="T81" fmla="*/ 128 h 274"/>
                <a:gd name="T82" fmla="*/ 208 w 310"/>
                <a:gd name="T83" fmla="*/ 117 h 274"/>
                <a:gd name="T84" fmla="*/ 199 w 310"/>
                <a:gd name="T85" fmla="*/ 104 h 274"/>
                <a:gd name="T86" fmla="*/ 203 w 310"/>
                <a:gd name="T87" fmla="*/ 95 h 274"/>
                <a:gd name="T88" fmla="*/ 198 w 310"/>
                <a:gd name="T89" fmla="*/ 91 h 274"/>
                <a:gd name="T90" fmla="*/ 194 w 310"/>
                <a:gd name="T91" fmla="*/ 93 h 274"/>
                <a:gd name="T92" fmla="*/ 182 w 310"/>
                <a:gd name="T93" fmla="*/ 93 h 274"/>
                <a:gd name="T94" fmla="*/ 182 w 310"/>
                <a:gd name="T95" fmla="*/ 85 h 274"/>
                <a:gd name="T96" fmla="*/ 180 w 310"/>
                <a:gd name="T97" fmla="*/ 79 h 274"/>
                <a:gd name="T98" fmla="*/ 186 w 310"/>
                <a:gd name="T99" fmla="*/ 68 h 274"/>
                <a:gd name="T100" fmla="*/ 193 w 310"/>
                <a:gd name="T101" fmla="*/ 57 h 274"/>
                <a:gd name="T102" fmla="*/ 185 w 310"/>
                <a:gd name="T103" fmla="*/ 49 h 274"/>
                <a:gd name="T104" fmla="*/ 176 w 310"/>
                <a:gd name="T105" fmla="*/ 35 h 274"/>
                <a:gd name="T106" fmla="*/ 167 w 310"/>
                <a:gd name="T107" fmla="*/ 28 h 274"/>
                <a:gd name="T108" fmla="*/ 161 w 310"/>
                <a:gd name="T109" fmla="*/ 19 h 274"/>
                <a:gd name="T110" fmla="*/ 142 w 310"/>
                <a:gd name="T111" fmla="*/ 10 h 274"/>
                <a:gd name="T112" fmla="*/ 128 w 310"/>
                <a:gd name="T113" fmla="*/ 10 h 274"/>
                <a:gd name="T114" fmla="*/ 123 w 310"/>
                <a:gd name="T115" fmla="*/ 5 h 274"/>
                <a:gd name="T116" fmla="*/ 111 w 310"/>
                <a:gd name="T117" fmla="*/ 11 h 274"/>
                <a:gd name="T118" fmla="*/ 98 w 310"/>
                <a:gd name="T119" fmla="*/ 0 h 274"/>
                <a:gd name="T120" fmla="*/ 98 w 310"/>
                <a:gd name="T121" fmla="*/ 0 h 2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310" h="274">
                  <a:moveTo>
                    <a:pt x="98" y="0"/>
                  </a:moveTo>
                  <a:lnTo>
                    <a:pt x="92" y="17"/>
                  </a:lnTo>
                  <a:lnTo>
                    <a:pt x="68" y="13"/>
                  </a:lnTo>
                  <a:lnTo>
                    <a:pt x="66" y="33"/>
                  </a:lnTo>
                  <a:lnTo>
                    <a:pt x="57" y="56"/>
                  </a:lnTo>
                  <a:lnTo>
                    <a:pt x="45" y="68"/>
                  </a:lnTo>
                  <a:lnTo>
                    <a:pt x="37" y="85"/>
                  </a:lnTo>
                  <a:lnTo>
                    <a:pt x="35" y="96"/>
                  </a:lnTo>
                  <a:lnTo>
                    <a:pt x="26" y="102"/>
                  </a:lnTo>
                  <a:lnTo>
                    <a:pt x="20" y="127"/>
                  </a:lnTo>
                  <a:lnTo>
                    <a:pt x="20" y="130"/>
                  </a:lnTo>
                  <a:lnTo>
                    <a:pt x="21" y="149"/>
                  </a:lnTo>
                  <a:lnTo>
                    <a:pt x="18" y="156"/>
                  </a:lnTo>
                  <a:lnTo>
                    <a:pt x="7" y="156"/>
                  </a:lnTo>
                  <a:lnTo>
                    <a:pt x="0" y="169"/>
                  </a:lnTo>
                  <a:lnTo>
                    <a:pt x="13" y="171"/>
                  </a:lnTo>
                  <a:lnTo>
                    <a:pt x="24" y="184"/>
                  </a:lnTo>
                  <a:lnTo>
                    <a:pt x="27" y="193"/>
                  </a:lnTo>
                  <a:lnTo>
                    <a:pt x="37" y="198"/>
                  </a:lnTo>
                  <a:lnTo>
                    <a:pt x="50" y="224"/>
                  </a:lnTo>
                  <a:lnTo>
                    <a:pt x="61" y="228"/>
                  </a:lnTo>
                  <a:lnTo>
                    <a:pt x="61" y="241"/>
                  </a:lnTo>
                  <a:lnTo>
                    <a:pt x="69" y="250"/>
                  </a:lnTo>
                  <a:lnTo>
                    <a:pt x="83" y="250"/>
                  </a:lnTo>
                  <a:lnTo>
                    <a:pt x="110" y="269"/>
                  </a:lnTo>
                  <a:lnTo>
                    <a:pt x="116" y="269"/>
                  </a:lnTo>
                  <a:lnTo>
                    <a:pt x="122" y="269"/>
                  </a:lnTo>
                  <a:lnTo>
                    <a:pt x="126" y="272"/>
                  </a:lnTo>
                  <a:lnTo>
                    <a:pt x="140" y="274"/>
                  </a:lnTo>
                  <a:lnTo>
                    <a:pt x="146" y="264"/>
                  </a:lnTo>
                  <a:lnTo>
                    <a:pt x="165" y="254"/>
                  </a:lnTo>
                  <a:lnTo>
                    <a:pt x="174" y="262"/>
                  </a:lnTo>
                  <a:lnTo>
                    <a:pt x="188" y="262"/>
                  </a:lnTo>
                  <a:lnTo>
                    <a:pt x="194" y="254"/>
                  </a:lnTo>
                  <a:lnTo>
                    <a:pt x="207" y="254"/>
                  </a:lnTo>
                  <a:lnTo>
                    <a:pt x="225" y="237"/>
                  </a:lnTo>
                  <a:lnTo>
                    <a:pt x="253" y="236"/>
                  </a:lnTo>
                  <a:lnTo>
                    <a:pt x="310" y="165"/>
                  </a:lnTo>
                  <a:lnTo>
                    <a:pt x="293" y="165"/>
                  </a:lnTo>
                  <a:lnTo>
                    <a:pt x="224" y="137"/>
                  </a:lnTo>
                  <a:lnTo>
                    <a:pt x="215" y="128"/>
                  </a:lnTo>
                  <a:lnTo>
                    <a:pt x="208" y="117"/>
                  </a:lnTo>
                  <a:lnTo>
                    <a:pt x="199" y="104"/>
                  </a:lnTo>
                  <a:lnTo>
                    <a:pt x="203" y="95"/>
                  </a:lnTo>
                  <a:lnTo>
                    <a:pt x="198" y="91"/>
                  </a:lnTo>
                  <a:lnTo>
                    <a:pt x="194" y="93"/>
                  </a:lnTo>
                  <a:lnTo>
                    <a:pt x="182" y="93"/>
                  </a:lnTo>
                  <a:lnTo>
                    <a:pt x="182" y="85"/>
                  </a:lnTo>
                  <a:lnTo>
                    <a:pt x="180" y="79"/>
                  </a:lnTo>
                  <a:lnTo>
                    <a:pt x="186" y="68"/>
                  </a:lnTo>
                  <a:lnTo>
                    <a:pt x="193" y="57"/>
                  </a:lnTo>
                  <a:lnTo>
                    <a:pt x="185" y="49"/>
                  </a:lnTo>
                  <a:lnTo>
                    <a:pt x="176" y="35"/>
                  </a:lnTo>
                  <a:lnTo>
                    <a:pt x="167" y="28"/>
                  </a:lnTo>
                  <a:lnTo>
                    <a:pt x="161" y="19"/>
                  </a:lnTo>
                  <a:lnTo>
                    <a:pt x="142" y="10"/>
                  </a:lnTo>
                  <a:lnTo>
                    <a:pt x="128" y="10"/>
                  </a:lnTo>
                  <a:lnTo>
                    <a:pt x="123" y="5"/>
                  </a:lnTo>
                  <a:lnTo>
                    <a:pt x="111" y="11"/>
                  </a:lnTo>
                  <a:lnTo>
                    <a:pt x="98" y="0"/>
                  </a:lnTo>
                  <a:lnTo>
                    <a:pt x="98" y="0"/>
                  </a:ln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0" name="Finland"/>
            <p:cNvSpPr>
              <a:spLocks/>
            </p:cNvSpPr>
            <p:nvPr/>
          </p:nvSpPr>
          <p:spPr bwMode="auto">
            <a:xfrm>
              <a:off x="6500812" y="1911351"/>
              <a:ext cx="315912" cy="341313"/>
            </a:xfrm>
            <a:custGeom>
              <a:avLst/>
              <a:gdLst>
                <a:gd name="T0" fmla="*/ 121 w 199"/>
                <a:gd name="T1" fmla="*/ 23 h 215"/>
                <a:gd name="T2" fmla="*/ 124 w 199"/>
                <a:gd name="T3" fmla="*/ 8 h 215"/>
                <a:gd name="T4" fmla="*/ 103 w 199"/>
                <a:gd name="T5" fmla="*/ 0 h 215"/>
                <a:gd name="T6" fmla="*/ 81 w 199"/>
                <a:gd name="T7" fmla="*/ 7 h 215"/>
                <a:gd name="T8" fmla="*/ 77 w 199"/>
                <a:gd name="T9" fmla="*/ 22 h 215"/>
                <a:gd name="T10" fmla="*/ 65 w 199"/>
                <a:gd name="T11" fmla="*/ 30 h 215"/>
                <a:gd name="T12" fmla="*/ 47 w 199"/>
                <a:gd name="T13" fmla="*/ 26 h 215"/>
                <a:gd name="T14" fmla="*/ 27 w 199"/>
                <a:gd name="T15" fmla="*/ 27 h 215"/>
                <a:gd name="T16" fmla="*/ 8 w 199"/>
                <a:gd name="T17" fmla="*/ 16 h 215"/>
                <a:gd name="T18" fmla="*/ 0 w 199"/>
                <a:gd name="T19" fmla="*/ 21 h 215"/>
                <a:gd name="T20" fmla="*/ 22 w 199"/>
                <a:gd name="T21" fmla="*/ 31 h 215"/>
                <a:gd name="T22" fmla="*/ 49 w 199"/>
                <a:gd name="T23" fmla="*/ 45 h 215"/>
                <a:gd name="T24" fmla="*/ 55 w 199"/>
                <a:gd name="T25" fmla="*/ 77 h 215"/>
                <a:gd name="T26" fmla="*/ 63 w 199"/>
                <a:gd name="T27" fmla="*/ 84 h 215"/>
                <a:gd name="T28" fmla="*/ 86 w 199"/>
                <a:gd name="T29" fmla="*/ 95 h 215"/>
                <a:gd name="T30" fmla="*/ 90 w 199"/>
                <a:gd name="T31" fmla="*/ 103 h 215"/>
                <a:gd name="T32" fmla="*/ 80 w 199"/>
                <a:gd name="T33" fmla="*/ 108 h 215"/>
                <a:gd name="T34" fmla="*/ 48 w 199"/>
                <a:gd name="T35" fmla="*/ 130 h 215"/>
                <a:gd name="T36" fmla="*/ 36 w 199"/>
                <a:gd name="T37" fmla="*/ 144 h 215"/>
                <a:gd name="T38" fmla="*/ 30 w 199"/>
                <a:gd name="T39" fmla="*/ 156 h 215"/>
                <a:gd name="T40" fmla="*/ 40 w 199"/>
                <a:gd name="T41" fmla="*/ 176 h 215"/>
                <a:gd name="T42" fmla="*/ 40 w 199"/>
                <a:gd name="T43" fmla="*/ 196 h 215"/>
                <a:gd name="T44" fmla="*/ 58 w 199"/>
                <a:gd name="T45" fmla="*/ 204 h 215"/>
                <a:gd name="T46" fmla="*/ 69 w 199"/>
                <a:gd name="T47" fmla="*/ 215 h 215"/>
                <a:gd name="T48" fmla="*/ 95 w 199"/>
                <a:gd name="T49" fmla="*/ 211 h 215"/>
                <a:gd name="T50" fmla="*/ 123 w 199"/>
                <a:gd name="T51" fmla="*/ 203 h 215"/>
                <a:gd name="T52" fmla="*/ 153 w 199"/>
                <a:gd name="T53" fmla="*/ 201 h 215"/>
                <a:gd name="T54" fmla="*/ 153 w 199"/>
                <a:gd name="T55" fmla="*/ 201 h 215"/>
                <a:gd name="T56" fmla="*/ 183 w 199"/>
                <a:gd name="T57" fmla="*/ 174 h 215"/>
                <a:gd name="T58" fmla="*/ 195 w 199"/>
                <a:gd name="T59" fmla="*/ 161 h 215"/>
                <a:gd name="T60" fmla="*/ 199 w 199"/>
                <a:gd name="T61" fmla="*/ 151 h 215"/>
                <a:gd name="T62" fmla="*/ 172 w 199"/>
                <a:gd name="T63" fmla="*/ 136 h 215"/>
                <a:gd name="T64" fmla="*/ 175 w 199"/>
                <a:gd name="T65" fmla="*/ 122 h 215"/>
                <a:gd name="T66" fmla="*/ 157 w 199"/>
                <a:gd name="T67" fmla="*/ 107 h 215"/>
                <a:gd name="T68" fmla="*/ 163 w 199"/>
                <a:gd name="T69" fmla="*/ 89 h 215"/>
                <a:gd name="T70" fmla="*/ 139 w 199"/>
                <a:gd name="T71" fmla="*/ 66 h 215"/>
                <a:gd name="T72" fmla="*/ 149 w 199"/>
                <a:gd name="T73" fmla="*/ 50 h 215"/>
                <a:gd name="T74" fmla="*/ 122 w 199"/>
                <a:gd name="T75" fmla="*/ 36 h 215"/>
                <a:gd name="T76" fmla="*/ 121 w 199"/>
                <a:gd name="T77" fmla="*/ 23 h 215"/>
                <a:gd name="T78" fmla="*/ 121 w 199"/>
                <a:gd name="T79" fmla="*/ 23 h 2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99" h="215">
                  <a:moveTo>
                    <a:pt x="121" y="23"/>
                  </a:moveTo>
                  <a:lnTo>
                    <a:pt x="124" y="8"/>
                  </a:lnTo>
                  <a:lnTo>
                    <a:pt x="103" y="0"/>
                  </a:lnTo>
                  <a:lnTo>
                    <a:pt x="81" y="7"/>
                  </a:lnTo>
                  <a:lnTo>
                    <a:pt x="77" y="22"/>
                  </a:lnTo>
                  <a:lnTo>
                    <a:pt x="65" y="30"/>
                  </a:lnTo>
                  <a:lnTo>
                    <a:pt x="47" y="26"/>
                  </a:lnTo>
                  <a:lnTo>
                    <a:pt x="27" y="27"/>
                  </a:lnTo>
                  <a:lnTo>
                    <a:pt x="8" y="16"/>
                  </a:lnTo>
                  <a:lnTo>
                    <a:pt x="0" y="21"/>
                  </a:lnTo>
                  <a:lnTo>
                    <a:pt x="22" y="31"/>
                  </a:lnTo>
                  <a:lnTo>
                    <a:pt x="49" y="45"/>
                  </a:lnTo>
                  <a:lnTo>
                    <a:pt x="55" y="77"/>
                  </a:lnTo>
                  <a:lnTo>
                    <a:pt x="63" y="84"/>
                  </a:lnTo>
                  <a:lnTo>
                    <a:pt x="86" y="95"/>
                  </a:lnTo>
                  <a:lnTo>
                    <a:pt x="90" y="103"/>
                  </a:lnTo>
                  <a:lnTo>
                    <a:pt x="80" y="108"/>
                  </a:lnTo>
                  <a:lnTo>
                    <a:pt x="48" y="130"/>
                  </a:lnTo>
                  <a:lnTo>
                    <a:pt x="36" y="144"/>
                  </a:lnTo>
                  <a:lnTo>
                    <a:pt x="30" y="156"/>
                  </a:lnTo>
                  <a:lnTo>
                    <a:pt x="40" y="176"/>
                  </a:lnTo>
                  <a:lnTo>
                    <a:pt x="40" y="196"/>
                  </a:lnTo>
                  <a:lnTo>
                    <a:pt x="58" y="204"/>
                  </a:lnTo>
                  <a:lnTo>
                    <a:pt x="69" y="215"/>
                  </a:lnTo>
                  <a:lnTo>
                    <a:pt x="95" y="211"/>
                  </a:lnTo>
                  <a:lnTo>
                    <a:pt x="123" y="203"/>
                  </a:lnTo>
                  <a:lnTo>
                    <a:pt x="153" y="201"/>
                  </a:lnTo>
                  <a:lnTo>
                    <a:pt x="153" y="201"/>
                  </a:lnTo>
                  <a:lnTo>
                    <a:pt x="183" y="174"/>
                  </a:lnTo>
                  <a:lnTo>
                    <a:pt x="195" y="161"/>
                  </a:lnTo>
                  <a:lnTo>
                    <a:pt x="199" y="151"/>
                  </a:lnTo>
                  <a:lnTo>
                    <a:pt x="172" y="136"/>
                  </a:lnTo>
                  <a:lnTo>
                    <a:pt x="175" y="122"/>
                  </a:lnTo>
                  <a:lnTo>
                    <a:pt x="157" y="107"/>
                  </a:lnTo>
                  <a:lnTo>
                    <a:pt x="163" y="89"/>
                  </a:lnTo>
                  <a:lnTo>
                    <a:pt x="139" y="66"/>
                  </a:lnTo>
                  <a:lnTo>
                    <a:pt x="149" y="50"/>
                  </a:lnTo>
                  <a:lnTo>
                    <a:pt x="122" y="36"/>
                  </a:lnTo>
                  <a:lnTo>
                    <a:pt x="121" y="23"/>
                  </a:lnTo>
                  <a:lnTo>
                    <a:pt x="121" y="23"/>
                  </a:ln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1" name="Fiji"/>
            <p:cNvSpPr>
              <a:spLocks noEditPoints="1"/>
            </p:cNvSpPr>
            <p:nvPr/>
          </p:nvSpPr>
          <p:spPr bwMode="auto">
            <a:xfrm>
              <a:off x="11825287" y="5089526"/>
              <a:ext cx="104775" cy="82550"/>
            </a:xfrm>
            <a:custGeom>
              <a:avLst/>
              <a:gdLst>
                <a:gd name="T0" fmla="*/ 66 w 66"/>
                <a:gd name="T1" fmla="*/ 0 h 52"/>
                <a:gd name="T2" fmla="*/ 52 w 66"/>
                <a:gd name="T3" fmla="*/ 8 h 52"/>
                <a:gd name="T4" fmla="*/ 45 w 66"/>
                <a:gd name="T5" fmla="*/ 9 h 52"/>
                <a:gd name="T6" fmla="*/ 33 w 66"/>
                <a:gd name="T7" fmla="*/ 13 h 52"/>
                <a:gd name="T8" fmla="*/ 34 w 66"/>
                <a:gd name="T9" fmla="*/ 23 h 52"/>
                <a:gd name="T10" fmla="*/ 48 w 66"/>
                <a:gd name="T11" fmla="*/ 17 h 52"/>
                <a:gd name="T12" fmla="*/ 63 w 66"/>
                <a:gd name="T13" fmla="*/ 11 h 52"/>
                <a:gd name="T14" fmla="*/ 66 w 66"/>
                <a:gd name="T15" fmla="*/ 0 h 52"/>
                <a:gd name="T16" fmla="*/ 66 w 66"/>
                <a:gd name="T17" fmla="*/ 0 h 52"/>
                <a:gd name="T18" fmla="*/ 25 w 66"/>
                <a:gd name="T19" fmla="*/ 30 h 52"/>
                <a:gd name="T20" fmla="*/ 18 w 66"/>
                <a:gd name="T21" fmla="*/ 34 h 52"/>
                <a:gd name="T22" fmla="*/ 10 w 66"/>
                <a:gd name="T23" fmla="*/ 31 h 52"/>
                <a:gd name="T24" fmla="*/ 0 w 66"/>
                <a:gd name="T25" fmla="*/ 39 h 52"/>
                <a:gd name="T26" fmla="*/ 0 w 66"/>
                <a:gd name="T27" fmla="*/ 50 h 52"/>
                <a:gd name="T28" fmla="*/ 10 w 66"/>
                <a:gd name="T29" fmla="*/ 52 h 52"/>
                <a:gd name="T30" fmla="*/ 24 w 66"/>
                <a:gd name="T31" fmla="*/ 49 h 52"/>
                <a:gd name="T32" fmla="*/ 31 w 66"/>
                <a:gd name="T33" fmla="*/ 37 h 52"/>
                <a:gd name="T34" fmla="*/ 25 w 66"/>
                <a:gd name="T35" fmla="*/ 30 h 52"/>
                <a:gd name="T36" fmla="*/ 25 w 66"/>
                <a:gd name="T37" fmla="*/ 3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66" h="52">
                  <a:moveTo>
                    <a:pt x="66" y="0"/>
                  </a:moveTo>
                  <a:lnTo>
                    <a:pt x="52" y="8"/>
                  </a:lnTo>
                  <a:lnTo>
                    <a:pt x="45" y="9"/>
                  </a:lnTo>
                  <a:lnTo>
                    <a:pt x="33" y="13"/>
                  </a:lnTo>
                  <a:lnTo>
                    <a:pt x="34" y="23"/>
                  </a:lnTo>
                  <a:lnTo>
                    <a:pt x="48" y="17"/>
                  </a:lnTo>
                  <a:lnTo>
                    <a:pt x="63" y="11"/>
                  </a:lnTo>
                  <a:lnTo>
                    <a:pt x="66" y="0"/>
                  </a:lnTo>
                  <a:lnTo>
                    <a:pt x="66" y="0"/>
                  </a:lnTo>
                  <a:close/>
                  <a:moveTo>
                    <a:pt x="25" y="30"/>
                  </a:moveTo>
                  <a:lnTo>
                    <a:pt x="18" y="34"/>
                  </a:lnTo>
                  <a:lnTo>
                    <a:pt x="10" y="31"/>
                  </a:lnTo>
                  <a:lnTo>
                    <a:pt x="0" y="39"/>
                  </a:lnTo>
                  <a:lnTo>
                    <a:pt x="0" y="50"/>
                  </a:lnTo>
                  <a:lnTo>
                    <a:pt x="10" y="52"/>
                  </a:lnTo>
                  <a:lnTo>
                    <a:pt x="24" y="49"/>
                  </a:lnTo>
                  <a:lnTo>
                    <a:pt x="31" y="37"/>
                  </a:lnTo>
                  <a:lnTo>
                    <a:pt x="25" y="30"/>
                  </a:lnTo>
                  <a:lnTo>
                    <a:pt x="25" y="30"/>
                  </a:ln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2" name="Gabon"/>
            <p:cNvSpPr>
              <a:spLocks/>
            </p:cNvSpPr>
            <p:nvPr/>
          </p:nvSpPr>
          <p:spPr bwMode="auto">
            <a:xfrm>
              <a:off x="6292850" y="4395788"/>
              <a:ext cx="188912" cy="238125"/>
            </a:xfrm>
            <a:custGeom>
              <a:avLst/>
              <a:gdLst>
                <a:gd name="T0" fmla="*/ 91 w 119"/>
                <a:gd name="T1" fmla="*/ 1 h 150"/>
                <a:gd name="T2" fmla="*/ 88 w 119"/>
                <a:gd name="T3" fmla="*/ 0 h 150"/>
                <a:gd name="T4" fmla="*/ 75 w 119"/>
                <a:gd name="T5" fmla="*/ 3 h 150"/>
                <a:gd name="T6" fmla="*/ 63 w 119"/>
                <a:gd name="T7" fmla="*/ 0 h 150"/>
                <a:gd name="T8" fmla="*/ 53 w 119"/>
                <a:gd name="T9" fmla="*/ 1 h 150"/>
                <a:gd name="T10" fmla="*/ 53 w 119"/>
                <a:gd name="T11" fmla="*/ 30 h 150"/>
                <a:gd name="T12" fmla="*/ 23 w 119"/>
                <a:gd name="T13" fmla="*/ 30 h 150"/>
                <a:gd name="T14" fmla="*/ 15 w 119"/>
                <a:gd name="T15" fmla="*/ 31 h 150"/>
                <a:gd name="T16" fmla="*/ 12 w 119"/>
                <a:gd name="T17" fmla="*/ 49 h 150"/>
                <a:gd name="T18" fmla="*/ 6 w 119"/>
                <a:gd name="T19" fmla="*/ 66 h 150"/>
                <a:gd name="T20" fmla="*/ 1 w 119"/>
                <a:gd name="T21" fmla="*/ 73 h 150"/>
                <a:gd name="T22" fmla="*/ 0 w 119"/>
                <a:gd name="T23" fmla="*/ 81 h 150"/>
                <a:gd name="T24" fmla="*/ 13 w 119"/>
                <a:gd name="T25" fmla="*/ 106 h 150"/>
                <a:gd name="T26" fmla="*/ 27 w 119"/>
                <a:gd name="T27" fmla="*/ 125 h 150"/>
                <a:gd name="T28" fmla="*/ 49 w 119"/>
                <a:gd name="T29" fmla="*/ 150 h 150"/>
                <a:gd name="T30" fmla="*/ 65 w 119"/>
                <a:gd name="T31" fmla="*/ 137 h 150"/>
                <a:gd name="T32" fmla="*/ 57 w 119"/>
                <a:gd name="T33" fmla="*/ 121 h 150"/>
                <a:gd name="T34" fmla="*/ 64 w 119"/>
                <a:gd name="T35" fmla="*/ 115 h 150"/>
                <a:gd name="T36" fmla="*/ 79 w 119"/>
                <a:gd name="T37" fmla="*/ 112 h 150"/>
                <a:gd name="T38" fmla="*/ 81 w 119"/>
                <a:gd name="T39" fmla="*/ 101 h 150"/>
                <a:gd name="T40" fmla="*/ 92 w 119"/>
                <a:gd name="T41" fmla="*/ 112 h 150"/>
                <a:gd name="T42" fmla="*/ 110 w 119"/>
                <a:gd name="T43" fmla="*/ 114 h 150"/>
                <a:gd name="T44" fmla="*/ 116 w 119"/>
                <a:gd name="T45" fmla="*/ 103 h 150"/>
                <a:gd name="T46" fmla="*/ 119 w 119"/>
                <a:gd name="T47" fmla="*/ 86 h 150"/>
                <a:gd name="T48" fmla="*/ 117 w 119"/>
                <a:gd name="T49" fmla="*/ 68 h 150"/>
                <a:gd name="T50" fmla="*/ 107 w 119"/>
                <a:gd name="T51" fmla="*/ 54 h 150"/>
                <a:gd name="T52" fmla="*/ 116 w 119"/>
                <a:gd name="T53" fmla="*/ 26 h 150"/>
                <a:gd name="T54" fmla="*/ 111 w 119"/>
                <a:gd name="T55" fmla="*/ 22 h 150"/>
                <a:gd name="T56" fmla="*/ 95 w 119"/>
                <a:gd name="T57" fmla="*/ 24 h 150"/>
                <a:gd name="T58" fmla="*/ 89 w 119"/>
                <a:gd name="T59" fmla="*/ 11 h 150"/>
                <a:gd name="T60" fmla="*/ 91 w 119"/>
                <a:gd name="T61" fmla="*/ 1 h 150"/>
                <a:gd name="T62" fmla="*/ 91 w 119"/>
                <a:gd name="T63" fmla="*/ 1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19" h="150">
                  <a:moveTo>
                    <a:pt x="91" y="1"/>
                  </a:moveTo>
                  <a:lnTo>
                    <a:pt x="88" y="0"/>
                  </a:lnTo>
                  <a:lnTo>
                    <a:pt x="75" y="3"/>
                  </a:lnTo>
                  <a:lnTo>
                    <a:pt x="63" y="0"/>
                  </a:lnTo>
                  <a:lnTo>
                    <a:pt x="53" y="1"/>
                  </a:lnTo>
                  <a:lnTo>
                    <a:pt x="53" y="30"/>
                  </a:lnTo>
                  <a:lnTo>
                    <a:pt x="23" y="30"/>
                  </a:lnTo>
                  <a:lnTo>
                    <a:pt x="15" y="31"/>
                  </a:lnTo>
                  <a:lnTo>
                    <a:pt x="12" y="49"/>
                  </a:lnTo>
                  <a:lnTo>
                    <a:pt x="6" y="66"/>
                  </a:lnTo>
                  <a:lnTo>
                    <a:pt x="1" y="73"/>
                  </a:lnTo>
                  <a:lnTo>
                    <a:pt x="0" y="81"/>
                  </a:lnTo>
                  <a:lnTo>
                    <a:pt x="13" y="106"/>
                  </a:lnTo>
                  <a:lnTo>
                    <a:pt x="27" y="125"/>
                  </a:lnTo>
                  <a:lnTo>
                    <a:pt x="49" y="150"/>
                  </a:lnTo>
                  <a:lnTo>
                    <a:pt x="65" y="137"/>
                  </a:lnTo>
                  <a:lnTo>
                    <a:pt x="57" y="121"/>
                  </a:lnTo>
                  <a:lnTo>
                    <a:pt x="64" y="115"/>
                  </a:lnTo>
                  <a:lnTo>
                    <a:pt x="79" y="112"/>
                  </a:lnTo>
                  <a:lnTo>
                    <a:pt x="81" y="101"/>
                  </a:lnTo>
                  <a:lnTo>
                    <a:pt x="92" y="112"/>
                  </a:lnTo>
                  <a:lnTo>
                    <a:pt x="110" y="114"/>
                  </a:lnTo>
                  <a:lnTo>
                    <a:pt x="116" y="103"/>
                  </a:lnTo>
                  <a:lnTo>
                    <a:pt x="119" y="86"/>
                  </a:lnTo>
                  <a:lnTo>
                    <a:pt x="117" y="68"/>
                  </a:lnTo>
                  <a:lnTo>
                    <a:pt x="107" y="54"/>
                  </a:lnTo>
                  <a:lnTo>
                    <a:pt x="116" y="26"/>
                  </a:lnTo>
                  <a:lnTo>
                    <a:pt x="111" y="22"/>
                  </a:lnTo>
                  <a:lnTo>
                    <a:pt x="95" y="24"/>
                  </a:lnTo>
                  <a:lnTo>
                    <a:pt x="89" y="11"/>
                  </a:lnTo>
                  <a:lnTo>
                    <a:pt x="91" y="1"/>
                  </a:lnTo>
                  <a:lnTo>
                    <a:pt x="91" y="1"/>
                  </a:ln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3" name="United Kingdom"/>
            <p:cNvSpPr>
              <a:spLocks noEditPoints="1"/>
            </p:cNvSpPr>
            <p:nvPr/>
          </p:nvSpPr>
          <p:spPr bwMode="auto">
            <a:xfrm>
              <a:off x="5789612" y="2295526"/>
              <a:ext cx="258762" cy="309563"/>
            </a:xfrm>
            <a:custGeom>
              <a:avLst/>
              <a:gdLst>
                <a:gd name="T0" fmla="*/ 34 w 163"/>
                <a:gd name="T1" fmla="*/ 91 h 195"/>
                <a:gd name="T2" fmla="*/ 15 w 163"/>
                <a:gd name="T3" fmla="*/ 77 h 195"/>
                <a:gd name="T4" fmla="*/ 1 w 163"/>
                <a:gd name="T5" fmla="*/ 78 h 195"/>
                <a:gd name="T6" fmla="*/ 4 w 163"/>
                <a:gd name="T7" fmla="*/ 90 h 195"/>
                <a:gd name="T8" fmla="*/ 0 w 163"/>
                <a:gd name="T9" fmla="*/ 102 h 195"/>
                <a:gd name="T10" fmla="*/ 10 w 163"/>
                <a:gd name="T11" fmla="*/ 102 h 195"/>
                <a:gd name="T12" fmla="*/ 23 w 163"/>
                <a:gd name="T13" fmla="*/ 107 h 195"/>
                <a:gd name="T14" fmla="*/ 34 w 163"/>
                <a:gd name="T15" fmla="*/ 91 h 195"/>
                <a:gd name="T16" fmla="*/ 82 w 163"/>
                <a:gd name="T17" fmla="*/ 0 h 195"/>
                <a:gd name="T18" fmla="*/ 62 w 163"/>
                <a:gd name="T19" fmla="*/ 2 h 195"/>
                <a:gd name="T20" fmla="*/ 48 w 163"/>
                <a:gd name="T21" fmla="*/ 0 h 195"/>
                <a:gd name="T22" fmla="*/ 34 w 163"/>
                <a:gd name="T23" fmla="*/ 18 h 195"/>
                <a:gd name="T24" fmla="*/ 27 w 163"/>
                <a:gd name="T25" fmla="*/ 41 h 195"/>
                <a:gd name="T26" fmla="*/ 35 w 163"/>
                <a:gd name="T27" fmla="*/ 52 h 195"/>
                <a:gd name="T28" fmla="*/ 35 w 163"/>
                <a:gd name="T29" fmla="*/ 74 h 195"/>
                <a:gd name="T30" fmla="*/ 46 w 163"/>
                <a:gd name="T31" fmla="*/ 64 h 195"/>
                <a:gd name="T32" fmla="*/ 50 w 163"/>
                <a:gd name="T33" fmla="*/ 69 h 195"/>
                <a:gd name="T34" fmla="*/ 45 w 163"/>
                <a:gd name="T35" fmla="*/ 80 h 195"/>
                <a:gd name="T36" fmla="*/ 48 w 163"/>
                <a:gd name="T37" fmla="*/ 85 h 195"/>
                <a:gd name="T38" fmla="*/ 69 w 163"/>
                <a:gd name="T39" fmla="*/ 90 h 195"/>
                <a:gd name="T40" fmla="*/ 70 w 163"/>
                <a:gd name="T41" fmla="*/ 90 h 195"/>
                <a:gd name="T42" fmla="*/ 81 w 163"/>
                <a:gd name="T43" fmla="*/ 104 h 195"/>
                <a:gd name="T44" fmla="*/ 78 w 163"/>
                <a:gd name="T45" fmla="*/ 117 h 195"/>
                <a:gd name="T46" fmla="*/ 78 w 163"/>
                <a:gd name="T47" fmla="*/ 117 h 195"/>
                <a:gd name="T48" fmla="*/ 52 w 163"/>
                <a:gd name="T49" fmla="*/ 115 h 195"/>
                <a:gd name="T50" fmla="*/ 48 w 163"/>
                <a:gd name="T51" fmla="*/ 130 h 195"/>
                <a:gd name="T52" fmla="*/ 58 w 163"/>
                <a:gd name="T53" fmla="*/ 142 h 195"/>
                <a:gd name="T54" fmla="*/ 39 w 163"/>
                <a:gd name="T55" fmla="*/ 149 h 195"/>
                <a:gd name="T56" fmla="*/ 44 w 163"/>
                <a:gd name="T57" fmla="*/ 158 h 195"/>
                <a:gd name="T58" fmla="*/ 72 w 163"/>
                <a:gd name="T59" fmla="*/ 162 h 195"/>
                <a:gd name="T60" fmla="*/ 72 w 163"/>
                <a:gd name="T61" fmla="*/ 162 h 195"/>
                <a:gd name="T62" fmla="*/ 56 w 163"/>
                <a:gd name="T63" fmla="*/ 166 h 195"/>
                <a:gd name="T64" fmla="*/ 28 w 163"/>
                <a:gd name="T65" fmla="*/ 191 h 195"/>
                <a:gd name="T66" fmla="*/ 37 w 163"/>
                <a:gd name="T67" fmla="*/ 195 h 195"/>
                <a:gd name="T68" fmla="*/ 50 w 163"/>
                <a:gd name="T69" fmla="*/ 187 h 195"/>
                <a:gd name="T70" fmla="*/ 67 w 163"/>
                <a:gd name="T71" fmla="*/ 190 h 195"/>
                <a:gd name="T72" fmla="*/ 80 w 163"/>
                <a:gd name="T73" fmla="*/ 179 h 195"/>
                <a:gd name="T74" fmla="*/ 88 w 163"/>
                <a:gd name="T75" fmla="*/ 183 h 195"/>
                <a:gd name="T76" fmla="*/ 119 w 163"/>
                <a:gd name="T77" fmla="*/ 177 h 195"/>
                <a:gd name="T78" fmla="*/ 144 w 163"/>
                <a:gd name="T79" fmla="*/ 177 h 195"/>
                <a:gd name="T80" fmla="*/ 160 w 163"/>
                <a:gd name="T81" fmla="*/ 165 h 195"/>
                <a:gd name="T82" fmla="*/ 152 w 163"/>
                <a:gd name="T83" fmla="*/ 153 h 195"/>
                <a:gd name="T84" fmla="*/ 161 w 163"/>
                <a:gd name="T85" fmla="*/ 147 h 195"/>
                <a:gd name="T86" fmla="*/ 163 w 163"/>
                <a:gd name="T87" fmla="*/ 132 h 195"/>
                <a:gd name="T88" fmla="*/ 142 w 163"/>
                <a:gd name="T89" fmla="*/ 127 h 195"/>
                <a:gd name="T90" fmla="*/ 136 w 163"/>
                <a:gd name="T91" fmla="*/ 119 h 195"/>
                <a:gd name="T92" fmla="*/ 126 w 163"/>
                <a:gd name="T93" fmla="*/ 93 h 195"/>
                <a:gd name="T94" fmla="*/ 114 w 163"/>
                <a:gd name="T95" fmla="*/ 89 h 195"/>
                <a:gd name="T96" fmla="*/ 99 w 163"/>
                <a:gd name="T97" fmla="*/ 63 h 195"/>
                <a:gd name="T98" fmla="*/ 97 w 163"/>
                <a:gd name="T99" fmla="*/ 61 h 195"/>
                <a:gd name="T100" fmla="*/ 79 w 163"/>
                <a:gd name="T101" fmla="*/ 59 h 195"/>
                <a:gd name="T102" fmla="*/ 95 w 163"/>
                <a:gd name="T103" fmla="*/ 39 h 195"/>
                <a:gd name="T104" fmla="*/ 100 w 163"/>
                <a:gd name="T105" fmla="*/ 21 h 195"/>
                <a:gd name="T106" fmla="*/ 81 w 163"/>
                <a:gd name="T107" fmla="*/ 21 h 195"/>
                <a:gd name="T108" fmla="*/ 63 w 163"/>
                <a:gd name="T109" fmla="*/ 24 h 195"/>
                <a:gd name="T110" fmla="*/ 82 w 163"/>
                <a:gd name="T111" fmla="*/ 0 h 195"/>
                <a:gd name="T112" fmla="*/ 82 w 163"/>
                <a:gd name="T113" fmla="*/ 0 h 1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63" h="195">
                  <a:moveTo>
                    <a:pt x="34" y="91"/>
                  </a:moveTo>
                  <a:lnTo>
                    <a:pt x="15" y="77"/>
                  </a:lnTo>
                  <a:lnTo>
                    <a:pt x="1" y="78"/>
                  </a:lnTo>
                  <a:lnTo>
                    <a:pt x="4" y="90"/>
                  </a:lnTo>
                  <a:lnTo>
                    <a:pt x="0" y="102"/>
                  </a:lnTo>
                  <a:lnTo>
                    <a:pt x="10" y="102"/>
                  </a:lnTo>
                  <a:lnTo>
                    <a:pt x="23" y="107"/>
                  </a:lnTo>
                  <a:lnTo>
                    <a:pt x="34" y="91"/>
                  </a:lnTo>
                  <a:close/>
                  <a:moveTo>
                    <a:pt x="82" y="0"/>
                  </a:moveTo>
                  <a:lnTo>
                    <a:pt x="62" y="2"/>
                  </a:lnTo>
                  <a:lnTo>
                    <a:pt x="48" y="0"/>
                  </a:lnTo>
                  <a:lnTo>
                    <a:pt x="34" y="18"/>
                  </a:lnTo>
                  <a:lnTo>
                    <a:pt x="27" y="41"/>
                  </a:lnTo>
                  <a:lnTo>
                    <a:pt x="35" y="52"/>
                  </a:lnTo>
                  <a:lnTo>
                    <a:pt x="35" y="74"/>
                  </a:lnTo>
                  <a:lnTo>
                    <a:pt x="46" y="64"/>
                  </a:lnTo>
                  <a:lnTo>
                    <a:pt x="50" y="69"/>
                  </a:lnTo>
                  <a:lnTo>
                    <a:pt x="45" y="80"/>
                  </a:lnTo>
                  <a:lnTo>
                    <a:pt x="48" y="85"/>
                  </a:lnTo>
                  <a:lnTo>
                    <a:pt x="69" y="90"/>
                  </a:lnTo>
                  <a:lnTo>
                    <a:pt x="70" y="90"/>
                  </a:lnTo>
                  <a:lnTo>
                    <a:pt x="81" y="104"/>
                  </a:lnTo>
                  <a:lnTo>
                    <a:pt x="78" y="117"/>
                  </a:lnTo>
                  <a:lnTo>
                    <a:pt x="78" y="117"/>
                  </a:lnTo>
                  <a:lnTo>
                    <a:pt x="52" y="115"/>
                  </a:lnTo>
                  <a:lnTo>
                    <a:pt x="48" y="130"/>
                  </a:lnTo>
                  <a:lnTo>
                    <a:pt x="58" y="142"/>
                  </a:lnTo>
                  <a:lnTo>
                    <a:pt x="39" y="149"/>
                  </a:lnTo>
                  <a:lnTo>
                    <a:pt x="44" y="158"/>
                  </a:lnTo>
                  <a:lnTo>
                    <a:pt x="72" y="162"/>
                  </a:lnTo>
                  <a:lnTo>
                    <a:pt x="72" y="162"/>
                  </a:lnTo>
                  <a:lnTo>
                    <a:pt x="56" y="166"/>
                  </a:lnTo>
                  <a:lnTo>
                    <a:pt x="28" y="191"/>
                  </a:lnTo>
                  <a:lnTo>
                    <a:pt x="37" y="195"/>
                  </a:lnTo>
                  <a:lnTo>
                    <a:pt x="50" y="187"/>
                  </a:lnTo>
                  <a:lnTo>
                    <a:pt x="67" y="190"/>
                  </a:lnTo>
                  <a:lnTo>
                    <a:pt x="80" y="179"/>
                  </a:lnTo>
                  <a:lnTo>
                    <a:pt x="88" y="183"/>
                  </a:lnTo>
                  <a:lnTo>
                    <a:pt x="119" y="177"/>
                  </a:lnTo>
                  <a:lnTo>
                    <a:pt x="144" y="177"/>
                  </a:lnTo>
                  <a:lnTo>
                    <a:pt x="160" y="165"/>
                  </a:lnTo>
                  <a:lnTo>
                    <a:pt x="152" y="153"/>
                  </a:lnTo>
                  <a:lnTo>
                    <a:pt x="161" y="147"/>
                  </a:lnTo>
                  <a:lnTo>
                    <a:pt x="163" y="132"/>
                  </a:lnTo>
                  <a:lnTo>
                    <a:pt x="142" y="127"/>
                  </a:lnTo>
                  <a:lnTo>
                    <a:pt x="136" y="119"/>
                  </a:lnTo>
                  <a:lnTo>
                    <a:pt x="126" y="93"/>
                  </a:lnTo>
                  <a:lnTo>
                    <a:pt x="114" y="89"/>
                  </a:lnTo>
                  <a:lnTo>
                    <a:pt x="99" y="63"/>
                  </a:lnTo>
                  <a:lnTo>
                    <a:pt x="97" y="61"/>
                  </a:lnTo>
                  <a:lnTo>
                    <a:pt x="79" y="59"/>
                  </a:lnTo>
                  <a:lnTo>
                    <a:pt x="95" y="39"/>
                  </a:lnTo>
                  <a:lnTo>
                    <a:pt x="100" y="21"/>
                  </a:lnTo>
                  <a:lnTo>
                    <a:pt x="81" y="21"/>
                  </a:lnTo>
                  <a:lnTo>
                    <a:pt x="63" y="24"/>
                  </a:lnTo>
                  <a:lnTo>
                    <a:pt x="82" y="0"/>
                  </a:lnTo>
                  <a:lnTo>
                    <a:pt x="82" y="0"/>
                  </a:ln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4" name="Georgia"/>
            <p:cNvSpPr>
              <a:spLocks/>
            </p:cNvSpPr>
            <p:nvPr/>
          </p:nvSpPr>
          <p:spPr bwMode="auto">
            <a:xfrm>
              <a:off x="7205662" y="2841626"/>
              <a:ext cx="219075" cy="90488"/>
            </a:xfrm>
            <a:custGeom>
              <a:avLst/>
              <a:gdLst>
                <a:gd name="T0" fmla="*/ 75 w 138"/>
                <a:gd name="T1" fmla="*/ 18 h 57"/>
                <a:gd name="T2" fmla="*/ 47 w 138"/>
                <a:gd name="T3" fmla="*/ 7 h 57"/>
                <a:gd name="T4" fmla="*/ 18 w 138"/>
                <a:gd name="T5" fmla="*/ 4 h 57"/>
                <a:gd name="T6" fmla="*/ 1 w 138"/>
                <a:gd name="T7" fmla="*/ 0 h 57"/>
                <a:gd name="T8" fmla="*/ 0 w 138"/>
                <a:gd name="T9" fmla="*/ 3 h 57"/>
                <a:gd name="T10" fmla="*/ 8 w 138"/>
                <a:gd name="T11" fmla="*/ 9 h 57"/>
                <a:gd name="T12" fmla="*/ 19 w 138"/>
                <a:gd name="T13" fmla="*/ 12 h 57"/>
                <a:gd name="T14" fmla="*/ 32 w 138"/>
                <a:gd name="T15" fmla="*/ 20 h 57"/>
                <a:gd name="T16" fmla="*/ 40 w 138"/>
                <a:gd name="T17" fmla="*/ 36 h 57"/>
                <a:gd name="T18" fmla="*/ 39 w 138"/>
                <a:gd name="T19" fmla="*/ 46 h 57"/>
                <a:gd name="T20" fmla="*/ 58 w 138"/>
                <a:gd name="T21" fmla="*/ 46 h 57"/>
                <a:gd name="T22" fmla="*/ 80 w 138"/>
                <a:gd name="T23" fmla="*/ 57 h 57"/>
                <a:gd name="T24" fmla="*/ 105 w 138"/>
                <a:gd name="T25" fmla="*/ 53 h 57"/>
                <a:gd name="T26" fmla="*/ 110 w 138"/>
                <a:gd name="T27" fmla="*/ 49 h 57"/>
                <a:gd name="T28" fmla="*/ 126 w 138"/>
                <a:gd name="T29" fmla="*/ 56 h 57"/>
                <a:gd name="T30" fmla="*/ 136 w 138"/>
                <a:gd name="T31" fmla="*/ 57 h 57"/>
                <a:gd name="T32" fmla="*/ 138 w 138"/>
                <a:gd name="T33" fmla="*/ 55 h 57"/>
                <a:gd name="T34" fmla="*/ 126 w 138"/>
                <a:gd name="T35" fmla="*/ 42 h 57"/>
                <a:gd name="T36" fmla="*/ 130 w 138"/>
                <a:gd name="T37" fmla="*/ 38 h 57"/>
                <a:gd name="T38" fmla="*/ 117 w 138"/>
                <a:gd name="T39" fmla="*/ 33 h 57"/>
                <a:gd name="T40" fmla="*/ 109 w 138"/>
                <a:gd name="T41" fmla="*/ 24 h 57"/>
                <a:gd name="T42" fmla="*/ 90 w 138"/>
                <a:gd name="T43" fmla="*/ 19 h 57"/>
                <a:gd name="T44" fmla="*/ 79 w 138"/>
                <a:gd name="T45" fmla="*/ 23 h 57"/>
                <a:gd name="T46" fmla="*/ 75 w 138"/>
                <a:gd name="T47" fmla="*/ 18 h 57"/>
                <a:gd name="T48" fmla="*/ 75 w 138"/>
                <a:gd name="T49" fmla="*/ 1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8" h="57">
                  <a:moveTo>
                    <a:pt x="75" y="18"/>
                  </a:moveTo>
                  <a:lnTo>
                    <a:pt x="47" y="7"/>
                  </a:lnTo>
                  <a:lnTo>
                    <a:pt x="18" y="4"/>
                  </a:lnTo>
                  <a:lnTo>
                    <a:pt x="1" y="0"/>
                  </a:lnTo>
                  <a:lnTo>
                    <a:pt x="0" y="3"/>
                  </a:lnTo>
                  <a:lnTo>
                    <a:pt x="8" y="9"/>
                  </a:lnTo>
                  <a:lnTo>
                    <a:pt x="19" y="12"/>
                  </a:lnTo>
                  <a:lnTo>
                    <a:pt x="32" y="20"/>
                  </a:lnTo>
                  <a:lnTo>
                    <a:pt x="40" y="36"/>
                  </a:lnTo>
                  <a:lnTo>
                    <a:pt x="39" y="46"/>
                  </a:lnTo>
                  <a:lnTo>
                    <a:pt x="58" y="46"/>
                  </a:lnTo>
                  <a:lnTo>
                    <a:pt x="80" y="57"/>
                  </a:lnTo>
                  <a:lnTo>
                    <a:pt x="105" y="53"/>
                  </a:lnTo>
                  <a:lnTo>
                    <a:pt x="110" y="49"/>
                  </a:lnTo>
                  <a:lnTo>
                    <a:pt x="126" y="56"/>
                  </a:lnTo>
                  <a:lnTo>
                    <a:pt x="136" y="57"/>
                  </a:lnTo>
                  <a:lnTo>
                    <a:pt x="138" y="55"/>
                  </a:lnTo>
                  <a:lnTo>
                    <a:pt x="126" y="42"/>
                  </a:lnTo>
                  <a:lnTo>
                    <a:pt x="130" y="38"/>
                  </a:lnTo>
                  <a:lnTo>
                    <a:pt x="117" y="33"/>
                  </a:lnTo>
                  <a:lnTo>
                    <a:pt x="109" y="24"/>
                  </a:lnTo>
                  <a:lnTo>
                    <a:pt x="90" y="19"/>
                  </a:lnTo>
                  <a:lnTo>
                    <a:pt x="79" y="23"/>
                  </a:lnTo>
                  <a:lnTo>
                    <a:pt x="75" y="18"/>
                  </a:lnTo>
                  <a:lnTo>
                    <a:pt x="75" y="18"/>
                  </a:ln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5" name="Ghana"/>
            <p:cNvSpPr>
              <a:spLocks/>
            </p:cNvSpPr>
            <p:nvPr/>
          </p:nvSpPr>
          <p:spPr bwMode="auto">
            <a:xfrm>
              <a:off x="5892800" y="4064001"/>
              <a:ext cx="142875" cy="241300"/>
            </a:xfrm>
            <a:custGeom>
              <a:avLst/>
              <a:gdLst>
                <a:gd name="T0" fmla="*/ 68 w 90"/>
                <a:gd name="T1" fmla="*/ 2 h 152"/>
                <a:gd name="T2" fmla="*/ 59 w 90"/>
                <a:gd name="T3" fmla="*/ 0 h 152"/>
                <a:gd name="T4" fmla="*/ 53 w 90"/>
                <a:gd name="T5" fmla="*/ 4 h 152"/>
                <a:gd name="T6" fmla="*/ 43 w 90"/>
                <a:gd name="T7" fmla="*/ 2 h 152"/>
                <a:gd name="T8" fmla="*/ 7 w 90"/>
                <a:gd name="T9" fmla="*/ 4 h 152"/>
                <a:gd name="T10" fmla="*/ 6 w 90"/>
                <a:gd name="T11" fmla="*/ 17 h 152"/>
                <a:gd name="T12" fmla="*/ 10 w 90"/>
                <a:gd name="T13" fmla="*/ 35 h 152"/>
                <a:gd name="T14" fmla="*/ 14 w 90"/>
                <a:gd name="T15" fmla="*/ 69 h 152"/>
                <a:gd name="T16" fmla="*/ 6 w 90"/>
                <a:gd name="T17" fmla="*/ 89 h 152"/>
                <a:gd name="T18" fmla="*/ 0 w 90"/>
                <a:gd name="T19" fmla="*/ 116 h 152"/>
                <a:gd name="T20" fmla="*/ 10 w 90"/>
                <a:gd name="T21" fmla="*/ 136 h 152"/>
                <a:gd name="T22" fmla="*/ 9 w 90"/>
                <a:gd name="T23" fmla="*/ 146 h 152"/>
                <a:gd name="T24" fmla="*/ 27 w 90"/>
                <a:gd name="T25" fmla="*/ 152 h 152"/>
                <a:gd name="T26" fmla="*/ 46 w 90"/>
                <a:gd name="T27" fmla="*/ 145 h 152"/>
                <a:gd name="T28" fmla="*/ 58 w 90"/>
                <a:gd name="T29" fmla="*/ 137 h 152"/>
                <a:gd name="T30" fmla="*/ 90 w 90"/>
                <a:gd name="T31" fmla="*/ 123 h 152"/>
                <a:gd name="T32" fmla="*/ 86 w 90"/>
                <a:gd name="T33" fmla="*/ 115 h 152"/>
                <a:gd name="T34" fmla="*/ 81 w 90"/>
                <a:gd name="T35" fmla="*/ 100 h 152"/>
                <a:gd name="T36" fmla="*/ 79 w 90"/>
                <a:gd name="T37" fmla="*/ 88 h 152"/>
                <a:gd name="T38" fmla="*/ 83 w 90"/>
                <a:gd name="T39" fmla="*/ 66 h 152"/>
                <a:gd name="T40" fmla="*/ 78 w 90"/>
                <a:gd name="T41" fmla="*/ 58 h 152"/>
                <a:gd name="T42" fmla="*/ 76 w 90"/>
                <a:gd name="T43" fmla="*/ 39 h 152"/>
                <a:gd name="T44" fmla="*/ 76 w 90"/>
                <a:gd name="T45" fmla="*/ 22 h 152"/>
                <a:gd name="T46" fmla="*/ 68 w 90"/>
                <a:gd name="T47" fmla="*/ 9 h 152"/>
                <a:gd name="T48" fmla="*/ 68 w 90"/>
                <a:gd name="T49" fmla="*/ 2 h 152"/>
                <a:gd name="T50" fmla="*/ 68 w 90"/>
                <a:gd name="T51" fmla="*/ 2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90" h="152">
                  <a:moveTo>
                    <a:pt x="68" y="2"/>
                  </a:moveTo>
                  <a:lnTo>
                    <a:pt x="59" y="0"/>
                  </a:lnTo>
                  <a:lnTo>
                    <a:pt x="53" y="4"/>
                  </a:lnTo>
                  <a:lnTo>
                    <a:pt x="43" y="2"/>
                  </a:lnTo>
                  <a:lnTo>
                    <a:pt x="7" y="4"/>
                  </a:lnTo>
                  <a:lnTo>
                    <a:pt x="6" y="17"/>
                  </a:lnTo>
                  <a:lnTo>
                    <a:pt x="10" y="35"/>
                  </a:lnTo>
                  <a:lnTo>
                    <a:pt x="14" y="69"/>
                  </a:lnTo>
                  <a:lnTo>
                    <a:pt x="6" y="89"/>
                  </a:lnTo>
                  <a:lnTo>
                    <a:pt x="0" y="116"/>
                  </a:lnTo>
                  <a:lnTo>
                    <a:pt x="10" y="136"/>
                  </a:lnTo>
                  <a:lnTo>
                    <a:pt x="9" y="146"/>
                  </a:lnTo>
                  <a:lnTo>
                    <a:pt x="27" y="152"/>
                  </a:lnTo>
                  <a:lnTo>
                    <a:pt x="46" y="145"/>
                  </a:lnTo>
                  <a:lnTo>
                    <a:pt x="58" y="137"/>
                  </a:lnTo>
                  <a:lnTo>
                    <a:pt x="90" y="123"/>
                  </a:lnTo>
                  <a:lnTo>
                    <a:pt x="86" y="115"/>
                  </a:lnTo>
                  <a:lnTo>
                    <a:pt x="81" y="100"/>
                  </a:lnTo>
                  <a:lnTo>
                    <a:pt x="79" y="88"/>
                  </a:lnTo>
                  <a:lnTo>
                    <a:pt x="83" y="66"/>
                  </a:lnTo>
                  <a:lnTo>
                    <a:pt x="78" y="58"/>
                  </a:lnTo>
                  <a:lnTo>
                    <a:pt x="76" y="39"/>
                  </a:lnTo>
                  <a:lnTo>
                    <a:pt x="76" y="22"/>
                  </a:lnTo>
                  <a:lnTo>
                    <a:pt x="68" y="9"/>
                  </a:lnTo>
                  <a:lnTo>
                    <a:pt x="68" y="2"/>
                  </a:lnTo>
                  <a:lnTo>
                    <a:pt x="68" y="2"/>
                  </a:ln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6" name="Guinea"/>
            <p:cNvSpPr>
              <a:spLocks/>
            </p:cNvSpPr>
            <p:nvPr/>
          </p:nvSpPr>
          <p:spPr bwMode="auto">
            <a:xfrm>
              <a:off x="5499100" y="4008438"/>
              <a:ext cx="241300" cy="200025"/>
            </a:xfrm>
            <a:custGeom>
              <a:avLst/>
              <a:gdLst>
                <a:gd name="T0" fmla="*/ 73 w 152"/>
                <a:gd name="T1" fmla="*/ 5 h 126"/>
                <a:gd name="T2" fmla="*/ 61 w 152"/>
                <a:gd name="T3" fmla="*/ 5 h 126"/>
                <a:gd name="T4" fmla="*/ 41 w 152"/>
                <a:gd name="T5" fmla="*/ 1 h 126"/>
                <a:gd name="T6" fmla="*/ 30 w 152"/>
                <a:gd name="T7" fmla="*/ 8 h 126"/>
                <a:gd name="T8" fmla="*/ 30 w 152"/>
                <a:gd name="T9" fmla="*/ 18 h 126"/>
                <a:gd name="T10" fmla="*/ 21 w 152"/>
                <a:gd name="T11" fmla="*/ 22 h 126"/>
                <a:gd name="T12" fmla="*/ 10 w 152"/>
                <a:gd name="T13" fmla="*/ 25 h 126"/>
                <a:gd name="T14" fmla="*/ 6 w 152"/>
                <a:gd name="T15" fmla="*/ 41 h 126"/>
                <a:gd name="T16" fmla="*/ 12 w 152"/>
                <a:gd name="T17" fmla="*/ 57 h 126"/>
                <a:gd name="T18" fmla="*/ 22 w 152"/>
                <a:gd name="T19" fmla="*/ 64 h 126"/>
                <a:gd name="T20" fmla="*/ 39 w 152"/>
                <a:gd name="T21" fmla="*/ 87 h 126"/>
                <a:gd name="T22" fmla="*/ 53 w 152"/>
                <a:gd name="T23" fmla="*/ 71 h 126"/>
                <a:gd name="T24" fmla="*/ 62 w 152"/>
                <a:gd name="T25" fmla="*/ 65 h 126"/>
                <a:gd name="T26" fmla="*/ 84 w 152"/>
                <a:gd name="T27" fmla="*/ 60 h 126"/>
                <a:gd name="T28" fmla="*/ 94 w 152"/>
                <a:gd name="T29" fmla="*/ 79 h 126"/>
                <a:gd name="T30" fmla="*/ 97 w 152"/>
                <a:gd name="T31" fmla="*/ 92 h 126"/>
                <a:gd name="T32" fmla="*/ 103 w 152"/>
                <a:gd name="T33" fmla="*/ 99 h 126"/>
                <a:gd name="T34" fmla="*/ 112 w 152"/>
                <a:gd name="T35" fmla="*/ 96 h 126"/>
                <a:gd name="T36" fmla="*/ 119 w 152"/>
                <a:gd name="T37" fmla="*/ 120 h 126"/>
                <a:gd name="T38" fmla="*/ 130 w 152"/>
                <a:gd name="T39" fmla="*/ 126 h 126"/>
                <a:gd name="T40" fmla="*/ 140 w 152"/>
                <a:gd name="T41" fmla="*/ 116 h 126"/>
                <a:gd name="T42" fmla="*/ 144 w 152"/>
                <a:gd name="T43" fmla="*/ 106 h 126"/>
                <a:gd name="T44" fmla="*/ 145 w 152"/>
                <a:gd name="T45" fmla="*/ 99 h 126"/>
                <a:gd name="T46" fmla="*/ 147 w 152"/>
                <a:gd name="T47" fmla="*/ 76 h 126"/>
                <a:gd name="T48" fmla="*/ 145 w 152"/>
                <a:gd name="T49" fmla="*/ 58 h 126"/>
                <a:gd name="T50" fmla="*/ 142 w 152"/>
                <a:gd name="T51" fmla="*/ 50 h 126"/>
                <a:gd name="T52" fmla="*/ 141 w 152"/>
                <a:gd name="T53" fmla="*/ 40 h 126"/>
                <a:gd name="T54" fmla="*/ 137 w 152"/>
                <a:gd name="T55" fmla="*/ 34 h 126"/>
                <a:gd name="T56" fmla="*/ 133 w 152"/>
                <a:gd name="T57" fmla="*/ 18 h 126"/>
                <a:gd name="T58" fmla="*/ 126 w 152"/>
                <a:gd name="T59" fmla="*/ 7 h 126"/>
                <a:gd name="T60" fmla="*/ 117 w 152"/>
                <a:gd name="T61" fmla="*/ 9 h 126"/>
                <a:gd name="T62" fmla="*/ 104 w 152"/>
                <a:gd name="T63" fmla="*/ 17 h 126"/>
                <a:gd name="T64" fmla="*/ 90 w 152"/>
                <a:gd name="T65" fmla="*/ 10 h 126"/>
                <a:gd name="T66" fmla="*/ 80 w 152"/>
                <a:gd name="T67" fmla="*/ 12 h 126"/>
                <a:gd name="T68" fmla="*/ 76 w 152"/>
                <a:gd name="T69" fmla="*/ 3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52" h="126">
                  <a:moveTo>
                    <a:pt x="76" y="3"/>
                  </a:moveTo>
                  <a:lnTo>
                    <a:pt x="73" y="5"/>
                  </a:lnTo>
                  <a:lnTo>
                    <a:pt x="62" y="3"/>
                  </a:lnTo>
                  <a:lnTo>
                    <a:pt x="61" y="5"/>
                  </a:lnTo>
                  <a:lnTo>
                    <a:pt x="56" y="6"/>
                  </a:lnTo>
                  <a:lnTo>
                    <a:pt x="41" y="1"/>
                  </a:lnTo>
                  <a:lnTo>
                    <a:pt x="31" y="0"/>
                  </a:lnTo>
                  <a:lnTo>
                    <a:pt x="30" y="8"/>
                  </a:lnTo>
                  <a:lnTo>
                    <a:pt x="28" y="11"/>
                  </a:lnTo>
                  <a:lnTo>
                    <a:pt x="30" y="18"/>
                  </a:lnTo>
                  <a:lnTo>
                    <a:pt x="26" y="22"/>
                  </a:lnTo>
                  <a:lnTo>
                    <a:pt x="21" y="22"/>
                  </a:lnTo>
                  <a:lnTo>
                    <a:pt x="17" y="26"/>
                  </a:lnTo>
                  <a:lnTo>
                    <a:pt x="10" y="25"/>
                  </a:lnTo>
                  <a:lnTo>
                    <a:pt x="0" y="37"/>
                  </a:lnTo>
                  <a:lnTo>
                    <a:pt x="6" y="41"/>
                  </a:lnTo>
                  <a:lnTo>
                    <a:pt x="9" y="46"/>
                  </a:lnTo>
                  <a:lnTo>
                    <a:pt x="12" y="57"/>
                  </a:lnTo>
                  <a:lnTo>
                    <a:pt x="17" y="61"/>
                  </a:lnTo>
                  <a:lnTo>
                    <a:pt x="22" y="64"/>
                  </a:lnTo>
                  <a:lnTo>
                    <a:pt x="30" y="73"/>
                  </a:lnTo>
                  <a:lnTo>
                    <a:pt x="39" y="87"/>
                  </a:lnTo>
                  <a:lnTo>
                    <a:pt x="50" y="77"/>
                  </a:lnTo>
                  <a:lnTo>
                    <a:pt x="53" y="71"/>
                  </a:lnTo>
                  <a:lnTo>
                    <a:pt x="57" y="65"/>
                  </a:lnTo>
                  <a:lnTo>
                    <a:pt x="62" y="65"/>
                  </a:lnTo>
                  <a:lnTo>
                    <a:pt x="67" y="60"/>
                  </a:lnTo>
                  <a:lnTo>
                    <a:pt x="84" y="60"/>
                  </a:lnTo>
                  <a:lnTo>
                    <a:pt x="90" y="69"/>
                  </a:lnTo>
                  <a:lnTo>
                    <a:pt x="94" y="79"/>
                  </a:lnTo>
                  <a:lnTo>
                    <a:pt x="93" y="85"/>
                  </a:lnTo>
                  <a:lnTo>
                    <a:pt x="97" y="92"/>
                  </a:lnTo>
                  <a:lnTo>
                    <a:pt x="97" y="100"/>
                  </a:lnTo>
                  <a:lnTo>
                    <a:pt x="103" y="99"/>
                  </a:lnTo>
                  <a:lnTo>
                    <a:pt x="106" y="99"/>
                  </a:lnTo>
                  <a:lnTo>
                    <a:pt x="112" y="96"/>
                  </a:lnTo>
                  <a:lnTo>
                    <a:pt x="121" y="111"/>
                  </a:lnTo>
                  <a:lnTo>
                    <a:pt x="119" y="120"/>
                  </a:lnTo>
                  <a:lnTo>
                    <a:pt x="123" y="125"/>
                  </a:lnTo>
                  <a:lnTo>
                    <a:pt x="130" y="126"/>
                  </a:lnTo>
                  <a:lnTo>
                    <a:pt x="133" y="115"/>
                  </a:lnTo>
                  <a:lnTo>
                    <a:pt x="140" y="116"/>
                  </a:lnTo>
                  <a:lnTo>
                    <a:pt x="143" y="116"/>
                  </a:lnTo>
                  <a:lnTo>
                    <a:pt x="144" y="106"/>
                  </a:lnTo>
                  <a:lnTo>
                    <a:pt x="143" y="101"/>
                  </a:lnTo>
                  <a:lnTo>
                    <a:pt x="145" y="99"/>
                  </a:lnTo>
                  <a:lnTo>
                    <a:pt x="152" y="95"/>
                  </a:lnTo>
                  <a:lnTo>
                    <a:pt x="147" y="76"/>
                  </a:lnTo>
                  <a:lnTo>
                    <a:pt x="143" y="67"/>
                  </a:lnTo>
                  <a:lnTo>
                    <a:pt x="145" y="58"/>
                  </a:lnTo>
                  <a:lnTo>
                    <a:pt x="148" y="57"/>
                  </a:lnTo>
                  <a:lnTo>
                    <a:pt x="142" y="50"/>
                  </a:lnTo>
                  <a:lnTo>
                    <a:pt x="144" y="43"/>
                  </a:lnTo>
                  <a:lnTo>
                    <a:pt x="141" y="40"/>
                  </a:lnTo>
                  <a:lnTo>
                    <a:pt x="136" y="43"/>
                  </a:lnTo>
                  <a:lnTo>
                    <a:pt x="137" y="34"/>
                  </a:lnTo>
                  <a:lnTo>
                    <a:pt x="142" y="29"/>
                  </a:lnTo>
                  <a:lnTo>
                    <a:pt x="133" y="18"/>
                  </a:lnTo>
                  <a:lnTo>
                    <a:pt x="131" y="12"/>
                  </a:lnTo>
                  <a:lnTo>
                    <a:pt x="126" y="7"/>
                  </a:lnTo>
                  <a:lnTo>
                    <a:pt x="121" y="6"/>
                  </a:lnTo>
                  <a:lnTo>
                    <a:pt x="117" y="9"/>
                  </a:lnTo>
                  <a:lnTo>
                    <a:pt x="110" y="13"/>
                  </a:lnTo>
                  <a:lnTo>
                    <a:pt x="104" y="17"/>
                  </a:lnTo>
                  <a:lnTo>
                    <a:pt x="95" y="15"/>
                  </a:lnTo>
                  <a:lnTo>
                    <a:pt x="90" y="10"/>
                  </a:lnTo>
                  <a:lnTo>
                    <a:pt x="86" y="9"/>
                  </a:lnTo>
                  <a:lnTo>
                    <a:pt x="80" y="12"/>
                  </a:lnTo>
                  <a:lnTo>
                    <a:pt x="77" y="12"/>
                  </a:lnTo>
                  <a:lnTo>
                    <a:pt x="76" y="3"/>
                  </a:lnTo>
                  <a:lnTo>
                    <a:pt x="76" y="3"/>
                  </a:ln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7" name="Gambia"/>
            <p:cNvSpPr>
              <a:spLocks/>
            </p:cNvSpPr>
            <p:nvPr/>
          </p:nvSpPr>
          <p:spPr bwMode="auto">
            <a:xfrm>
              <a:off x="5443537" y="3960813"/>
              <a:ext cx="100012" cy="26988"/>
            </a:xfrm>
            <a:custGeom>
              <a:avLst/>
              <a:gdLst>
                <a:gd name="T0" fmla="*/ 0 w 63"/>
                <a:gd name="T1" fmla="*/ 17 h 17"/>
                <a:gd name="T2" fmla="*/ 19 w 63"/>
                <a:gd name="T3" fmla="*/ 17 h 17"/>
                <a:gd name="T4" fmla="*/ 25 w 63"/>
                <a:gd name="T5" fmla="*/ 14 h 17"/>
                <a:gd name="T6" fmla="*/ 28 w 63"/>
                <a:gd name="T7" fmla="*/ 14 h 17"/>
                <a:gd name="T8" fmla="*/ 36 w 63"/>
                <a:gd name="T9" fmla="*/ 8 h 17"/>
                <a:gd name="T10" fmla="*/ 45 w 63"/>
                <a:gd name="T11" fmla="*/ 13 h 17"/>
                <a:gd name="T12" fmla="*/ 54 w 63"/>
                <a:gd name="T13" fmla="*/ 14 h 17"/>
                <a:gd name="T14" fmla="*/ 63 w 63"/>
                <a:gd name="T15" fmla="*/ 8 h 17"/>
                <a:gd name="T16" fmla="*/ 59 w 63"/>
                <a:gd name="T17" fmla="*/ 2 h 17"/>
                <a:gd name="T18" fmla="*/ 52 w 63"/>
                <a:gd name="T19" fmla="*/ 5 h 17"/>
                <a:gd name="T20" fmla="*/ 45 w 63"/>
                <a:gd name="T21" fmla="*/ 5 h 17"/>
                <a:gd name="T22" fmla="*/ 38 w 63"/>
                <a:gd name="T23" fmla="*/ 0 h 17"/>
                <a:gd name="T24" fmla="*/ 31 w 63"/>
                <a:gd name="T25" fmla="*/ 0 h 17"/>
                <a:gd name="T26" fmla="*/ 26 w 63"/>
                <a:gd name="T27" fmla="*/ 5 h 17"/>
                <a:gd name="T28" fmla="*/ 3 w 63"/>
                <a:gd name="T29" fmla="*/ 6 h 17"/>
                <a:gd name="T30" fmla="*/ 0 w 63"/>
                <a:gd name="T31" fmla="*/ 17 h 17"/>
                <a:gd name="T32" fmla="*/ 0 w 63"/>
                <a:gd name="T33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3" h="17">
                  <a:moveTo>
                    <a:pt x="0" y="17"/>
                  </a:moveTo>
                  <a:lnTo>
                    <a:pt x="19" y="17"/>
                  </a:lnTo>
                  <a:lnTo>
                    <a:pt x="25" y="14"/>
                  </a:lnTo>
                  <a:lnTo>
                    <a:pt x="28" y="14"/>
                  </a:lnTo>
                  <a:lnTo>
                    <a:pt x="36" y="8"/>
                  </a:lnTo>
                  <a:lnTo>
                    <a:pt x="45" y="13"/>
                  </a:lnTo>
                  <a:lnTo>
                    <a:pt x="54" y="14"/>
                  </a:lnTo>
                  <a:lnTo>
                    <a:pt x="63" y="8"/>
                  </a:lnTo>
                  <a:lnTo>
                    <a:pt x="59" y="2"/>
                  </a:lnTo>
                  <a:lnTo>
                    <a:pt x="52" y="5"/>
                  </a:lnTo>
                  <a:lnTo>
                    <a:pt x="45" y="5"/>
                  </a:lnTo>
                  <a:lnTo>
                    <a:pt x="38" y="0"/>
                  </a:lnTo>
                  <a:lnTo>
                    <a:pt x="31" y="0"/>
                  </a:lnTo>
                  <a:lnTo>
                    <a:pt x="26" y="5"/>
                  </a:lnTo>
                  <a:lnTo>
                    <a:pt x="3" y="6"/>
                  </a:lnTo>
                  <a:lnTo>
                    <a:pt x="0" y="17"/>
                  </a:lnTo>
                  <a:lnTo>
                    <a:pt x="0" y="17"/>
                  </a:ln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8" name="Guinea-Bissau"/>
            <p:cNvSpPr>
              <a:spLocks/>
            </p:cNvSpPr>
            <p:nvPr/>
          </p:nvSpPr>
          <p:spPr bwMode="auto">
            <a:xfrm>
              <a:off x="5448300" y="4006851"/>
              <a:ext cx="100012" cy="60325"/>
            </a:xfrm>
            <a:custGeom>
              <a:avLst/>
              <a:gdLst>
                <a:gd name="T0" fmla="*/ 63 w 63"/>
                <a:gd name="T1" fmla="*/ 1 h 38"/>
                <a:gd name="T2" fmla="*/ 24 w 63"/>
                <a:gd name="T3" fmla="*/ 0 h 38"/>
                <a:gd name="T4" fmla="*/ 19 w 63"/>
                <a:gd name="T5" fmla="*/ 2 h 38"/>
                <a:gd name="T6" fmla="*/ 11 w 63"/>
                <a:gd name="T7" fmla="*/ 2 h 38"/>
                <a:gd name="T8" fmla="*/ 0 w 63"/>
                <a:gd name="T9" fmla="*/ 6 h 38"/>
                <a:gd name="T10" fmla="*/ 2 w 63"/>
                <a:gd name="T11" fmla="*/ 11 h 38"/>
                <a:gd name="T12" fmla="*/ 8 w 63"/>
                <a:gd name="T13" fmla="*/ 16 h 38"/>
                <a:gd name="T14" fmla="*/ 8 w 63"/>
                <a:gd name="T15" fmla="*/ 19 h 38"/>
                <a:gd name="T16" fmla="*/ 12 w 63"/>
                <a:gd name="T17" fmla="*/ 26 h 38"/>
                <a:gd name="T18" fmla="*/ 22 w 63"/>
                <a:gd name="T19" fmla="*/ 28 h 38"/>
                <a:gd name="T20" fmla="*/ 32 w 63"/>
                <a:gd name="T21" fmla="*/ 38 h 38"/>
                <a:gd name="T22" fmla="*/ 42 w 63"/>
                <a:gd name="T23" fmla="*/ 26 h 38"/>
                <a:gd name="T24" fmla="*/ 49 w 63"/>
                <a:gd name="T25" fmla="*/ 27 h 38"/>
                <a:gd name="T26" fmla="*/ 53 w 63"/>
                <a:gd name="T27" fmla="*/ 23 h 38"/>
                <a:gd name="T28" fmla="*/ 58 w 63"/>
                <a:gd name="T29" fmla="*/ 23 h 38"/>
                <a:gd name="T30" fmla="*/ 62 w 63"/>
                <a:gd name="T31" fmla="*/ 19 h 38"/>
                <a:gd name="T32" fmla="*/ 60 w 63"/>
                <a:gd name="T33" fmla="*/ 12 h 38"/>
                <a:gd name="T34" fmla="*/ 62 w 63"/>
                <a:gd name="T35" fmla="*/ 9 h 38"/>
                <a:gd name="T36" fmla="*/ 63 w 63"/>
                <a:gd name="T37" fmla="*/ 1 h 38"/>
                <a:gd name="T38" fmla="*/ 63 w 63"/>
                <a:gd name="T39" fmla="*/ 1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3" h="38">
                  <a:moveTo>
                    <a:pt x="63" y="1"/>
                  </a:moveTo>
                  <a:lnTo>
                    <a:pt x="24" y="0"/>
                  </a:lnTo>
                  <a:lnTo>
                    <a:pt x="19" y="2"/>
                  </a:lnTo>
                  <a:lnTo>
                    <a:pt x="11" y="2"/>
                  </a:lnTo>
                  <a:lnTo>
                    <a:pt x="0" y="6"/>
                  </a:lnTo>
                  <a:lnTo>
                    <a:pt x="2" y="11"/>
                  </a:lnTo>
                  <a:lnTo>
                    <a:pt x="8" y="16"/>
                  </a:lnTo>
                  <a:lnTo>
                    <a:pt x="8" y="19"/>
                  </a:lnTo>
                  <a:lnTo>
                    <a:pt x="12" y="26"/>
                  </a:lnTo>
                  <a:lnTo>
                    <a:pt x="22" y="28"/>
                  </a:lnTo>
                  <a:lnTo>
                    <a:pt x="32" y="38"/>
                  </a:lnTo>
                  <a:lnTo>
                    <a:pt x="42" y="26"/>
                  </a:lnTo>
                  <a:lnTo>
                    <a:pt x="49" y="27"/>
                  </a:lnTo>
                  <a:lnTo>
                    <a:pt x="53" y="23"/>
                  </a:lnTo>
                  <a:lnTo>
                    <a:pt x="58" y="23"/>
                  </a:lnTo>
                  <a:lnTo>
                    <a:pt x="62" y="19"/>
                  </a:lnTo>
                  <a:lnTo>
                    <a:pt x="60" y="12"/>
                  </a:lnTo>
                  <a:lnTo>
                    <a:pt x="62" y="9"/>
                  </a:lnTo>
                  <a:lnTo>
                    <a:pt x="63" y="1"/>
                  </a:lnTo>
                  <a:lnTo>
                    <a:pt x="63" y="1"/>
                  </a:ln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9" name="Equatorial Guinea"/>
            <p:cNvSpPr>
              <a:spLocks/>
            </p:cNvSpPr>
            <p:nvPr/>
          </p:nvSpPr>
          <p:spPr bwMode="auto">
            <a:xfrm>
              <a:off x="6311900" y="4395788"/>
              <a:ext cx="65087" cy="49213"/>
            </a:xfrm>
            <a:custGeom>
              <a:avLst/>
              <a:gdLst>
                <a:gd name="T0" fmla="*/ 41 w 41"/>
                <a:gd name="T1" fmla="*/ 1 h 31"/>
                <a:gd name="T2" fmla="*/ 7 w 41"/>
                <a:gd name="T3" fmla="*/ 0 h 31"/>
                <a:gd name="T4" fmla="*/ 0 w 41"/>
                <a:gd name="T5" fmla="*/ 27 h 31"/>
                <a:gd name="T6" fmla="*/ 3 w 41"/>
                <a:gd name="T7" fmla="*/ 31 h 31"/>
                <a:gd name="T8" fmla="*/ 11 w 41"/>
                <a:gd name="T9" fmla="*/ 30 h 31"/>
                <a:gd name="T10" fmla="*/ 41 w 41"/>
                <a:gd name="T11" fmla="*/ 30 h 31"/>
                <a:gd name="T12" fmla="*/ 41 w 41"/>
                <a:gd name="T13" fmla="*/ 1 h 31"/>
                <a:gd name="T14" fmla="*/ 41 w 41"/>
                <a:gd name="T15" fmla="*/ 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1" h="31">
                  <a:moveTo>
                    <a:pt x="41" y="1"/>
                  </a:moveTo>
                  <a:lnTo>
                    <a:pt x="7" y="0"/>
                  </a:lnTo>
                  <a:lnTo>
                    <a:pt x="0" y="27"/>
                  </a:lnTo>
                  <a:lnTo>
                    <a:pt x="3" y="31"/>
                  </a:lnTo>
                  <a:lnTo>
                    <a:pt x="11" y="30"/>
                  </a:lnTo>
                  <a:lnTo>
                    <a:pt x="41" y="30"/>
                  </a:lnTo>
                  <a:lnTo>
                    <a:pt x="41" y="1"/>
                  </a:lnTo>
                  <a:lnTo>
                    <a:pt x="41" y="1"/>
                  </a:ln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0" name="Greece"/>
            <p:cNvSpPr>
              <a:spLocks noEditPoints="1"/>
            </p:cNvSpPr>
            <p:nvPr/>
          </p:nvSpPr>
          <p:spPr bwMode="auto">
            <a:xfrm>
              <a:off x="6621462" y="2905126"/>
              <a:ext cx="204787" cy="260350"/>
            </a:xfrm>
            <a:custGeom>
              <a:avLst/>
              <a:gdLst>
                <a:gd name="T0" fmla="*/ 77 w 129"/>
                <a:gd name="T1" fmla="*/ 146 h 164"/>
                <a:gd name="T2" fmla="*/ 73 w 129"/>
                <a:gd name="T3" fmla="*/ 156 h 164"/>
                <a:gd name="T4" fmla="*/ 99 w 129"/>
                <a:gd name="T5" fmla="*/ 161 h 164"/>
                <a:gd name="T6" fmla="*/ 99 w 129"/>
                <a:gd name="T7" fmla="*/ 164 h 164"/>
                <a:gd name="T8" fmla="*/ 127 w 129"/>
                <a:gd name="T9" fmla="*/ 162 h 164"/>
                <a:gd name="T10" fmla="*/ 129 w 129"/>
                <a:gd name="T11" fmla="*/ 155 h 164"/>
                <a:gd name="T12" fmla="*/ 118 w 129"/>
                <a:gd name="T13" fmla="*/ 158 h 164"/>
                <a:gd name="T14" fmla="*/ 118 w 129"/>
                <a:gd name="T15" fmla="*/ 154 h 164"/>
                <a:gd name="T16" fmla="*/ 103 w 129"/>
                <a:gd name="T17" fmla="*/ 152 h 164"/>
                <a:gd name="T18" fmla="*/ 88 w 129"/>
                <a:gd name="T19" fmla="*/ 153 h 164"/>
                <a:gd name="T20" fmla="*/ 77 w 129"/>
                <a:gd name="T21" fmla="*/ 146 h 164"/>
                <a:gd name="T22" fmla="*/ 77 w 129"/>
                <a:gd name="T23" fmla="*/ 146 h 164"/>
                <a:gd name="T24" fmla="*/ 120 w 129"/>
                <a:gd name="T25" fmla="*/ 6 h 164"/>
                <a:gd name="T26" fmla="*/ 110 w 129"/>
                <a:gd name="T27" fmla="*/ 0 h 164"/>
                <a:gd name="T28" fmla="*/ 111 w 129"/>
                <a:gd name="T29" fmla="*/ 11 h 164"/>
                <a:gd name="T30" fmla="*/ 94 w 129"/>
                <a:gd name="T31" fmla="*/ 13 h 164"/>
                <a:gd name="T32" fmla="*/ 79 w 129"/>
                <a:gd name="T33" fmla="*/ 6 h 164"/>
                <a:gd name="T34" fmla="*/ 64 w 129"/>
                <a:gd name="T35" fmla="*/ 11 h 164"/>
                <a:gd name="T36" fmla="*/ 50 w 129"/>
                <a:gd name="T37" fmla="*/ 11 h 164"/>
                <a:gd name="T38" fmla="*/ 46 w 129"/>
                <a:gd name="T39" fmla="*/ 11 h 164"/>
                <a:gd name="T40" fmla="*/ 44 w 129"/>
                <a:gd name="T41" fmla="*/ 16 h 164"/>
                <a:gd name="T42" fmla="*/ 33 w 129"/>
                <a:gd name="T43" fmla="*/ 15 h 164"/>
                <a:gd name="T44" fmla="*/ 27 w 129"/>
                <a:gd name="T45" fmla="*/ 20 h 164"/>
                <a:gd name="T46" fmla="*/ 14 w 129"/>
                <a:gd name="T47" fmla="*/ 22 h 164"/>
                <a:gd name="T48" fmla="*/ 14 w 129"/>
                <a:gd name="T49" fmla="*/ 28 h 164"/>
                <a:gd name="T50" fmla="*/ 8 w 129"/>
                <a:gd name="T51" fmla="*/ 32 h 164"/>
                <a:gd name="T52" fmla="*/ 8 w 129"/>
                <a:gd name="T53" fmla="*/ 39 h 164"/>
                <a:gd name="T54" fmla="*/ 0 w 129"/>
                <a:gd name="T55" fmla="*/ 50 h 164"/>
                <a:gd name="T56" fmla="*/ 2 w 129"/>
                <a:gd name="T57" fmla="*/ 58 h 164"/>
                <a:gd name="T58" fmla="*/ 13 w 129"/>
                <a:gd name="T59" fmla="*/ 71 h 164"/>
                <a:gd name="T60" fmla="*/ 21 w 129"/>
                <a:gd name="T61" fmla="*/ 82 h 164"/>
                <a:gd name="T62" fmla="*/ 26 w 129"/>
                <a:gd name="T63" fmla="*/ 99 h 164"/>
                <a:gd name="T64" fmla="*/ 34 w 129"/>
                <a:gd name="T65" fmla="*/ 118 h 164"/>
                <a:gd name="T66" fmla="*/ 52 w 129"/>
                <a:gd name="T67" fmla="*/ 129 h 164"/>
                <a:gd name="T68" fmla="*/ 64 w 129"/>
                <a:gd name="T69" fmla="*/ 128 h 164"/>
                <a:gd name="T70" fmla="*/ 56 w 129"/>
                <a:gd name="T71" fmla="*/ 106 h 164"/>
                <a:gd name="T72" fmla="*/ 68 w 129"/>
                <a:gd name="T73" fmla="*/ 105 h 164"/>
                <a:gd name="T74" fmla="*/ 60 w 129"/>
                <a:gd name="T75" fmla="*/ 91 h 164"/>
                <a:gd name="T76" fmla="*/ 79 w 129"/>
                <a:gd name="T77" fmla="*/ 98 h 164"/>
                <a:gd name="T78" fmla="*/ 78 w 129"/>
                <a:gd name="T79" fmla="*/ 84 h 164"/>
                <a:gd name="T80" fmla="*/ 68 w 129"/>
                <a:gd name="T81" fmla="*/ 77 h 164"/>
                <a:gd name="T82" fmla="*/ 56 w 129"/>
                <a:gd name="T83" fmla="*/ 66 h 164"/>
                <a:gd name="T84" fmla="*/ 62 w 129"/>
                <a:gd name="T85" fmla="*/ 62 h 164"/>
                <a:gd name="T86" fmla="*/ 52 w 129"/>
                <a:gd name="T87" fmla="*/ 50 h 164"/>
                <a:gd name="T88" fmla="*/ 46 w 129"/>
                <a:gd name="T89" fmla="*/ 35 h 164"/>
                <a:gd name="T90" fmla="*/ 49 w 129"/>
                <a:gd name="T91" fmla="*/ 31 h 164"/>
                <a:gd name="T92" fmla="*/ 60 w 129"/>
                <a:gd name="T93" fmla="*/ 43 h 164"/>
                <a:gd name="T94" fmla="*/ 72 w 129"/>
                <a:gd name="T95" fmla="*/ 43 h 164"/>
                <a:gd name="T96" fmla="*/ 81 w 129"/>
                <a:gd name="T97" fmla="*/ 39 h 164"/>
                <a:gd name="T98" fmla="*/ 66 w 129"/>
                <a:gd name="T99" fmla="*/ 26 h 164"/>
                <a:gd name="T100" fmla="*/ 89 w 129"/>
                <a:gd name="T101" fmla="*/ 20 h 164"/>
                <a:gd name="T102" fmla="*/ 100 w 129"/>
                <a:gd name="T103" fmla="*/ 22 h 164"/>
                <a:gd name="T104" fmla="*/ 111 w 129"/>
                <a:gd name="T105" fmla="*/ 22 h 164"/>
                <a:gd name="T106" fmla="*/ 115 w 129"/>
                <a:gd name="T107" fmla="*/ 20 h 164"/>
                <a:gd name="T108" fmla="*/ 120 w 129"/>
                <a:gd name="T109" fmla="*/ 6 h 164"/>
                <a:gd name="T110" fmla="*/ 120 w 129"/>
                <a:gd name="T111" fmla="*/ 6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29" h="164">
                  <a:moveTo>
                    <a:pt x="77" y="146"/>
                  </a:moveTo>
                  <a:lnTo>
                    <a:pt x="73" y="156"/>
                  </a:lnTo>
                  <a:lnTo>
                    <a:pt x="99" y="161"/>
                  </a:lnTo>
                  <a:lnTo>
                    <a:pt x="99" y="164"/>
                  </a:lnTo>
                  <a:lnTo>
                    <a:pt x="127" y="162"/>
                  </a:lnTo>
                  <a:lnTo>
                    <a:pt x="129" y="155"/>
                  </a:lnTo>
                  <a:lnTo>
                    <a:pt x="118" y="158"/>
                  </a:lnTo>
                  <a:lnTo>
                    <a:pt x="118" y="154"/>
                  </a:lnTo>
                  <a:lnTo>
                    <a:pt x="103" y="152"/>
                  </a:lnTo>
                  <a:lnTo>
                    <a:pt x="88" y="153"/>
                  </a:lnTo>
                  <a:lnTo>
                    <a:pt x="77" y="146"/>
                  </a:lnTo>
                  <a:lnTo>
                    <a:pt x="77" y="146"/>
                  </a:lnTo>
                  <a:close/>
                  <a:moveTo>
                    <a:pt x="120" y="6"/>
                  </a:moveTo>
                  <a:lnTo>
                    <a:pt x="110" y="0"/>
                  </a:lnTo>
                  <a:lnTo>
                    <a:pt x="111" y="11"/>
                  </a:lnTo>
                  <a:lnTo>
                    <a:pt x="94" y="13"/>
                  </a:lnTo>
                  <a:lnTo>
                    <a:pt x="79" y="6"/>
                  </a:lnTo>
                  <a:lnTo>
                    <a:pt x="64" y="11"/>
                  </a:lnTo>
                  <a:lnTo>
                    <a:pt x="50" y="11"/>
                  </a:lnTo>
                  <a:lnTo>
                    <a:pt x="46" y="11"/>
                  </a:lnTo>
                  <a:lnTo>
                    <a:pt x="44" y="16"/>
                  </a:lnTo>
                  <a:lnTo>
                    <a:pt x="33" y="15"/>
                  </a:lnTo>
                  <a:lnTo>
                    <a:pt x="27" y="20"/>
                  </a:lnTo>
                  <a:lnTo>
                    <a:pt x="14" y="22"/>
                  </a:lnTo>
                  <a:lnTo>
                    <a:pt x="14" y="28"/>
                  </a:lnTo>
                  <a:lnTo>
                    <a:pt x="8" y="32"/>
                  </a:lnTo>
                  <a:lnTo>
                    <a:pt x="8" y="39"/>
                  </a:lnTo>
                  <a:lnTo>
                    <a:pt x="0" y="50"/>
                  </a:lnTo>
                  <a:lnTo>
                    <a:pt x="2" y="58"/>
                  </a:lnTo>
                  <a:lnTo>
                    <a:pt x="13" y="71"/>
                  </a:lnTo>
                  <a:lnTo>
                    <a:pt x="21" y="82"/>
                  </a:lnTo>
                  <a:lnTo>
                    <a:pt x="26" y="99"/>
                  </a:lnTo>
                  <a:lnTo>
                    <a:pt x="34" y="118"/>
                  </a:lnTo>
                  <a:lnTo>
                    <a:pt x="52" y="129"/>
                  </a:lnTo>
                  <a:lnTo>
                    <a:pt x="64" y="128"/>
                  </a:lnTo>
                  <a:lnTo>
                    <a:pt x="56" y="106"/>
                  </a:lnTo>
                  <a:lnTo>
                    <a:pt x="68" y="105"/>
                  </a:lnTo>
                  <a:lnTo>
                    <a:pt x="60" y="91"/>
                  </a:lnTo>
                  <a:lnTo>
                    <a:pt x="79" y="98"/>
                  </a:lnTo>
                  <a:lnTo>
                    <a:pt x="78" y="84"/>
                  </a:lnTo>
                  <a:lnTo>
                    <a:pt x="68" y="77"/>
                  </a:lnTo>
                  <a:lnTo>
                    <a:pt x="56" y="66"/>
                  </a:lnTo>
                  <a:lnTo>
                    <a:pt x="62" y="62"/>
                  </a:lnTo>
                  <a:lnTo>
                    <a:pt x="52" y="50"/>
                  </a:lnTo>
                  <a:lnTo>
                    <a:pt x="46" y="35"/>
                  </a:lnTo>
                  <a:lnTo>
                    <a:pt x="49" y="31"/>
                  </a:lnTo>
                  <a:lnTo>
                    <a:pt x="60" y="43"/>
                  </a:lnTo>
                  <a:lnTo>
                    <a:pt x="72" y="43"/>
                  </a:lnTo>
                  <a:lnTo>
                    <a:pt x="81" y="39"/>
                  </a:lnTo>
                  <a:lnTo>
                    <a:pt x="66" y="26"/>
                  </a:lnTo>
                  <a:lnTo>
                    <a:pt x="89" y="20"/>
                  </a:lnTo>
                  <a:lnTo>
                    <a:pt x="100" y="22"/>
                  </a:lnTo>
                  <a:lnTo>
                    <a:pt x="111" y="22"/>
                  </a:lnTo>
                  <a:lnTo>
                    <a:pt x="115" y="20"/>
                  </a:lnTo>
                  <a:lnTo>
                    <a:pt x="120" y="6"/>
                  </a:lnTo>
                  <a:lnTo>
                    <a:pt x="120" y="6"/>
                  </a:ln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1" name="Greenland"/>
            <p:cNvSpPr>
              <a:spLocks/>
            </p:cNvSpPr>
            <p:nvPr/>
          </p:nvSpPr>
          <p:spPr bwMode="auto">
            <a:xfrm>
              <a:off x="4433887" y="1541463"/>
              <a:ext cx="1320800" cy="704850"/>
            </a:xfrm>
            <a:custGeom>
              <a:avLst/>
              <a:gdLst>
                <a:gd name="T0" fmla="*/ 512 w 832"/>
                <a:gd name="T1" fmla="*/ 1 h 444"/>
                <a:gd name="T2" fmla="*/ 404 w 832"/>
                <a:gd name="T3" fmla="*/ 13 h 444"/>
                <a:gd name="T4" fmla="*/ 399 w 832"/>
                <a:gd name="T5" fmla="*/ 22 h 444"/>
                <a:gd name="T6" fmla="*/ 317 w 832"/>
                <a:gd name="T7" fmla="*/ 24 h 444"/>
                <a:gd name="T8" fmla="*/ 227 w 832"/>
                <a:gd name="T9" fmla="*/ 21 h 444"/>
                <a:gd name="T10" fmla="*/ 173 w 832"/>
                <a:gd name="T11" fmla="*/ 34 h 444"/>
                <a:gd name="T12" fmla="*/ 132 w 832"/>
                <a:gd name="T13" fmla="*/ 57 h 444"/>
                <a:gd name="T14" fmla="*/ 8 w 832"/>
                <a:gd name="T15" fmla="*/ 79 h 444"/>
                <a:gd name="T16" fmla="*/ 78 w 832"/>
                <a:gd name="T17" fmla="*/ 97 h 444"/>
                <a:gd name="T18" fmla="*/ 23 w 832"/>
                <a:gd name="T19" fmla="*/ 116 h 444"/>
                <a:gd name="T20" fmla="*/ 107 w 832"/>
                <a:gd name="T21" fmla="*/ 119 h 444"/>
                <a:gd name="T22" fmla="*/ 160 w 832"/>
                <a:gd name="T23" fmla="*/ 139 h 444"/>
                <a:gd name="T24" fmla="*/ 183 w 832"/>
                <a:gd name="T25" fmla="*/ 179 h 444"/>
                <a:gd name="T26" fmla="*/ 171 w 832"/>
                <a:gd name="T27" fmla="*/ 209 h 444"/>
                <a:gd name="T28" fmla="*/ 217 w 832"/>
                <a:gd name="T29" fmla="*/ 226 h 444"/>
                <a:gd name="T30" fmla="*/ 164 w 832"/>
                <a:gd name="T31" fmla="*/ 231 h 444"/>
                <a:gd name="T32" fmla="*/ 189 w 832"/>
                <a:gd name="T33" fmla="*/ 248 h 444"/>
                <a:gd name="T34" fmla="*/ 209 w 832"/>
                <a:gd name="T35" fmla="*/ 254 h 444"/>
                <a:gd name="T36" fmla="*/ 146 w 832"/>
                <a:gd name="T37" fmla="*/ 293 h 444"/>
                <a:gd name="T38" fmla="*/ 156 w 832"/>
                <a:gd name="T39" fmla="*/ 335 h 444"/>
                <a:gd name="T40" fmla="*/ 170 w 832"/>
                <a:gd name="T41" fmla="*/ 394 h 444"/>
                <a:gd name="T42" fmla="*/ 218 w 832"/>
                <a:gd name="T43" fmla="*/ 427 h 444"/>
                <a:gd name="T44" fmla="*/ 276 w 832"/>
                <a:gd name="T45" fmla="*/ 422 h 444"/>
                <a:gd name="T46" fmla="*/ 320 w 832"/>
                <a:gd name="T47" fmla="*/ 371 h 444"/>
                <a:gd name="T48" fmla="*/ 355 w 832"/>
                <a:gd name="T49" fmla="*/ 329 h 444"/>
                <a:gd name="T50" fmla="*/ 413 w 832"/>
                <a:gd name="T51" fmla="*/ 318 h 444"/>
                <a:gd name="T52" fmla="*/ 497 w 832"/>
                <a:gd name="T53" fmla="*/ 274 h 444"/>
                <a:gd name="T54" fmla="*/ 607 w 832"/>
                <a:gd name="T55" fmla="*/ 251 h 444"/>
                <a:gd name="T56" fmla="*/ 591 w 832"/>
                <a:gd name="T57" fmla="*/ 232 h 444"/>
                <a:gd name="T58" fmla="*/ 624 w 832"/>
                <a:gd name="T59" fmla="*/ 219 h 444"/>
                <a:gd name="T60" fmla="*/ 660 w 832"/>
                <a:gd name="T61" fmla="*/ 207 h 444"/>
                <a:gd name="T62" fmla="*/ 633 w 832"/>
                <a:gd name="T63" fmla="*/ 186 h 444"/>
                <a:gd name="T64" fmla="*/ 647 w 832"/>
                <a:gd name="T65" fmla="*/ 173 h 444"/>
                <a:gd name="T66" fmla="*/ 693 w 832"/>
                <a:gd name="T67" fmla="*/ 162 h 444"/>
                <a:gd name="T68" fmla="*/ 696 w 832"/>
                <a:gd name="T69" fmla="*/ 138 h 444"/>
                <a:gd name="T70" fmla="*/ 689 w 832"/>
                <a:gd name="T71" fmla="*/ 111 h 444"/>
                <a:gd name="T72" fmla="*/ 720 w 832"/>
                <a:gd name="T73" fmla="*/ 92 h 444"/>
                <a:gd name="T74" fmla="*/ 757 w 832"/>
                <a:gd name="T75" fmla="*/ 50 h 444"/>
                <a:gd name="T76" fmla="*/ 777 w 832"/>
                <a:gd name="T77" fmla="*/ 44 h 444"/>
                <a:gd name="T78" fmla="*/ 789 w 832"/>
                <a:gd name="T79" fmla="*/ 23 h 444"/>
                <a:gd name="T80" fmla="*/ 707 w 832"/>
                <a:gd name="T81" fmla="*/ 26 h 444"/>
                <a:gd name="T82" fmla="*/ 636 w 832"/>
                <a:gd name="T83" fmla="*/ 20 h 444"/>
                <a:gd name="T84" fmla="*/ 654 w 832"/>
                <a:gd name="T85" fmla="*/ 18 h 444"/>
                <a:gd name="T86" fmla="*/ 654 w 832"/>
                <a:gd name="T87" fmla="*/ 1 h 4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832" h="444">
                  <a:moveTo>
                    <a:pt x="654" y="1"/>
                  </a:moveTo>
                  <a:lnTo>
                    <a:pt x="557" y="0"/>
                  </a:lnTo>
                  <a:lnTo>
                    <a:pt x="512" y="1"/>
                  </a:lnTo>
                  <a:lnTo>
                    <a:pt x="494" y="6"/>
                  </a:lnTo>
                  <a:lnTo>
                    <a:pt x="451" y="6"/>
                  </a:lnTo>
                  <a:lnTo>
                    <a:pt x="404" y="13"/>
                  </a:lnTo>
                  <a:lnTo>
                    <a:pt x="397" y="20"/>
                  </a:lnTo>
                  <a:lnTo>
                    <a:pt x="423" y="27"/>
                  </a:lnTo>
                  <a:lnTo>
                    <a:pt x="399" y="22"/>
                  </a:lnTo>
                  <a:lnTo>
                    <a:pt x="382" y="21"/>
                  </a:lnTo>
                  <a:lnTo>
                    <a:pt x="356" y="16"/>
                  </a:lnTo>
                  <a:lnTo>
                    <a:pt x="317" y="24"/>
                  </a:lnTo>
                  <a:lnTo>
                    <a:pt x="307" y="20"/>
                  </a:lnTo>
                  <a:lnTo>
                    <a:pt x="268" y="20"/>
                  </a:lnTo>
                  <a:lnTo>
                    <a:pt x="227" y="21"/>
                  </a:lnTo>
                  <a:lnTo>
                    <a:pt x="194" y="25"/>
                  </a:lnTo>
                  <a:lnTo>
                    <a:pt x="193" y="32"/>
                  </a:lnTo>
                  <a:lnTo>
                    <a:pt x="173" y="34"/>
                  </a:lnTo>
                  <a:lnTo>
                    <a:pt x="119" y="45"/>
                  </a:lnTo>
                  <a:lnTo>
                    <a:pt x="101" y="51"/>
                  </a:lnTo>
                  <a:lnTo>
                    <a:pt x="132" y="57"/>
                  </a:lnTo>
                  <a:lnTo>
                    <a:pt x="122" y="63"/>
                  </a:lnTo>
                  <a:lnTo>
                    <a:pt x="66" y="71"/>
                  </a:lnTo>
                  <a:lnTo>
                    <a:pt x="8" y="79"/>
                  </a:lnTo>
                  <a:lnTo>
                    <a:pt x="0" y="86"/>
                  </a:lnTo>
                  <a:lnTo>
                    <a:pt x="24" y="93"/>
                  </a:lnTo>
                  <a:lnTo>
                    <a:pt x="78" y="97"/>
                  </a:lnTo>
                  <a:lnTo>
                    <a:pt x="50" y="98"/>
                  </a:lnTo>
                  <a:lnTo>
                    <a:pt x="9" y="104"/>
                  </a:lnTo>
                  <a:lnTo>
                    <a:pt x="23" y="116"/>
                  </a:lnTo>
                  <a:lnTo>
                    <a:pt x="34" y="121"/>
                  </a:lnTo>
                  <a:lnTo>
                    <a:pt x="70" y="119"/>
                  </a:lnTo>
                  <a:lnTo>
                    <a:pt x="107" y="119"/>
                  </a:lnTo>
                  <a:lnTo>
                    <a:pt x="136" y="120"/>
                  </a:lnTo>
                  <a:lnTo>
                    <a:pt x="166" y="131"/>
                  </a:lnTo>
                  <a:lnTo>
                    <a:pt x="160" y="139"/>
                  </a:lnTo>
                  <a:lnTo>
                    <a:pt x="174" y="146"/>
                  </a:lnTo>
                  <a:lnTo>
                    <a:pt x="179" y="166"/>
                  </a:lnTo>
                  <a:lnTo>
                    <a:pt x="183" y="179"/>
                  </a:lnTo>
                  <a:lnTo>
                    <a:pt x="188" y="187"/>
                  </a:lnTo>
                  <a:lnTo>
                    <a:pt x="162" y="204"/>
                  </a:lnTo>
                  <a:lnTo>
                    <a:pt x="171" y="209"/>
                  </a:lnTo>
                  <a:lnTo>
                    <a:pt x="188" y="206"/>
                  </a:lnTo>
                  <a:lnTo>
                    <a:pt x="198" y="213"/>
                  </a:lnTo>
                  <a:lnTo>
                    <a:pt x="217" y="226"/>
                  </a:lnTo>
                  <a:lnTo>
                    <a:pt x="189" y="220"/>
                  </a:lnTo>
                  <a:lnTo>
                    <a:pt x="175" y="220"/>
                  </a:lnTo>
                  <a:lnTo>
                    <a:pt x="164" y="231"/>
                  </a:lnTo>
                  <a:lnTo>
                    <a:pt x="158" y="245"/>
                  </a:lnTo>
                  <a:lnTo>
                    <a:pt x="174" y="251"/>
                  </a:lnTo>
                  <a:lnTo>
                    <a:pt x="189" y="248"/>
                  </a:lnTo>
                  <a:lnTo>
                    <a:pt x="198" y="245"/>
                  </a:lnTo>
                  <a:lnTo>
                    <a:pt x="219" y="238"/>
                  </a:lnTo>
                  <a:lnTo>
                    <a:pt x="209" y="254"/>
                  </a:lnTo>
                  <a:lnTo>
                    <a:pt x="199" y="262"/>
                  </a:lnTo>
                  <a:lnTo>
                    <a:pt x="172" y="270"/>
                  </a:lnTo>
                  <a:lnTo>
                    <a:pt x="146" y="293"/>
                  </a:lnTo>
                  <a:lnTo>
                    <a:pt x="154" y="301"/>
                  </a:lnTo>
                  <a:lnTo>
                    <a:pt x="142" y="316"/>
                  </a:lnTo>
                  <a:lnTo>
                    <a:pt x="156" y="335"/>
                  </a:lnTo>
                  <a:lnTo>
                    <a:pt x="150" y="354"/>
                  </a:lnTo>
                  <a:lnTo>
                    <a:pt x="152" y="368"/>
                  </a:lnTo>
                  <a:lnTo>
                    <a:pt x="170" y="394"/>
                  </a:lnTo>
                  <a:lnTo>
                    <a:pt x="173" y="414"/>
                  </a:lnTo>
                  <a:lnTo>
                    <a:pt x="184" y="427"/>
                  </a:lnTo>
                  <a:lnTo>
                    <a:pt x="218" y="427"/>
                  </a:lnTo>
                  <a:lnTo>
                    <a:pt x="237" y="444"/>
                  </a:lnTo>
                  <a:lnTo>
                    <a:pt x="261" y="443"/>
                  </a:lnTo>
                  <a:lnTo>
                    <a:pt x="276" y="422"/>
                  </a:lnTo>
                  <a:lnTo>
                    <a:pt x="289" y="404"/>
                  </a:lnTo>
                  <a:lnTo>
                    <a:pt x="288" y="387"/>
                  </a:lnTo>
                  <a:lnTo>
                    <a:pt x="320" y="371"/>
                  </a:lnTo>
                  <a:lnTo>
                    <a:pt x="333" y="357"/>
                  </a:lnTo>
                  <a:lnTo>
                    <a:pt x="338" y="342"/>
                  </a:lnTo>
                  <a:lnTo>
                    <a:pt x="355" y="329"/>
                  </a:lnTo>
                  <a:lnTo>
                    <a:pt x="380" y="324"/>
                  </a:lnTo>
                  <a:lnTo>
                    <a:pt x="402" y="319"/>
                  </a:lnTo>
                  <a:lnTo>
                    <a:pt x="413" y="318"/>
                  </a:lnTo>
                  <a:lnTo>
                    <a:pt x="452" y="303"/>
                  </a:lnTo>
                  <a:lnTo>
                    <a:pt x="480" y="282"/>
                  </a:lnTo>
                  <a:lnTo>
                    <a:pt x="497" y="274"/>
                  </a:lnTo>
                  <a:lnTo>
                    <a:pt x="514" y="274"/>
                  </a:lnTo>
                  <a:lnTo>
                    <a:pt x="561" y="267"/>
                  </a:lnTo>
                  <a:lnTo>
                    <a:pt x="607" y="251"/>
                  </a:lnTo>
                  <a:lnTo>
                    <a:pt x="650" y="234"/>
                  </a:lnTo>
                  <a:lnTo>
                    <a:pt x="630" y="233"/>
                  </a:lnTo>
                  <a:lnTo>
                    <a:pt x="591" y="232"/>
                  </a:lnTo>
                  <a:lnTo>
                    <a:pt x="610" y="222"/>
                  </a:lnTo>
                  <a:lnTo>
                    <a:pt x="608" y="208"/>
                  </a:lnTo>
                  <a:lnTo>
                    <a:pt x="624" y="219"/>
                  </a:lnTo>
                  <a:lnTo>
                    <a:pt x="635" y="228"/>
                  </a:lnTo>
                  <a:lnTo>
                    <a:pt x="662" y="224"/>
                  </a:lnTo>
                  <a:lnTo>
                    <a:pt x="660" y="207"/>
                  </a:lnTo>
                  <a:lnTo>
                    <a:pt x="643" y="196"/>
                  </a:lnTo>
                  <a:lnTo>
                    <a:pt x="624" y="191"/>
                  </a:lnTo>
                  <a:lnTo>
                    <a:pt x="633" y="186"/>
                  </a:lnTo>
                  <a:lnTo>
                    <a:pt x="660" y="194"/>
                  </a:lnTo>
                  <a:lnTo>
                    <a:pt x="662" y="185"/>
                  </a:lnTo>
                  <a:lnTo>
                    <a:pt x="647" y="173"/>
                  </a:lnTo>
                  <a:lnTo>
                    <a:pt x="666" y="173"/>
                  </a:lnTo>
                  <a:lnTo>
                    <a:pt x="688" y="170"/>
                  </a:lnTo>
                  <a:lnTo>
                    <a:pt x="693" y="162"/>
                  </a:lnTo>
                  <a:lnTo>
                    <a:pt x="678" y="155"/>
                  </a:lnTo>
                  <a:lnTo>
                    <a:pt x="711" y="154"/>
                  </a:lnTo>
                  <a:lnTo>
                    <a:pt x="696" y="138"/>
                  </a:lnTo>
                  <a:lnTo>
                    <a:pt x="711" y="136"/>
                  </a:lnTo>
                  <a:lnTo>
                    <a:pt x="712" y="120"/>
                  </a:lnTo>
                  <a:lnTo>
                    <a:pt x="689" y="111"/>
                  </a:lnTo>
                  <a:lnTo>
                    <a:pt x="712" y="105"/>
                  </a:lnTo>
                  <a:lnTo>
                    <a:pt x="734" y="105"/>
                  </a:lnTo>
                  <a:lnTo>
                    <a:pt x="720" y="92"/>
                  </a:lnTo>
                  <a:lnTo>
                    <a:pt x="725" y="74"/>
                  </a:lnTo>
                  <a:lnTo>
                    <a:pt x="738" y="63"/>
                  </a:lnTo>
                  <a:lnTo>
                    <a:pt x="757" y="50"/>
                  </a:lnTo>
                  <a:lnTo>
                    <a:pt x="727" y="50"/>
                  </a:lnTo>
                  <a:lnTo>
                    <a:pt x="769" y="48"/>
                  </a:lnTo>
                  <a:lnTo>
                    <a:pt x="777" y="44"/>
                  </a:lnTo>
                  <a:lnTo>
                    <a:pt x="832" y="33"/>
                  </a:lnTo>
                  <a:lnTo>
                    <a:pt x="826" y="26"/>
                  </a:lnTo>
                  <a:lnTo>
                    <a:pt x="789" y="23"/>
                  </a:lnTo>
                  <a:lnTo>
                    <a:pt x="725" y="29"/>
                  </a:lnTo>
                  <a:lnTo>
                    <a:pt x="691" y="34"/>
                  </a:lnTo>
                  <a:lnTo>
                    <a:pt x="707" y="26"/>
                  </a:lnTo>
                  <a:lnTo>
                    <a:pt x="699" y="20"/>
                  </a:lnTo>
                  <a:lnTo>
                    <a:pt x="673" y="25"/>
                  </a:lnTo>
                  <a:lnTo>
                    <a:pt x="636" y="20"/>
                  </a:lnTo>
                  <a:lnTo>
                    <a:pt x="592" y="22"/>
                  </a:lnTo>
                  <a:lnTo>
                    <a:pt x="586" y="20"/>
                  </a:lnTo>
                  <a:lnTo>
                    <a:pt x="654" y="18"/>
                  </a:lnTo>
                  <a:lnTo>
                    <a:pt x="703" y="17"/>
                  </a:lnTo>
                  <a:lnTo>
                    <a:pt x="727" y="12"/>
                  </a:lnTo>
                  <a:lnTo>
                    <a:pt x="654" y="1"/>
                  </a:lnTo>
                  <a:lnTo>
                    <a:pt x="654" y="1"/>
                  </a:ln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2" name="Guatemala"/>
            <p:cNvSpPr>
              <a:spLocks/>
            </p:cNvSpPr>
            <p:nvPr/>
          </p:nvSpPr>
          <p:spPr bwMode="auto">
            <a:xfrm>
              <a:off x="2957512" y="3810001"/>
              <a:ext cx="136525" cy="155575"/>
            </a:xfrm>
            <a:custGeom>
              <a:avLst/>
              <a:gdLst>
                <a:gd name="T0" fmla="*/ 73 w 86"/>
                <a:gd name="T1" fmla="*/ 1 h 98"/>
                <a:gd name="T2" fmla="*/ 54 w 86"/>
                <a:gd name="T3" fmla="*/ 0 h 98"/>
                <a:gd name="T4" fmla="*/ 34 w 86"/>
                <a:gd name="T5" fmla="*/ 0 h 98"/>
                <a:gd name="T6" fmla="*/ 32 w 86"/>
                <a:gd name="T7" fmla="*/ 14 h 98"/>
                <a:gd name="T8" fmla="*/ 23 w 86"/>
                <a:gd name="T9" fmla="*/ 14 h 98"/>
                <a:gd name="T10" fmla="*/ 30 w 86"/>
                <a:gd name="T11" fmla="*/ 22 h 98"/>
                <a:gd name="T12" fmla="*/ 37 w 86"/>
                <a:gd name="T13" fmla="*/ 27 h 98"/>
                <a:gd name="T14" fmla="*/ 39 w 86"/>
                <a:gd name="T15" fmla="*/ 33 h 98"/>
                <a:gd name="T16" fmla="*/ 42 w 86"/>
                <a:gd name="T17" fmla="*/ 34 h 98"/>
                <a:gd name="T18" fmla="*/ 40 w 86"/>
                <a:gd name="T19" fmla="*/ 42 h 98"/>
                <a:gd name="T20" fmla="*/ 14 w 86"/>
                <a:gd name="T21" fmla="*/ 42 h 98"/>
                <a:gd name="T22" fmla="*/ 2 w 86"/>
                <a:gd name="T23" fmla="*/ 61 h 98"/>
                <a:gd name="T24" fmla="*/ 4 w 86"/>
                <a:gd name="T25" fmla="*/ 66 h 98"/>
                <a:gd name="T26" fmla="*/ 1 w 86"/>
                <a:gd name="T27" fmla="*/ 71 h 98"/>
                <a:gd name="T28" fmla="*/ 0 w 86"/>
                <a:gd name="T29" fmla="*/ 79 h 98"/>
                <a:gd name="T30" fmla="*/ 10 w 86"/>
                <a:gd name="T31" fmla="*/ 88 h 98"/>
                <a:gd name="T32" fmla="*/ 19 w 86"/>
                <a:gd name="T33" fmla="*/ 93 h 98"/>
                <a:gd name="T34" fmla="*/ 31 w 86"/>
                <a:gd name="T35" fmla="*/ 94 h 98"/>
                <a:gd name="T36" fmla="*/ 42 w 86"/>
                <a:gd name="T37" fmla="*/ 98 h 98"/>
                <a:gd name="T38" fmla="*/ 43 w 86"/>
                <a:gd name="T39" fmla="*/ 94 h 98"/>
                <a:gd name="T40" fmla="*/ 51 w 86"/>
                <a:gd name="T41" fmla="*/ 88 h 98"/>
                <a:gd name="T42" fmla="*/ 55 w 86"/>
                <a:gd name="T43" fmla="*/ 85 h 98"/>
                <a:gd name="T44" fmla="*/ 54 w 86"/>
                <a:gd name="T45" fmla="*/ 83 h 98"/>
                <a:gd name="T46" fmla="*/ 59 w 86"/>
                <a:gd name="T47" fmla="*/ 82 h 98"/>
                <a:gd name="T48" fmla="*/ 64 w 86"/>
                <a:gd name="T49" fmla="*/ 75 h 98"/>
                <a:gd name="T50" fmla="*/ 63 w 86"/>
                <a:gd name="T51" fmla="*/ 70 h 98"/>
                <a:gd name="T52" fmla="*/ 65 w 86"/>
                <a:gd name="T53" fmla="*/ 66 h 98"/>
                <a:gd name="T54" fmla="*/ 75 w 86"/>
                <a:gd name="T55" fmla="*/ 59 h 98"/>
                <a:gd name="T56" fmla="*/ 86 w 86"/>
                <a:gd name="T57" fmla="*/ 50 h 98"/>
                <a:gd name="T58" fmla="*/ 80 w 86"/>
                <a:gd name="T59" fmla="*/ 47 h 98"/>
                <a:gd name="T60" fmla="*/ 78 w 86"/>
                <a:gd name="T61" fmla="*/ 51 h 98"/>
                <a:gd name="T62" fmla="*/ 72 w 86"/>
                <a:gd name="T63" fmla="*/ 46 h 98"/>
                <a:gd name="T64" fmla="*/ 66 w 86"/>
                <a:gd name="T65" fmla="*/ 46 h 98"/>
                <a:gd name="T66" fmla="*/ 70 w 86"/>
                <a:gd name="T67" fmla="*/ 20 h 98"/>
                <a:gd name="T68" fmla="*/ 73 w 86"/>
                <a:gd name="T69" fmla="*/ 1 h 98"/>
                <a:gd name="T70" fmla="*/ 73 w 86"/>
                <a:gd name="T71" fmla="*/ 1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86" h="98">
                  <a:moveTo>
                    <a:pt x="73" y="1"/>
                  </a:moveTo>
                  <a:lnTo>
                    <a:pt x="54" y="0"/>
                  </a:lnTo>
                  <a:lnTo>
                    <a:pt x="34" y="0"/>
                  </a:lnTo>
                  <a:lnTo>
                    <a:pt x="32" y="14"/>
                  </a:lnTo>
                  <a:lnTo>
                    <a:pt x="23" y="14"/>
                  </a:lnTo>
                  <a:lnTo>
                    <a:pt x="30" y="22"/>
                  </a:lnTo>
                  <a:lnTo>
                    <a:pt x="37" y="27"/>
                  </a:lnTo>
                  <a:lnTo>
                    <a:pt x="39" y="33"/>
                  </a:lnTo>
                  <a:lnTo>
                    <a:pt x="42" y="34"/>
                  </a:lnTo>
                  <a:lnTo>
                    <a:pt x="40" y="42"/>
                  </a:lnTo>
                  <a:lnTo>
                    <a:pt x="14" y="42"/>
                  </a:lnTo>
                  <a:lnTo>
                    <a:pt x="2" y="61"/>
                  </a:lnTo>
                  <a:lnTo>
                    <a:pt x="4" y="66"/>
                  </a:lnTo>
                  <a:lnTo>
                    <a:pt x="1" y="71"/>
                  </a:lnTo>
                  <a:lnTo>
                    <a:pt x="0" y="79"/>
                  </a:lnTo>
                  <a:lnTo>
                    <a:pt x="10" y="88"/>
                  </a:lnTo>
                  <a:lnTo>
                    <a:pt x="19" y="93"/>
                  </a:lnTo>
                  <a:lnTo>
                    <a:pt x="31" y="94"/>
                  </a:lnTo>
                  <a:lnTo>
                    <a:pt x="42" y="98"/>
                  </a:lnTo>
                  <a:lnTo>
                    <a:pt x="43" y="94"/>
                  </a:lnTo>
                  <a:lnTo>
                    <a:pt x="51" y="88"/>
                  </a:lnTo>
                  <a:lnTo>
                    <a:pt x="55" y="85"/>
                  </a:lnTo>
                  <a:lnTo>
                    <a:pt x="54" y="83"/>
                  </a:lnTo>
                  <a:lnTo>
                    <a:pt x="59" y="82"/>
                  </a:lnTo>
                  <a:lnTo>
                    <a:pt x="64" y="75"/>
                  </a:lnTo>
                  <a:lnTo>
                    <a:pt x="63" y="70"/>
                  </a:lnTo>
                  <a:lnTo>
                    <a:pt x="65" y="66"/>
                  </a:lnTo>
                  <a:lnTo>
                    <a:pt x="75" y="59"/>
                  </a:lnTo>
                  <a:lnTo>
                    <a:pt x="86" y="50"/>
                  </a:lnTo>
                  <a:lnTo>
                    <a:pt x="80" y="47"/>
                  </a:lnTo>
                  <a:lnTo>
                    <a:pt x="78" y="51"/>
                  </a:lnTo>
                  <a:lnTo>
                    <a:pt x="72" y="46"/>
                  </a:lnTo>
                  <a:lnTo>
                    <a:pt x="66" y="46"/>
                  </a:lnTo>
                  <a:lnTo>
                    <a:pt x="70" y="20"/>
                  </a:lnTo>
                  <a:lnTo>
                    <a:pt x="73" y="1"/>
                  </a:lnTo>
                  <a:lnTo>
                    <a:pt x="73" y="1"/>
                  </a:ln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3" name="Guyana"/>
            <p:cNvSpPr>
              <a:spLocks/>
            </p:cNvSpPr>
            <p:nvPr/>
          </p:nvSpPr>
          <p:spPr bwMode="auto">
            <a:xfrm>
              <a:off x="3959225" y="4167188"/>
              <a:ext cx="158750" cy="266700"/>
            </a:xfrm>
            <a:custGeom>
              <a:avLst/>
              <a:gdLst>
                <a:gd name="T0" fmla="*/ 89 w 100"/>
                <a:gd name="T1" fmla="*/ 57 h 168"/>
                <a:gd name="T2" fmla="*/ 81 w 100"/>
                <a:gd name="T3" fmla="*/ 49 h 168"/>
                <a:gd name="T4" fmla="*/ 70 w 100"/>
                <a:gd name="T5" fmla="*/ 37 h 168"/>
                <a:gd name="T6" fmla="*/ 62 w 100"/>
                <a:gd name="T7" fmla="*/ 37 h 168"/>
                <a:gd name="T8" fmla="*/ 62 w 100"/>
                <a:gd name="T9" fmla="*/ 25 h 168"/>
                <a:gd name="T10" fmla="*/ 49 w 100"/>
                <a:gd name="T11" fmla="*/ 9 h 168"/>
                <a:gd name="T12" fmla="*/ 36 w 100"/>
                <a:gd name="T13" fmla="*/ 0 h 168"/>
                <a:gd name="T14" fmla="*/ 19 w 100"/>
                <a:gd name="T15" fmla="*/ 14 h 168"/>
                <a:gd name="T16" fmla="*/ 17 w 100"/>
                <a:gd name="T17" fmla="*/ 23 h 168"/>
                <a:gd name="T18" fmla="*/ 24 w 100"/>
                <a:gd name="T19" fmla="*/ 31 h 168"/>
                <a:gd name="T20" fmla="*/ 19 w 100"/>
                <a:gd name="T21" fmla="*/ 36 h 168"/>
                <a:gd name="T22" fmla="*/ 5 w 100"/>
                <a:gd name="T23" fmla="*/ 40 h 168"/>
                <a:gd name="T24" fmla="*/ 5 w 100"/>
                <a:gd name="T25" fmla="*/ 51 h 168"/>
                <a:gd name="T26" fmla="*/ 0 w 100"/>
                <a:gd name="T27" fmla="*/ 57 h 168"/>
                <a:gd name="T28" fmla="*/ 14 w 100"/>
                <a:gd name="T29" fmla="*/ 75 h 168"/>
                <a:gd name="T30" fmla="*/ 24 w 100"/>
                <a:gd name="T31" fmla="*/ 74 h 168"/>
                <a:gd name="T32" fmla="*/ 29 w 100"/>
                <a:gd name="T33" fmla="*/ 80 h 168"/>
                <a:gd name="T34" fmla="*/ 26 w 100"/>
                <a:gd name="T35" fmla="*/ 90 h 168"/>
                <a:gd name="T36" fmla="*/ 33 w 100"/>
                <a:gd name="T37" fmla="*/ 94 h 168"/>
                <a:gd name="T38" fmla="*/ 38 w 100"/>
                <a:gd name="T39" fmla="*/ 105 h 168"/>
                <a:gd name="T40" fmla="*/ 32 w 100"/>
                <a:gd name="T41" fmla="*/ 113 h 168"/>
                <a:gd name="T42" fmla="*/ 28 w 100"/>
                <a:gd name="T43" fmla="*/ 133 h 168"/>
                <a:gd name="T44" fmla="*/ 33 w 100"/>
                <a:gd name="T45" fmla="*/ 146 h 168"/>
                <a:gd name="T46" fmla="*/ 34 w 100"/>
                <a:gd name="T47" fmla="*/ 156 h 168"/>
                <a:gd name="T48" fmla="*/ 47 w 100"/>
                <a:gd name="T49" fmla="*/ 168 h 168"/>
                <a:gd name="T50" fmla="*/ 58 w 100"/>
                <a:gd name="T51" fmla="*/ 168 h 168"/>
                <a:gd name="T52" fmla="*/ 61 w 100"/>
                <a:gd name="T53" fmla="*/ 164 h 168"/>
                <a:gd name="T54" fmla="*/ 66 w 100"/>
                <a:gd name="T55" fmla="*/ 163 h 168"/>
                <a:gd name="T56" fmla="*/ 76 w 100"/>
                <a:gd name="T57" fmla="*/ 159 h 168"/>
                <a:gd name="T58" fmla="*/ 83 w 100"/>
                <a:gd name="T59" fmla="*/ 153 h 168"/>
                <a:gd name="T60" fmla="*/ 94 w 100"/>
                <a:gd name="T61" fmla="*/ 154 h 168"/>
                <a:gd name="T62" fmla="*/ 100 w 100"/>
                <a:gd name="T63" fmla="*/ 154 h 168"/>
                <a:gd name="T64" fmla="*/ 88 w 100"/>
                <a:gd name="T65" fmla="*/ 133 h 168"/>
                <a:gd name="T66" fmla="*/ 85 w 100"/>
                <a:gd name="T67" fmla="*/ 120 h 168"/>
                <a:gd name="T68" fmla="*/ 78 w 100"/>
                <a:gd name="T69" fmla="*/ 120 h 168"/>
                <a:gd name="T70" fmla="*/ 69 w 100"/>
                <a:gd name="T71" fmla="*/ 102 h 168"/>
                <a:gd name="T72" fmla="*/ 74 w 100"/>
                <a:gd name="T73" fmla="*/ 90 h 168"/>
                <a:gd name="T74" fmla="*/ 72 w 100"/>
                <a:gd name="T75" fmla="*/ 84 h 168"/>
                <a:gd name="T76" fmla="*/ 85 w 100"/>
                <a:gd name="T77" fmla="*/ 79 h 168"/>
                <a:gd name="T78" fmla="*/ 89 w 100"/>
                <a:gd name="T79" fmla="*/ 57 h 168"/>
                <a:gd name="T80" fmla="*/ 89 w 100"/>
                <a:gd name="T81" fmla="*/ 57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00" h="168">
                  <a:moveTo>
                    <a:pt x="89" y="57"/>
                  </a:moveTo>
                  <a:lnTo>
                    <a:pt x="81" y="49"/>
                  </a:lnTo>
                  <a:lnTo>
                    <a:pt x="70" y="37"/>
                  </a:lnTo>
                  <a:lnTo>
                    <a:pt x="62" y="37"/>
                  </a:lnTo>
                  <a:lnTo>
                    <a:pt x="62" y="25"/>
                  </a:lnTo>
                  <a:lnTo>
                    <a:pt x="49" y="9"/>
                  </a:lnTo>
                  <a:lnTo>
                    <a:pt x="36" y="0"/>
                  </a:lnTo>
                  <a:lnTo>
                    <a:pt x="19" y="14"/>
                  </a:lnTo>
                  <a:lnTo>
                    <a:pt x="17" y="23"/>
                  </a:lnTo>
                  <a:lnTo>
                    <a:pt x="24" y="31"/>
                  </a:lnTo>
                  <a:lnTo>
                    <a:pt x="19" y="36"/>
                  </a:lnTo>
                  <a:lnTo>
                    <a:pt x="5" y="40"/>
                  </a:lnTo>
                  <a:lnTo>
                    <a:pt x="5" y="51"/>
                  </a:lnTo>
                  <a:lnTo>
                    <a:pt x="0" y="57"/>
                  </a:lnTo>
                  <a:lnTo>
                    <a:pt x="14" y="75"/>
                  </a:lnTo>
                  <a:lnTo>
                    <a:pt x="24" y="74"/>
                  </a:lnTo>
                  <a:lnTo>
                    <a:pt x="29" y="80"/>
                  </a:lnTo>
                  <a:lnTo>
                    <a:pt x="26" y="90"/>
                  </a:lnTo>
                  <a:lnTo>
                    <a:pt x="33" y="94"/>
                  </a:lnTo>
                  <a:lnTo>
                    <a:pt x="38" y="105"/>
                  </a:lnTo>
                  <a:lnTo>
                    <a:pt x="32" y="113"/>
                  </a:lnTo>
                  <a:lnTo>
                    <a:pt x="28" y="133"/>
                  </a:lnTo>
                  <a:lnTo>
                    <a:pt x="33" y="146"/>
                  </a:lnTo>
                  <a:lnTo>
                    <a:pt x="34" y="156"/>
                  </a:lnTo>
                  <a:lnTo>
                    <a:pt x="47" y="168"/>
                  </a:lnTo>
                  <a:lnTo>
                    <a:pt x="58" y="168"/>
                  </a:lnTo>
                  <a:lnTo>
                    <a:pt x="61" y="164"/>
                  </a:lnTo>
                  <a:lnTo>
                    <a:pt x="66" y="163"/>
                  </a:lnTo>
                  <a:lnTo>
                    <a:pt x="76" y="159"/>
                  </a:lnTo>
                  <a:lnTo>
                    <a:pt x="83" y="153"/>
                  </a:lnTo>
                  <a:lnTo>
                    <a:pt x="94" y="154"/>
                  </a:lnTo>
                  <a:lnTo>
                    <a:pt x="100" y="154"/>
                  </a:lnTo>
                  <a:lnTo>
                    <a:pt x="88" y="133"/>
                  </a:lnTo>
                  <a:lnTo>
                    <a:pt x="85" y="120"/>
                  </a:lnTo>
                  <a:lnTo>
                    <a:pt x="78" y="120"/>
                  </a:lnTo>
                  <a:lnTo>
                    <a:pt x="69" y="102"/>
                  </a:lnTo>
                  <a:lnTo>
                    <a:pt x="74" y="90"/>
                  </a:lnTo>
                  <a:lnTo>
                    <a:pt x="72" y="84"/>
                  </a:lnTo>
                  <a:lnTo>
                    <a:pt x="85" y="79"/>
                  </a:lnTo>
                  <a:lnTo>
                    <a:pt x="89" y="57"/>
                  </a:lnTo>
                  <a:lnTo>
                    <a:pt x="89" y="57"/>
                  </a:ln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4" name="Honduras"/>
            <p:cNvSpPr>
              <a:spLocks/>
            </p:cNvSpPr>
            <p:nvPr/>
          </p:nvSpPr>
          <p:spPr bwMode="auto">
            <a:xfrm>
              <a:off x="3051175" y="3878263"/>
              <a:ext cx="206375" cy="114300"/>
            </a:xfrm>
            <a:custGeom>
              <a:avLst/>
              <a:gdLst>
                <a:gd name="T0" fmla="*/ 130 w 130"/>
                <a:gd name="T1" fmla="*/ 25 h 72"/>
                <a:gd name="T2" fmla="*/ 126 w 130"/>
                <a:gd name="T3" fmla="*/ 18 h 72"/>
                <a:gd name="T4" fmla="*/ 119 w 130"/>
                <a:gd name="T5" fmla="*/ 14 h 72"/>
                <a:gd name="T6" fmla="*/ 113 w 130"/>
                <a:gd name="T7" fmla="*/ 9 h 72"/>
                <a:gd name="T8" fmla="*/ 107 w 130"/>
                <a:gd name="T9" fmla="*/ 5 h 72"/>
                <a:gd name="T10" fmla="*/ 104 w 130"/>
                <a:gd name="T11" fmla="*/ 4 h 72"/>
                <a:gd name="T12" fmla="*/ 95 w 130"/>
                <a:gd name="T13" fmla="*/ 1 h 72"/>
                <a:gd name="T14" fmla="*/ 91 w 130"/>
                <a:gd name="T15" fmla="*/ 3 h 72"/>
                <a:gd name="T16" fmla="*/ 85 w 130"/>
                <a:gd name="T17" fmla="*/ 3 h 72"/>
                <a:gd name="T18" fmla="*/ 80 w 130"/>
                <a:gd name="T19" fmla="*/ 2 h 72"/>
                <a:gd name="T20" fmla="*/ 74 w 130"/>
                <a:gd name="T21" fmla="*/ 0 h 72"/>
                <a:gd name="T22" fmla="*/ 70 w 130"/>
                <a:gd name="T23" fmla="*/ 3 h 72"/>
                <a:gd name="T24" fmla="*/ 64 w 130"/>
                <a:gd name="T25" fmla="*/ 6 h 72"/>
                <a:gd name="T26" fmla="*/ 55 w 130"/>
                <a:gd name="T27" fmla="*/ 7 h 72"/>
                <a:gd name="T28" fmla="*/ 45 w 130"/>
                <a:gd name="T29" fmla="*/ 4 h 72"/>
                <a:gd name="T30" fmla="*/ 42 w 130"/>
                <a:gd name="T31" fmla="*/ 6 h 72"/>
                <a:gd name="T32" fmla="*/ 40 w 130"/>
                <a:gd name="T33" fmla="*/ 3 h 72"/>
                <a:gd name="T34" fmla="*/ 34 w 130"/>
                <a:gd name="T35" fmla="*/ 4 h 72"/>
                <a:gd name="T36" fmla="*/ 29 w 130"/>
                <a:gd name="T37" fmla="*/ 8 h 72"/>
                <a:gd name="T38" fmla="*/ 27 w 130"/>
                <a:gd name="T39" fmla="*/ 7 h 72"/>
                <a:gd name="T40" fmla="*/ 16 w 130"/>
                <a:gd name="T41" fmla="*/ 16 h 72"/>
                <a:gd name="T42" fmla="*/ 6 w 130"/>
                <a:gd name="T43" fmla="*/ 23 h 72"/>
                <a:gd name="T44" fmla="*/ 4 w 130"/>
                <a:gd name="T45" fmla="*/ 27 h 72"/>
                <a:gd name="T46" fmla="*/ 5 w 130"/>
                <a:gd name="T47" fmla="*/ 32 h 72"/>
                <a:gd name="T48" fmla="*/ 0 w 130"/>
                <a:gd name="T49" fmla="*/ 39 h 72"/>
                <a:gd name="T50" fmla="*/ 6 w 130"/>
                <a:gd name="T51" fmla="*/ 41 h 72"/>
                <a:gd name="T52" fmla="*/ 10 w 130"/>
                <a:gd name="T53" fmla="*/ 45 h 72"/>
                <a:gd name="T54" fmla="*/ 16 w 130"/>
                <a:gd name="T55" fmla="*/ 49 h 72"/>
                <a:gd name="T56" fmla="*/ 16 w 130"/>
                <a:gd name="T57" fmla="*/ 52 h 72"/>
                <a:gd name="T58" fmla="*/ 26 w 130"/>
                <a:gd name="T59" fmla="*/ 49 h 72"/>
                <a:gd name="T60" fmla="*/ 29 w 130"/>
                <a:gd name="T61" fmla="*/ 51 h 72"/>
                <a:gd name="T62" fmla="*/ 32 w 130"/>
                <a:gd name="T63" fmla="*/ 54 h 72"/>
                <a:gd name="T64" fmla="*/ 30 w 130"/>
                <a:gd name="T65" fmla="*/ 63 h 72"/>
                <a:gd name="T66" fmla="*/ 37 w 130"/>
                <a:gd name="T67" fmla="*/ 65 h 72"/>
                <a:gd name="T68" fmla="*/ 39 w 130"/>
                <a:gd name="T69" fmla="*/ 72 h 72"/>
                <a:gd name="T70" fmla="*/ 46 w 130"/>
                <a:gd name="T71" fmla="*/ 71 h 72"/>
                <a:gd name="T72" fmla="*/ 49 w 130"/>
                <a:gd name="T73" fmla="*/ 66 h 72"/>
                <a:gd name="T74" fmla="*/ 52 w 130"/>
                <a:gd name="T75" fmla="*/ 66 h 72"/>
                <a:gd name="T76" fmla="*/ 53 w 130"/>
                <a:gd name="T77" fmla="*/ 55 h 72"/>
                <a:gd name="T78" fmla="*/ 57 w 130"/>
                <a:gd name="T79" fmla="*/ 54 h 72"/>
                <a:gd name="T80" fmla="*/ 62 w 130"/>
                <a:gd name="T81" fmla="*/ 54 h 72"/>
                <a:gd name="T82" fmla="*/ 67 w 130"/>
                <a:gd name="T83" fmla="*/ 47 h 72"/>
                <a:gd name="T84" fmla="*/ 72 w 130"/>
                <a:gd name="T85" fmla="*/ 52 h 72"/>
                <a:gd name="T86" fmla="*/ 75 w 130"/>
                <a:gd name="T87" fmla="*/ 49 h 72"/>
                <a:gd name="T88" fmla="*/ 79 w 130"/>
                <a:gd name="T89" fmla="*/ 46 h 72"/>
                <a:gd name="T90" fmla="*/ 87 w 130"/>
                <a:gd name="T91" fmla="*/ 40 h 72"/>
                <a:gd name="T92" fmla="*/ 88 w 130"/>
                <a:gd name="T93" fmla="*/ 35 h 72"/>
                <a:gd name="T94" fmla="*/ 90 w 130"/>
                <a:gd name="T95" fmla="*/ 35 h 72"/>
                <a:gd name="T96" fmla="*/ 93 w 130"/>
                <a:gd name="T97" fmla="*/ 29 h 72"/>
                <a:gd name="T98" fmla="*/ 95 w 130"/>
                <a:gd name="T99" fmla="*/ 29 h 72"/>
                <a:gd name="T100" fmla="*/ 98 w 130"/>
                <a:gd name="T101" fmla="*/ 32 h 72"/>
                <a:gd name="T102" fmla="*/ 102 w 130"/>
                <a:gd name="T103" fmla="*/ 33 h 72"/>
                <a:gd name="T104" fmla="*/ 108 w 130"/>
                <a:gd name="T105" fmla="*/ 30 h 72"/>
                <a:gd name="T106" fmla="*/ 112 w 130"/>
                <a:gd name="T107" fmla="*/ 30 h 72"/>
                <a:gd name="T108" fmla="*/ 120 w 130"/>
                <a:gd name="T109" fmla="*/ 27 h 72"/>
                <a:gd name="T110" fmla="*/ 124 w 130"/>
                <a:gd name="T111" fmla="*/ 24 h 72"/>
                <a:gd name="T112" fmla="*/ 130 w 130"/>
                <a:gd name="T113" fmla="*/ 25 h 72"/>
                <a:gd name="T114" fmla="*/ 130 w 130"/>
                <a:gd name="T115" fmla="*/ 25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30" h="72">
                  <a:moveTo>
                    <a:pt x="130" y="25"/>
                  </a:moveTo>
                  <a:lnTo>
                    <a:pt x="126" y="18"/>
                  </a:lnTo>
                  <a:lnTo>
                    <a:pt x="119" y="14"/>
                  </a:lnTo>
                  <a:lnTo>
                    <a:pt x="113" y="9"/>
                  </a:lnTo>
                  <a:lnTo>
                    <a:pt x="107" y="5"/>
                  </a:lnTo>
                  <a:lnTo>
                    <a:pt x="104" y="4"/>
                  </a:lnTo>
                  <a:lnTo>
                    <a:pt x="95" y="1"/>
                  </a:lnTo>
                  <a:lnTo>
                    <a:pt x="91" y="3"/>
                  </a:lnTo>
                  <a:lnTo>
                    <a:pt x="85" y="3"/>
                  </a:lnTo>
                  <a:lnTo>
                    <a:pt x="80" y="2"/>
                  </a:lnTo>
                  <a:lnTo>
                    <a:pt x="74" y="0"/>
                  </a:lnTo>
                  <a:lnTo>
                    <a:pt x="70" y="3"/>
                  </a:lnTo>
                  <a:lnTo>
                    <a:pt x="64" y="6"/>
                  </a:lnTo>
                  <a:lnTo>
                    <a:pt x="55" y="7"/>
                  </a:lnTo>
                  <a:lnTo>
                    <a:pt x="45" y="4"/>
                  </a:lnTo>
                  <a:lnTo>
                    <a:pt x="42" y="6"/>
                  </a:lnTo>
                  <a:lnTo>
                    <a:pt x="40" y="3"/>
                  </a:lnTo>
                  <a:lnTo>
                    <a:pt x="34" y="4"/>
                  </a:lnTo>
                  <a:lnTo>
                    <a:pt x="29" y="8"/>
                  </a:lnTo>
                  <a:lnTo>
                    <a:pt x="27" y="7"/>
                  </a:lnTo>
                  <a:lnTo>
                    <a:pt x="16" y="16"/>
                  </a:lnTo>
                  <a:lnTo>
                    <a:pt x="6" y="23"/>
                  </a:lnTo>
                  <a:lnTo>
                    <a:pt x="4" y="27"/>
                  </a:lnTo>
                  <a:lnTo>
                    <a:pt x="5" y="32"/>
                  </a:lnTo>
                  <a:lnTo>
                    <a:pt x="0" y="39"/>
                  </a:lnTo>
                  <a:lnTo>
                    <a:pt x="6" y="41"/>
                  </a:lnTo>
                  <a:lnTo>
                    <a:pt x="10" y="45"/>
                  </a:lnTo>
                  <a:lnTo>
                    <a:pt x="16" y="49"/>
                  </a:lnTo>
                  <a:lnTo>
                    <a:pt x="16" y="52"/>
                  </a:lnTo>
                  <a:lnTo>
                    <a:pt x="26" y="49"/>
                  </a:lnTo>
                  <a:lnTo>
                    <a:pt x="29" y="51"/>
                  </a:lnTo>
                  <a:lnTo>
                    <a:pt x="32" y="54"/>
                  </a:lnTo>
                  <a:lnTo>
                    <a:pt x="30" y="63"/>
                  </a:lnTo>
                  <a:lnTo>
                    <a:pt x="37" y="65"/>
                  </a:lnTo>
                  <a:lnTo>
                    <a:pt x="39" y="72"/>
                  </a:lnTo>
                  <a:lnTo>
                    <a:pt x="46" y="71"/>
                  </a:lnTo>
                  <a:lnTo>
                    <a:pt x="49" y="66"/>
                  </a:lnTo>
                  <a:lnTo>
                    <a:pt x="52" y="66"/>
                  </a:lnTo>
                  <a:lnTo>
                    <a:pt x="53" y="55"/>
                  </a:lnTo>
                  <a:lnTo>
                    <a:pt x="57" y="54"/>
                  </a:lnTo>
                  <a:lnTo>
                    <a:pt x="62" y="54"/>
                  </a:lnTo>
                  <a:lnTo>
                    <a:pt x="67" y="47"/>
                  </a:lnTo>
                  <a:lnTo>
                    <a:pt x="72" y="52"/>
                  </a:lnTo>
                  <a:lnTo>
                    <a:pt x="75" y="49"/>
                  </a:lnTo>
                  <a:lnTo>
                    <a:pt x="79" y="46"/>
                  </a:lnTo>
                  <a:lnTo>
                    <a:pt x="87" y="40"/>
                  </a:lnTo>
                  <a:lnTo>
                    <a:pt x="88" y="35"/>
                  </a:lnTo>
                  <a:lnTo>
                    <a:pt x="90" y="35"/>
                  </a:lnTo>
                  <a:lnTo>
                    <a:pt x="93" y="29"/>
                  </a:lnTo>
                  <a:lnTo>
                    <a:pt x="95" y="29"/>
                  </a:lnTo>
                  <a:lnTo>
                    <a:pt x="98" y="32"/>
                  </a:lnTo>
                  <a:lnTo>
                    <a:pt x="102" y="33"/>
                  </a:lnTo>
                  <a:lnTo>
                    <a:pt x="108" y="30"/>
                  </a:lnTo>
                  <a:lnTo>
                    <a:pt x="112" y="30"/>
                  </a:lnTo>
                  <a:lnTo>
                    <a:pt x="120" y="27"/>
                  </a:lnTo>
                  <a:lnTo>
                    <a:pt x="124" y="24"/>
                  </a:lnTo>
                  <a:lnTo>
                    <a:pt x="130" y="25"/>
                  </a:lnTo>
                  <a:lnTo>
                    <a:pt x="130" y="25"/>
                  </a:ln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5" name="Croatia"/>
            <p:cNvSpPr>
              <a:spLocks/>
            </p:cNvSpPr>
            <p:nvPr/>
          </p:nvSpPr>
          <p:spPr bwMode="auto">
            <a:xfrm>
              <a:off x="6408737" y="2733676"/>
              <a:ext cx="171450" cy="146050"/>
            </a:xfrm>
            <a:custGeom>
              <a:avLst/>
              <a:gdLst>
                <a:gd name="T0" fmla="*/ 73 w 108"/>
                <a:gd name="T1" fmla="*/ 13 h 92"/>
                <a:gd name="T2" fmla="*/ 58 w 108"/>
                <a:gd name="T3" fmla="*/ 2 h 92"/>
                <a:gd name="T4" fmla="*/ 52 w 108"/>
                <a:gd name="T5" fmla="*/ 0 h 92"/>
                <a:gd name="T6" fmla="*/ 38 w 108"/>
                <a:gd name="T7" fmla="*/ 6 h 92"/>
                <a:gd name="T8" fmla="*/ 37 w 108"/>
                <a:gd name="T9" fmla="*/ 15 h 92"/>
                <a:gd name="T10" fmla="*/ 30 w 108"/>
                <a:gd name="T11" fmla="*/ 17 h 92"/>
                <a:gd name="T12" fmla="*/ 31 w 108"/>
                <a:gd name="T13" fmla="*/ 24 h 92"/>
                <a:gd name="T14" fmla="*/ 24 w 108"/>
                <a:gd name="T15" fmla="*/ 24 h 92"/>
                <a:gd name="T16" fmla="*/ 17 w 108"/>
                <a:gd name="T17" fmla="*/ 20 h 92"/>
                <a:gd name="T18" fmla="*/ 13 w 108"/>
                <a:gd name="T19" fmla="*/ 24 h 92"/>
                <a:gd name="T20" fmla="*/ 0 w 108"/>
                <a:gd name="T21" fmla="*/ 23 h 92"/>
                <a:gd name="T22" fmla="*/ 0 w 108"/>
                <a:gd name="T23" fmla="*/ 23 h 92"/>
                <a:gd name="T24" fmla="*/ 0 w 108"/>
                <a:gd name="T25" fmla="*/ 31 h 92"/>
                <a:gd name="T26" fmla="*/ 6 w 108"/>
                <a:gd name="T27" fmla="*/ 39 h 92"/>
                <a:gd name="T28" fmla="*/ 11 w 108"/>
                <a:gd name="T29" fmla="*/ 30 h 92"/>
                <a:gd name="T30" fmla="*/ 24 w 108"/>
                <a:gd name="T31" fmla="*/ 33 h 92"/>
                <a:gd name="T32" fmla="*/ 24 w 108"/>
                <a:gd name="T33" fmla="*/ 41 h 92"/>
                <a:gd name="T34" fmla="*/ 34 w 108"/>
                <a:gd name="T35" fmla="*/ 50 h 92"/>
                <a:gd name="T36" fmla="*/ 30 w 108"/>
                <a:gd name="T37" fmla="*/ 52 h 92"/>
                <a:gd name="T38" fmla="*/ 47 w 108"/>
                <a:gd name="T39" fmla="*/ 69 h 92"/>
                <a:gd name="T40" fmla="*/ 66 w 108"/>
                <a:gd name="T41" fmla="*/ 75 h 92"/>
                <a:gd name="T42" fmla="*/ 77 w 108"/>
                <a:gd name="T43" fmla="*/ 84 h 92"/>
                <a:gd name="T44" fmla="*/ 95 w 108"/>
                <a:gd name="T45" fmla="*/ 92 h 92"/>
                <a:gd name="T46" fmla="*/ 95 w 108"/>
                <a:gd name="T47" fmla="*/ 92 h 92"/>
                <a:gd name="T48" fmla="*/ 97 w 108"/>
                <a:gd name="T49" fmla="*/ 88 h 92"/>
                <a:gd name="T50" fmla="*/ 80 w 108"/>
                <a:gd name="T51" fmla="*/ 80 h 92"/>
                <a:gd name="T52" fmla="*/ 71 w 108"/>
                <a:gd name="T53" fmla="*/ 71 h 92"/>
                <a:gd name="T54" fmla="*/ 64 w 108"/>
                <a:gd name="T55" fmla="*/ 65 h 92"/>
                <a:gd name="T56" fmla="*/ 54 w 108"/>
                <a:gd name="T57" fmla="*/ 57 h 92"/>
                <a:gd name="T58" fmla="*/ 50 w 108"/>
                <a:gd name="T59" fmla="*/ 49 h 92"/>
                <a:gd name="T60" fmla="*/ 39 w 108"/>
                <a:gd name="T61" fmla="*/ 39 h 92"/>
                <a:gd name="T62" fmla="*/ 43 w 108"/>
                <a:gd name="T63" fmla="*/ 30 h 92"/>
                <a:gd name="T64" fmla="*/ 51 w 108"/>
                <a:gd name="T65" fmla="*/ 34 h 92"/>
                <a:gd name="T66" fmla="*/ 54 w 108"/>
                <a:gd name="T67" fmla="*/ 30 h 92"/>
                <a:gd name="T68" fmla="*/ 63 w 108"/>
                <a:gd name="T69" fmla="*/ 30 h 92"/>
                <a:gd name="T70" fmla="*/ 79 w 108"/>
                <a:gd name="T71" fmla="*/ 33 h 92"/>
                <a:gd name="T72" fmla="*/ 92 w 108"/>
                <a:gd name="T73" fmla="*/ 32 h 92"/>
                <a:gd name="T74" fmla="*/ 101 w 108"/>
                <a:gd name="T75" fmla="*/ 38 h 92"/>
                <a:gd name="T76" fmla="*/ 101 w 108"/>
                <a:gd name="T77" fmla="*/ 38 h 92"/>
                <a:gd name="T78" fmla="*/ 108 w 108"/>
                <a:gd name="T79" fmla="*/ 30 h 92"/>
                <a:gd name="T80" fmla="*/ 101 w 108"/>
                <a:gd name="T81" fmla="*/ 22 h 92"/>
                <a:gd name="T82" fmla="*/ 95 w 108"/>
                <a:gd name="T83" fmla="*/ 14 h 92"/>
                <a:gd name="T84" fmla="*/ 95 w 108"/>
                <a:gd name="T85" fmla="*/ 14 h 92"/>
                <a:gd name="T86" fmla="*/ 89 w 108"/>
                <a:gd name="T87" fmla="*/ 16 h 92"/>
                <a:gd name="T88" fmla="*/ 73 w 108"/>
                <a:gd name="T89" fmla="*/ 13 h 92"/>
                <a:gd name="T90" fmla="*/ 73 w 108"/>
                <a:gd name="T91" fmla="*/ 13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08" h="92">
                  <a:moveTo>
                    <a:pt x="73" y="13"/>
                  </a:moveTo>
                  <a:lnTo>
                    <a:pt x="58" y="2"/>
                  </a:lnTo>
                  <a:lnTo>
                    <a:pt x="52" y="0"/>
                  </a:lnTo>
                  <a:lnTo>
                    <a:pt x="38" y="6"/>
                  </a:lnTo>
                  <a:lnTo>
                    <a:pt x="37" y="15"/>
                  </a:lnTo>
                  <a:lnTo>
                    <a:pt x="30" y="17"/>
                  </a:lnTo>
                  <a:lnTo>
                    <a:pt x="31" y="24"/>
                  </a:lnTo>
                  <a:lnTo>
                    <a:pt x="24" y="24"/>
                  </a:lnTo>
                  <a:lnTo>
                    <a:pt x="17" y="20"/>
                  </a:lnTo>
                  <a:lnTo>
                    <a:pt x="13" y="24"/>
                  </a:lnTo>
                  <a:lnTo>
                    <a:pt x="0" y="23"/>
                  </a:lnTo>
                  <a:lnTo>
                    <a:pt x="0" y="23"/>
                  </a:lnTo>
                  <a:lnTo>
                    <a:pt x="0" y="31"/>
                  </a:lnTo>
                  <a:lnTo>
                    <a:pt x="6" y="39"/>
                  </a:lnTo>
                  <a:lnTo>
                    <a:pt x="11" y="30"/>
                  </a:lnTo>
                  <a:lnTo>
                    <a:pt x="24" y="33"/>
                  </a:lnTo>
                  <a:lnTo>
                    <a:pt x="24" y="41"/>
                  </a:lnTo>
                  <a:lnTo>
                    <a:pt x="34" y="50"/>
                  </a:lnTo>
                  <a:lnTo>
                    <a:pt x="30" y="52"/>
                  </a:lnTo>
                  <a:lnTo>
                    <a:pt x="47" y="69"/>
                  </a:lnTo>
                  <a:lnTo>
                    <a:pt x="66" y="75"/>
                  </a:lnTo>
                  <a:lnTo>
                    <a:pt x="77" y="84"/>
                  </a:lnTo>
                  <a:lnTo>
                    <a:pt x="95" y="92"/>
                  </a:lnTo>
                  <a:lnTo>
                    <a:pt x="95" y="92"/>
                  </a:lnTo>
                  <a:lnTo>
                    <a:pt x="97" y="88"/>
                  </a:lnTo>
                  <a:lnTo>
                    <a:pt x="80" y="80"/>
                  </a:lnTo>
                  <a:lnTo>
                    <a:pt x="71" y="71"/>
                  </a:lnTo>
                  <a:lnTo>
                    <a:pt x="64" y="65"/>
                  </a:lnTo>
                  <a:lnTo>
                    <a:pt x="54" y="57"/>
                  </a:lnTo>
                  <a:lnTo>
                    <a:pt x="50" y="49"/>
                  </a:lnTo>
                  <a:lnTo>
                    <a:pt x="39" y="39"/>
                  </a:lnTo>
                  <a:lnTo>
                    <a:pt x="43" y="30"/>
                  </a:lnTo>
                  <a:lnTo>
                    <a:pt x="51" y="34"/>
                  </a:lnTo>
                  <a:lnTo>
                    <a:pt x="54" y="30"/>
                  </a:lnTo>
                  <a:lnTo>
                    <a:pt x="63" y="30"/>
                  </a:lnTo>
                  <a:lnTo>
                    <a:pt x="79" y="33"/>
                  </a:lnTo>
                  <a:lnTo>
                    <a:pt x="92" y="32"/>
                  </a:lnTo>
                  <a:lnTo>
                    <a:pt x="101" y="38"/>
                  </a:lnTo>
                  <a:lnTo>
                    <a:pt x="101" y="38"/>
                  </a:lnTo>
                  <a:lnTo>
                    <a:pt x="108" y="30"/>
                  </a:lnTo>
                  <a:lnTo>
                    <a:pt x="101" y="22"/>
                  </a:lnTo>
                  <a:lnTo>
                    <a:pt x="95" y="14"/>
                  </a:lnTo>
                  <a:lnTo>
                    <a:pt x="95" y="14"/>
                  </a:lnTo>
                  <a:lnTo>
                    <a:pt x="89" y="16"/>
                  </a:lnTo>
                  <a:lnTo>
                    <a:pt x="73" y="13"/>
                  </a:lnTo>
                  <a:lnTo>
                    <a:pt x="73" y="13"/>
                  </a:ln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6" name="Haiti"/>
            <p:cNvSpPr>
              <a:spLocks/>
            </p:cNvSpPr>
            <p:nvPr/>
          </p:nvSpPr>
          <p:spPr bwMode="auto">
            <a:xfrm>
              <a:off x="3557587" y="3732213"/>
              <a:ext cx="96837" cy="71438"/>
            </a:xfrm>
            <a:custGeom>
              <a:avLst/>
              <a:gdLst>
                <a:gd name="T0" fmla="*/ 60 w 61"/>
                <a:gd name="T1" fmla="*/ 5 h 45"/>
                <a:gd name="T2" fmla="*/ 43 w 61"/>
                <a:gd name="T3" fmla="*/ 1 h 45"/>
                <a:gd name="T4" fmla="*/ 30 w 61"/>
                <a:gd name="T5" fmla="*/ 0 h 45"/>
                <a:gd name="T6" fmla="*/ 25 w 61"/>
                <a:gd name="T7" fmla="*/ 6 h 45"/>
                <a:gd name="T8" fmla="*/ 37 w 61"/>
                <a:gd name="T9" fmla="*/ 10 h 45"/>
                <a:gd name="T10" fmla="*/ 36 w 61"/>
                <a:gd name="T11" fmla="*/ 19 h 45"/>
                <a:gd name="T12" fmla="*/ 45 w 61"/>
                <a:gd name="T13" fmla="*/ 30 h 45"/>
                <a:gd name="T14" fmla="*/ 37 w 61"/>
                <a:gd name="T15" fmla="*/ 34 h 45"/>
                <a:gd name="T16" fmla="*/ 21 w 61"/>
                <a:gd name="T17" fmla="*/ 33 h 45"/>
                <a:gd name="T18" fmla="*/ 3 w 61"/>
                <a:gd name="T19" fmla="*/ 30 h 45"/>
                <a:gd name="T20" fmla="*/ 0 w 61"/>
                <a:gd name="T21" fmla="*/ 37 h 45"/>
                <a:gd name="T22" fmla="*/ 10 w 61"/>
                <a:gd name="T23" fmla="*/ 45 h 45"/>
                <a:gd name="T24" fmla="*/ 20 w 61"/>
                <a:gd name="T25" fmla="*/ 40 h 45"/>
                <a:gd name="T26" fmla="*/ 33 w 61"/>
                <a:gd name="T27" fmla="*/ 42 h 45"/>
                <a:gd name="T28" fmla="*/ 43 w 61"/>
                <a:gd name="T29" fmla="*/ 40 h 45"/>
                <a:gd name="T30" fmla="*/ 56 w 61"/>
                <a:gd name="T31" fmla="*/ 45 h 45"/>
                <a:gd name="T32" fmla="*/ 57 w 61"/>
                <a:gd name="T33" fmla="*/ 37 h 45"/>
                <a:gd name="T34" fmla="*/ 52 w 61"/>
                <a:gd name="T35" fmla="*/ 31 h 45"/>
                <a:gd name="T36" fmla="*/ 58 w 61"/>
                <a:gd name="T37" fmla="*/ 26 h 45"/>
                <a:gd name="T38" fmla="*/ 61 w 61"/>
                <a:gd name="T39" fmla="*/ 18 h 45"/>
                <a:gd name="T40" fmla="*/ 60 w 61"/>
                <a:gd name="T41" fmla="*/ 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1" h="45">
                  <a:moveTo>
                    <a:pt x="60" y="5"/>
                  </a:moveTo>
                  <a:lnTo>
                    <a:pt x="43" y="1"/>
                  </a:lnTo>
                  <a:lnTo>
                    <a:pt x="30" y="0"/>
                  </a:lnTo>
                  <a:lnTo>
                    <a:pt x="25" y="6"/>
                  </a:lnTo>
                  <a:lnTo>
                    <a:pt x="37" y="10"/>
                  </a:lnTo>
                  <a:lnTo>
                    <a:pt x="36" y="19"/>
                  </a:lnTo>
                  <a:lnTo>
                    <a:pt x="45" y="30"/>
                  </a:lnTo>
                  <a:lnTo>
                    <a:pt x="37" y="34"/>
                  </a:lnTo>
                  <a:lnTo>
                    <a:pt x="21" y="33"/>
                  </a:lnTo>
                  <a:lnTo>
                    <a:pt x="3" y="30"/>
                  </a:lnTo>
                  <a:lnTo>
                    <a:pt x="0" y="37"/>
                  </a:lnTo>
                  <a:lnTo>
                    <a:pt x="10" y="45"/>
                  </a:lnTo>
                  <a:lnTo>
                    <a:pt x="20" y="40"/>
                  </a:lnTo>
                  <a:lnTo>
                    <a:pt x="33" y="42"/>
                  </a:lnTo>
                  <a:lnTo>
                    <a:pt x="43" y="40"/>
                  </a:lnTo>
                  <a:lnTo>
                    <a:pt x="56" y="45"/>
                  </a:lnTo>
                  <a:lnTo>
                    <a:pt x="57" y="37"/>
                  </a:lnTo>
                  <a:lnTo>
                    <a:pt x="52" y="31"/>
                  </a:lnTo>
                  <a:lnTo>
                    <a:pt x="58" y="26"/>
                  </a:lnTo>
                  <a:lnTo>
                    <a:pt x="61" y="18"/>
                  </a:lnTo>
                  <a:lnTo>
                    <a:pt x="60" y="5"/>
                  </a:ln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7" name="Hungary"/>
            <p:cNvSpPr>
              <a:spLocks/>
            </p:cNvSpPr>
            <p:nvPr/>
          </p:nvSpPr>
          <p:spPr bwMode="auto">
            <a:xfrm>
              <a:off x="6480175" y="2654301"/>
              <a:ext cx="187325" cy="104775"/>
            </a:xfrm>
            <a:custGeom>
              <a:avLst/>
              <a:gdLst>
                <a:gd name="T0" fmla="*/ 80 w 118"/>
                <a:gd name="T1" fmla="*/ 0 h 66"/>
                <a:gd name="T2" fmla="*/ 75 w 118"/>
                <a:gd name="T3" fmla="*/ 2 h 66"/>
                <a:gd name="T4" fmla="*/ 71 w 118"/>
                <a:gd name="T5" fmla="*/ 8 h 66"/>
                <a:gd name="T6" fmla="*/ 63 w 118"/>
                <a:gd name="T7" fmla="*/ 10 h 66"/>
                <a:gd name="T8" fmla="*/ 61 w 118"/>
                <a:gd name="T9" fmla="*/ 9 h 66"/>
                <a:gd name="T10" fmla="*/ 52 w 118"/>
                <a:gd name="T11" fmla="*/ 12 h 66"/>
                <a:gd name="T12" fmla="*/ 45 w 118"/>
                <a:gd name="T13" fmla="*/ 13 h 66"/>
                <a:gd name="T14" fmla="*/ 44 w 118"/>
                <a:gd name="T15" fmla="*/ 18 h 66"/>
                <a:gd name="T16" fmla="*/ 28 w 118"/>
                <a:gd name="T17" fmla="*/ 21 h 66"/>
                <a:gd name="T18" fmla="*/ 21 w 118"/>
                <a:gd name="T19" fmla="*/ 18 h 66"/>
                <a:gd name="T20" fmla="*/ 11 w 118"/>
                <a:gd name="T21" fmla="*/ 12 h 66"/>
                <a:gd name="T22" fmla="*/ 11 w 118"/>
                <a:gd name="T23" fmla="*/ 22 h 66"/>
                <a:gd name="T24" fmla="*/ 0 w 118"/>
                <a:gd name="T25" fmla="*/ 22 h 66"/>
                <a:gd name="T26" fmla="*/ 5 w 118"/>
                <a:gd name="T27" fmla="*/ 26 h 66"/>
                <a:gd name="T28" fmla="*/ 0 w 118"/>
                <a:gd name="T29" fmla="*/ 41 h 66"/>
                <a:gd name="T30" fmla="*/ 3 w 118"/>
                <a:gd name="T31" fmla="*/ 42 h 66"/>
                <a:gd name="T32" fmla="*/ 7 w 118"/>
                <a:gd name="T33" fmla="*/ 50 h 66"/>
                <a:gd name="T34" fmla="*/ 13 w 118"/>
                <a:gd name="T35" fmla="*/ 52 h 66"/>
                <a:gd name="T36" fmla="*/ 28 w 118"/>
                <a:gd name="T37" fmla="*/ 63 h 66"/>
                <a:gd name="T38" fmla="*/ 44 w 118"/>
                <a:gd name="T39" fmla="*/ 66 h 66"/>
                <a:gd name="T40" fmla="*/ 50 w 118"/>
                <a:gd name="T41" fmla="*/ 64 h 66"/>
                <a:gd name="T42" fmla="*/ 50 w 118"/>
                <a:gd name="T43" fmla="*/ 64 h 66"/>
                <a:gd name="T44" fmla="*/ 64 w 118"/>
                <a:gd name="T45" fmla="*/ 57 h 66"/>
                <a:gd name="T46" fmla="*/ 77 w 118"/>
                <a:gd name="T47" fmla="*/ 58 h 66"/>
                <a:gd name="T48" fmla="*/ 91 w 118"/>
                <a:gd name="T49" fmla="*/ 54 h 66"/>
                <a:gd name="T50" fmla="*/ 100 w 118"/>
                <a:gd name="T51" fmla="*/ 38 h 66"/>
                <a:gd name="T52" fmla="*/ 107 w 118"/>
                <a:gd name="T53" fmla="*/ 23 h 66"/>
                <a:gd name="T54" fmla="*/ 118 w 118"/>
                <a:gd name="T55" fmla="*/ 18 h 66"/>
                <a:gd name="T56" fmla="*/ 116 w 118"/>
                <a:gd name="T57" fmla="*/ 11 h 66"/>
                <a:gd name="T58" fmla="*/ 105 w 118"/>
                <a:gd name="T59" fmla="*/ 5 h 66"/>
                <a:gd name="T60" fmla="*/ 101 w 118"/>
                <a:gd name="T61" fmla="*/ 8 h 66"/>
                <a:gd name="T62" fmla="*/ 80 w 118"/>
                <a:gd name="T63" fmla="*/ 0 h 66"/>
                <a:gd name="T64" fmla="*/ 80 w 118"/>
                <a:gd name="T65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18" h="66">
                  <a:moveTo>
                    <a:pt x="80" y="0"/>
                  </a:moveTo>
                  <a:lnTo>
                    <a:pt x="75" y="2"/>
                  </a:lnTo>
                  <a:lnTo>
                    <a:pt x="71" y="8"/>
                  </a:lnTo>
                  <a:lnTo>
                    <a:pt x="63" y="10"/>
                  </a:lnTo>
                  <a:lnTo>
                    <a:pt x="61" y="9"/>
                  </a:lnTo>
                  <a:lnTo>
                    <a:pt x="52" y="12"/>
                  </a:lnTo>
                  <a:lnTo>
                    <a:pt x="45" y="13"/>
                  </a:lnTo>
                  <a:lnTo>
                    <a:pt x="44" y="18"/>
                  </a:lnTo>
                  <a:lnTo>
                    <a:pt x="28" y="21"/>
                  </a:lnTo>
                  <a:lnTo>
                    <a:pt x="21" y="18"/>
                  </a:lnTo>
                  <a:lnTo>
                    <a:pt x="11" y="12"/>
                  </a:lnTo>
                  <a:lnTo>
                    <a:pt x="11" y="22"/>
                  </a:lnTo>
                  <a:lnTo>
                    <a:pt x="0" y="22"/>
                  </a:lnTo>
                  <a:lnTo>
                    <a:pt x="5" y="26"/>
                  </a:lnTo>
                  <a:lnTo>
                    <a:pt x="0" y="41"/>
                  </a:lnTo>
                  <a:lnTo>
                    <a:pt x="3" y="42"/>
                  </a:lnTo>
                  <a:lnTo>
                    <a:pt x="7" y="50"/>
                  </a:lnTo>
                  <a:lnTo>
                    <a:pt x="13" y="52"/>
                  </a:lnTo>
                  <a:lnTo>
                    <a:pt x="28" y="63"/>
                  </a:lnTo>
                  <a:lnTo>
                    <a:pt x="44" y="66"/>
                  </a:lnTo>
                  <a:lnTo>
                    <a:pt x="50" y="64"/>
                  </a:lnTo>
                  <a:lnTo>
                    <a:pt x="50" y="64"/>
                  </a:lnTo>
                  <a:lnTo>
                    <a:pt x="64" y="57"/>
                  </a:lnTo>
                  <a:lnTo>
                    <a:pt x="77" y="58"/>
                  </a:lnTo>
                  <a:lnTo>
                    <a:pt x="91" y="54"/>
                  </a:lnTo>
                  <a:lnTo>
                    <a:pt x="100" y="38"/>
                  </a:lnTo>
                  <a:lnTo>
                    <a:pt x="107" y="23"/>
                  </a:lnTo>
                  <a:lnTo>
                    <a:pt x="118" y="18"/>
                  </a:lnTo>
                  <a:lnTo>
                    <a:pt x="116" y="11"/>
                  </a:lnTo>
                  <a:lnTo>
                    <a:pt x="105" y="5"/>
                  </a:lnTo>
                  <a:lnTo>
                    <a:pt x="101" y="8"/>
                  </a:lnTo>
                  <a:lnTo>
                    <a:pt x="80" y="0"/>
                  </a:lnTo>
                  <a:lnTo>
                    <a:pt x="80" y="0"/>
                  </a:ln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8" name="Indonesia"/>
            <p:cNvSpPr>
              <a:spLocks noEditPoints="1"/>
            </p:cNvSpPr>
            <p:nvPr/>
          </p:nvSpPr>
          <p:spPr bwMode="auto">
            <a:xfrm>
              <a:off x="9172575" y="4276726"/>
              <a:ext cx="1524000" cy="596900"/>
            </a:xfrm>
            <a:custGeom>
              <a:avLst/>
              <a:gdLst>
                <a:gd name="T0" fmla="*/ 489 w 960"/>
                <a:gd name="T1" fmla="*/ 357 h 376"/>
                <a:gd name="T2" fmla="*/ 617 w 960"/>
                <a:gd name="T3" fmla="*/ 353 h 376"/>
                <a:gd name="T4" fmla="*/ 581 w 960"/>
                <a:gd name="T5" fmla="*/ 373 h 376"/>
                <a:gd name="T6" fmla="*/ 463 w 960"/>
                <a:gd name="T7" fmla="*/ 331 h 376"/>
                <a:gd name="T8" fmla="*/ 493 w 960"/>
                <a:gd name="T9" fmla="*/ 337 h 376"/>
                <a:gd name="T10" fmla="*/ 574 w 960"/>
                <a:gd name="T11" fmla="*/ 323 h 376"/>
                <a:gd name="T12" fmla="*/ 510 w 960"/>
                <a:gd name="T13" fmla="*/ 339 h 376"/>
                <a:gd name="T14" fmla="*/ 277 w 960"/>
                <a:gd name="T15" fmla="*/ 291 h 376"/>
                <a:gd name="T16" fmla="*/ 209 w 960"/>
                <a:gd name="T17" fmla="*/ 293 h 376"/>
                <a:gd name="T18" fmla="*/ 293 w 960"/>
                <a:gd name="T19" fmla="*/ 314 h 376"/>
                <a:gd name="T20" fmla="*/ 398 w 960"/>
                <a:gd name="T21" fmla="*/ 338 h 376"/>
                <a:gd name="T22" fmla="*/ 322 w 960"/>
                <a:gd name="T23" fmla="*/ 283 h 376"/>
                <a:gd name="T24" fmla="*/ 825 w 960"/>
                <a:gd name="T25" fmla="*/ 267 h 376"/>
                <a:gd name="T26" fmla="*/ 825 w 960"/>
                <a:gd name="T27" fmla="*/ 278 h 376"/>
                <a:gd name="T28" fmla="*/ 663 w 960"/>
                <a:gd name="T29" fmla="*/ 220 h 376"/>
                <a:gd name="T30" fmla="*/ 690 w 960"/>
                <a:gd name="T31" fmla="*/ 198 h 376"/>
                <a:gd name="T32" fmla="*/ 746 w 960"/>
                <a:gd name="T33" fmla="*/ 222 h 376"/>
                <a:gd name="T34" fmla="*/ 781 w 960"/>
                <a:gd name="T35" fmla="*/ 139 h 376"/>
                <a:gd name="T36" fmla="*/ 776 w 960"/>
                <a:gd name="T37" fmla="*/ 183 h 376"/>
                <a:gd name="T38" fmla="*/ 787 w 960"/>
                <a:gd name="T39" fmla="*/ 209 h 376"/>
                <a:gd name="T40" fmla="*/ 836 w 960"/>
                <a:gd name="T41" fmla="*/ 236 h 376"/>
                <a:gd name="T42" fmla="*/ 891 w 960"/>
                <a:gd name="T43" fmla="*/ 311 h 376"/>
                <a:gd name="T44" fmla="*/ 951 w 960"/>
                <a:gd name="T45" fmla="*/ 347 h 376"/>
                <a:gd name="T46" fmla="*/ 905 w 960"/>
                <a:gd name="T47" fmla="*/ 170 h 376"/>
                <a:gd name="T48" fmla="*/ 817 w 960"/>
                <a:gd name="T49" fmla="*/ 157 h 376"/>
                <a:gd name="T50" fmla="*/ 556 w 960"/>
                <a:gd name="T51" fmla="*/ 106 h 376"/>
                <a:gd name="T52" fmla="*/ 503 w 960"/>
                <a:gd name="T53" fmla="*/ 181 h 376"/>
                <a:gd name="T54" fmla="*/ 504 w 960"/>
                <a:gd name="T55" fmla="*/ 258 h 376"/>
                <a:gd name="T56" fmla="*/ 540 w 960"/>
                <a:gd name="T57" fmla="*/ 193 h 376"/>
                <a:gd name="T58" fmla="*/ 575 w 960"/>
                <a:gd name="T59" fmla="*/ 236 h 376"/>
                <a:gd name="T60" fmla="*/ 567 w 960"/>
                <a:gd name="T61" fmla="*/ 213 h 376"/>
                <a:gd name="T62" fmla="*/ 590 w 960"/>
                <a:gd name="T63" fmla="*/ 156 h 376"/>
                <a:gd name="T64" fmla="*/ 525 w 960"/>
                <a:gd name="T65" fmla="*/ 125 h 376"/>
                <a:gd name="T66" fmla="*/ 631 w 960"/>
                <a:gd name="T67" fmla="*/ 96 h 376"/>
                <a:gd name="T68" fmla="*/ 687 w 960"/>
                <a:gd name="T69" fmla="*/ 78 h 376"/>
                <a:gd name="T70" fmla="*/ 697 w 960"/>
                <a:gd name="T71" fmla="*/ 148 h 376"/>
                <a:gd name="T72" fmla="*/ 704 w 960"/>
                <a:gd name="T73" fmla="*/ 103 h 376"/>
                <a:gd name="T74" fmla="*/ 455 w 960"/>
                <a:gd name="T75" fmla="*/ 28 h 376"/>
                <a:gd name="T76" fmla="*/ 391 w 960"/>
                <a:gd name="T77" fmla="*/ 101 h 376"/>
                <a:gd name="T78" fmla="*/ 322 w 960"/>
                <a:gd name="T79" fmla="*/ 112 h 376"/>
                <a:gd name="T80" fmla="*/ 292 w 960"/>
                <a:gd name="T81" fmla="*/ 141 h 376"/>
                <a:gd name="T82" fmla="*/ 345 w 960"/>
                <a:gd name="T83" fmla="*/ 201 h 376"/>
                <a:gd name="T84" fmla="*/ 410 w 960"/>
                <a:gd name="T85" fmla="*/ 227 h 376"/>
                <a:gd name="T86" fmla="*/ 469 w 960"/>
                <a:gd name="T87" fmla="*/ 149 h 376"/>
                <a:gd name="T88" fmla="*/ 476 w 960"/>
                <a:gd name="T89" fmla="*/ 86 h 376"/>
                <a:gd name="T90" fmla="*/ 203 w 960"/>
                <a:gd name="T91" fmla="*/ 185 h 376"/>
                <a:gd name="T92" fmla="*/ 182 w 960"/>
                <a:gd name="T93" fmla="*/ 127 h 376"/>
                <a:gd name="T94" fmla="*/ 94 w 960"/>
                <a:gd name="T95" fmla="*/ 55 h 376"/>
                <a:gd name="T96" fmla="*/ 0 w 960"/>
                <a:gd name="T97" fmla="*/ 0 h 376"/>
                <a:gd name="T98" fmla="*/ 71 w 960"/>
                <a:gd name="T99" fmla="*/ 86 h 376"/>
                <a:gd name="T100" fmla="*/ 129 w 960"/>
                <a:gd name="T101" fmla="*/ 197 h 376"/>
                <a:gd name="T102" fmla="*/ 219 w 960"/>
                <a:gd name="T103" fmla="*/ 269 h 3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960" h="376">
                  <a:moveTo>
                    <a:pt x="524" y="373"/>
                  </a:moveTo>
                  <a:lnTo>
                    <a:pt x="526" y="367"/>
                  </a:lnTo>
                  <a:lnTo>
                    <a:pt x="519" y="360"/>
                  </a:lnTo>
                  <a:lnTo>
                    <a:pt x="508" y="353"/>
                  </a:lnTo>
                  <a:lnTo>
                    <a:pt x="489" y="357"/>
                  </a:lnTo>
                  <a:lnTo>
                    <a:pt x="515" y="374"/>
                  </a:lnTo>
                  <a:lnTo>
                    <a:pt x="524" y="373"/>
                  </a:lnTo>
                  <a:lnTo>
                    <a:pt x="524" y="373"/>
                  </a:lnTo>
                  <a:close/>
                  <a:moveTo>
                    <a:pt x="602" y="371"/>
                  </a:moveTo>
                  <a:lnTo>
                    <a:pt x="617" y="353"/>
                  </a:lnTo>
                  <a:lnTo>
                    <a:pt x="618" y="346"/>
                  </a:lnTo>
                  <a:lnTo>
                    <a:pt x="616" y="341"/>
                  </a:lnTo>
                  <a:lnTo>
                    <a:pt x="594" y="351"/>
                  </a:lnTo>
                  <a:lnTo>
                    <a:pt x="584" y="366"/>
                  </a:lnTo>
                  <a:lnTo>
                    <a:pt x="581" y="373"/>
                  </a:lnTo>
                  <a:lnTo>
                    <a:pt x="583" y="376"/>
                  </a:lnTo>
                  <a:lnTo>
                    <a:pt x="602" y="371"/>
                  </a:lnTo>
                  <a:lnTo>
                    <a:pt x="602" y="371"/>
                  </a:lnTo>
                  <a:close/>
                  <a:moveTo>
                    <a:pt x="469" y="323"/>
                  </a:moveTo>
                  <a:lnTo>
                    <a:pt x="463" y="331"/>
                  </a:lnTo>
                  <a:lnTo>
                    <a:pt x="451" y="331"/>
                  </a:lnTo>
                  <a:lnTo>
                    <a:pt x="443" y="344"/>
                  </a:lnTo>
                  <a:lnTo>
                    <a:pt x="454" y="345"/>
                  </a:lnTo>
                  <a:lnTo>
                    <a:pt x="469" y="341"/>
                  </a:lnTo>
                  <a:lnTo>
                    <a:pt x="493" y="337"/>
                  </a:lnTo>
                  <a:lnTo>
                    <a:pt x="489" y="326"/>
                  </a:lnTo>
                  <a:lnTo>
                    <a:pt x="476" y="329"/>
                  </a:lnTo>
                  <a:lnTo>
                    <a:pt x="469" y="323"/>
                  </a:lnTo>
                  <a:lnTo>
                    <a:pt x="469" y="323"/>
                  </a:lnTo>
                  <a:close/>
                  <a:moveTo>
                    <a:pt x="574" y="323"/>
                  </a:moveTo>
                  <a:lnTo>
                    <a:pt x="554" y="331"/>
                  </a:lnTo>
                  <a:lnTo>
                    <a:pt x="540" y="333"/>
                  </a:lnTo>
                  <a:lnTo>
                    <a:pt x="528" y="325"/>
                  </a:lnTo>
                  <a:lnTo>
                    <a:pt x="511" y="331"/>
                  </a:lnTo>
                  <a:lnTo>
                    <a:pt x="510" y="339"/>
                  </a:lnTo>
                  <a:lnTo>
                    <a:pt x="537" y="342"/>
                  </a:lnTo>
                  <a:lnTo>
                    <a:pt x="570" y="336"/>
                  </a:lnTo>
                  <a:lnTo>
                    <a:pt x="574" y="323"/>
                  </a:lnTo>
                  <a:lnTo>
                    <a:pt x="574" y="323"/>
                  </a:lnTo>
                  <a:close/>
                  <a:moveTo>
                    <a:pt x="277" y="291"/>
                  </a:moveTo>
                  <a:lnTo>
                    <a:pt x="274" y="282"/>
                  </a:lnTo>
                  <a:lnTo>
                    <a:pt x="266" y="281"/>
                  </a:lnTo>
                  <a:lnTo>
                    <a:pt x="250" y="271"/>
                  </a:lnTo>
                  <a:lnTo>
                    <a:pt x="224" y="270"/>
                  </a:lnTo>
                  <a:lnTo>
                    <a:pt x="209" y="293"/>
                  </a:lnTo>
                  <a:lnTo>
                    <a:pt x="227" y="295"/>
                  </a:lnTo>
                  <a:lnTo>
                    <a:pt x="231" y="305"/>
                  </a:lnTo>
                  <a:lnTo>
                    <a:pt x="268" y="314"/>
                  </a:lnTo>
                  <a:lnTo>
                    <a:pt x="277" y="311"/>
                  </a:lnTo>
                  <a:lnTo>
                    <a:pt x="293" y="314"/>
                  </a:lnTo>
                  <a:lnTo>
                    <a:pt x="316" y="323"/>
                  </a:lnTo>
                  <a:lnTo>
                    <a:pt x="336" y="327"/>
                  </a:lnTo>
                  <a:lnTo>
                    <a:pt x="357" y="329"/>
                  </a:lnTo>
                  <a:lnTo>
                    <a:pt x="376" y="328"/>
                  </a:lnTo>
                  <a:lnTo>
                    <a:pt x="398" y="338"/>
                  </a:lnTo>
                  <a:lnTo>
                    <a:pt x="422" y="329"/>
                  </a:lnTo>
                  <a:lnTo>
                    <a:pt x="398" y="314"/>
                  </a:lnTo>
                  <a:lnTo>
                    <a:pt x="367" y="311"/>
                  </a:lnTo>
                  <a:lnTo>
                    <a:pt x="360" y="296"/>
                  </a:lnTo>
                  <a:lnTo>
                    <a:pt x="322" y="283"/>
                  </a:lnTo>
                  <a:lnTo>
                    <a:pt x="317" y="294"/>
                  </a:lnTo>
                  <a:lnTo>
                    <a:pt x="277" y="291"/>
                  </a:lnTo>
                  <a:lnTo>
                    <a:pt x="277" y="291"/>
                  </a:lnTo>
                  <a:close/>
                  <a:moveTo>
                    <a:pt x="825" y="278"/>
                  </a:moveTo>
                  <a:lnTo>
                    <a:pt x="825" y="267"/>
                  </a:lnTo>
                  <a:lnTo>
                    <a:pt x="821" y="259"/>
                  </a:lnTo>
                  <a:lnTo>
                    <a:pt x="816" y="268"/>
                  </a:lnTo>
                  <a:lnTo>
                    <a:pt x="812" y="276"/>
                  </a:lnTo>
                  <a:lnTo>
                    <a:pt x="813" y="294"/>
                  </a:lnTo>
                  <a:lnTo>
                    <a:pt x="825" y="278"/>
                  </a:lnTo>
                  <a:close/>
                  <a:moveTo>
                    <a:pt x="672" y="212"/>
                  </a:moveTo>
                  <a:lnTo>
                    <a:pt x="666" y="204"/>
                  </a:lnTo>
                  <a:lnTo>
                    <a:pt x="645" y="206"/>
                  </a:lnTo>
                  <a:lnTo>
                    <a:pt x="648" y="215"/>
                  </a:lnTo>
                  <a:lnTo>
                    <a:pt x="663" y="220"/>
                  </a:lnTo>
                  <a:lnTo>
                    <a:pt x="672" y="212"/>
                  </a:lnTo>
                  <a:lnTo>
                    <a:pt x="672" y="212"/>
                  </a:lnTo>
                  <a:close/>
                  <a:moveTo>
                    <a:pt x="739" y="203"/>
                  </a:moveTo>
                  <a:lnTo>
                    <a:pt x="717" y="197"/>
                  </a:lnTo>
                  <a:lnTo>
                    <a:pt x="690" y="198"/>
                  </a:lnTo>
                  <a:lnTo>
                    <a:pt x="685" y="211"/>
                  </a:lnTo>
                  <a:lnTo>
                    <a:pt x="700" y="212"/>
                  </a:lnTo>
                  <a:lnTo>
                    <a:pt x="711" y="210"/>
                  </a:lnTo>
                  <a:lnTo>
                    <a:pt x="729" y="212"/>
                  </a:lnTo>
                  <a:lnTo>
                    <a:pt x="746" y="222"/>
                  </a:lnTo>
                  <a:lnTo>
                    <a:pt x="739" y="203"/>
                  </a:lnTo>
                  <a:lnTo>
                    <a:pt x="739" y="203"/>
                  </a:lnTo>
                  <a:close/>
                  <a:moveTo>
                    <a:pt x="817" y="157"/>
                  </a:moveTo>
                  <a:lnTo>
                    <a:pt x="815" y="148"/>
                  </a:lnTo>
                  <a:lnTo>
                    <a:pt x="781" y="139"/>
                  </a:lnTo>
                  <a:lnTo>
                    <a:pt x="770" y="146"/>
                  </a:lnTo>
                  <a:lnTo>
                    <a:pt x="742" y="152"/>
                  </a:lnTo>
                  <a:lnTo>
                    <a:pt x="750" y="164"/>
                  </a:lnTo>
                  <a:lnTo>
                    <a:pt x="769" y="169"/>
                  </a:lnTo>
                  <a:lnTo>
                    <a:pt x="776" y="183"/>
                  </a:lnTo>
                  <a:lnTo>
                    <a:pt x="808" y="183"/>
                  </a:lnTo>
                  <a:lnTo>
                    <a:pt x="809" y="189"/>
                  </a:lnTo>
                  <a:lnTo>
                    <a:pt x="794" y="188"/>
                  </a:lnTo>
                  <a:lnTo>
                    <a:pt x="771" y="197"/>
                  </a:lnTo>
                  <a:lnTo>
                    <a:pt x="787" y="209"/>
                  </a:lnTo>
                  <a:lnTo>
                    <a:pt x="787" y="219"/>
                  </a:lnTo>
                  <a:lnTo>
                    <a:pt x="791" y="227"/>
                  </a:lnTo>
                  <a:lnTo>
                    <a:pt x="799" y="226"/>
                  </a:lnTo>
                  <a:lnTo>
                    <a:pt x="805" y="214"/>
                  </a:lnTo>
                  <a:lnTo>
                    <a:pt x="836" y="236"/>
                  </a:lnTo>
                  <a:lnTo>
                    <a:pt x="853" y="238"/>
                  </a:lnTo>
                  <a:lnTo>
                    <a:pt x="893" y="258"/>
                  </a:lnTo>
                  <a:lnTo>
                    <a:pt x="901" y="278"/>
                  </a:lnTo>
                  <a:lnTo>
                    <a:pt x="905" y="304"/>
                  </a:lnTo>
                  <a:lnTo>
                    <a:pt x="891" y="311"/>
                  </a:lnTo>
                  <a:lnTo>
                    <a:pt x="881" y="330"/>
                  </a:lnTo>
                  <a:lnTo>
                    <a:pt x="907" y="329"/>
                  </a:lnTo>
                  <a:lnTo>
                    <a:pt x="914" y="323"/>
                  </a:lnTo>
                  <a:lnTo>
                    <a:pt x="934" y="327"/>
                  </a:lnTo>
                  <a:lnTo>
                    <a:pt x="951" y="347"/>
                  </a:lnTo>
                  <a:lnTo>
                    <a:pt x="957" y="269"/>
                  </a:lnTo>
                  <a:lnTo>
                    <a:pt x="960" y="192"/>
                  </a:lnTo>
                  <a:lnTo>
                    <a:pt x="938" y="187"/>
                  </a:lnTo>
                  <a:lnTo>
                    <a:pt x="923" y="179"/>
                  </a:lnTo>
                  <a:lnTo>
                    <a:pt x="905" y="170"/>
                  </a:lnTo>
                  <a:lnTo>
                    <a:pt x="887" y="170"/>
                  </a:lnTo>
                  <a:lnTo>
                    <a:pt x="862" y="184"/>
                  </a:lnTo>
                  <a:lnTo>
                    <a:pt x="844" y="210"/>
                  </a:lnTo>
                  <a:lnTo>
                    <a:pt x="822" y="196"/>
                  </a:lnTo>
                  <a:lnTo>
                    <a:pt x="817" y="157"/>
                  </a:lnTo>
                  <a:close/>
                  <a:moveTo>
                    <a:pt x="631" y="96"/>
                  </a:moveTo>
                  <a:lnTo>
                    <a:pt x="627" y="91"/>
                  </a:lnTo>
                  <a:lnTo>
                    <a:pt x="606" y="108"/>
                  </a:lnTo>
                  <a:lnTo>
                    <a:pt x="582" y="109"/>
                  </a:lnTo>
                  <a:lnTo>
                    <a:pt x="556" y="106"/>
                  </a:lnTo>
                  <a:lnTo>
                    <a:pt x="539" y="99"/>
                  </a:lnTo>
                  <a:lnTo>
                    <a:pt x="521" y="116"/>
                  </a:lnTo>
                  <a:lnTo>
                    <a:pt x="517" y="127"/>
                  </a:lnTo>
                  <a:lnTo>
                    <a:pt x="507" y="162"/>
                  </a:lnTo>
                  <a:lnTo>
                    <a:pt x="503" y="181"/>
                  </a:lnTo>
                  <a:lnTo>
                    <a:pt x="494" y="197"/>
                  </a:lnTo>
                  <a:lnTo>
                    <a:pt x="500" y="212"/>
                  </a:lnTo>
                  <a:lnTo>
                    <a:pt x="508" y="213"/>
                  </a:lnTo>
                  <a:lnTo>
                    <a:pt x="511" y="236"/>
                  </a:lnTo>
                  <a:lnTo>
                    <a:pt x="504" y="258"/>
                  </a:lnTo>
                  <a:lnTo>
                    <a:pt x="512" y="265"/>
                  </a:lnTo>
                  <a:lnTo>
                    <a:pt x="526" y="261"/>
                  </a:lnTo>
                  <a:lnTo>
                    <a:pt x="527" y="227"/>
                  </a:lnTo>
                  <a:lnTo>
                    <a:pt x="526" y="199"/>
                  </a:lnTo>
                  <a:lnTo>
                    <a:pt x="540" y="193"/>
                  </a:lnTo>
                  <a:lnTo>
                    <a:pt x="537" y="215"/>
                  </a:lnTo>
                  <a:lnTo>
                    <a:pt x="552" y="229"/>
                  </a:lnTo>
                  <a:lnTo>
                    <a:pt x="549" y="239"/>
                  </a:lnTo>
                  <a:lnTo>
                    <a:pt x="554" y="245"/>
                  </a:lnTo>
                  <a:lnTo>
                    <a:pt x="575" y="236"/>
                  </a:lnTo>
                  <a:lnTo>
                    <a:pt x="563" y="255"/>
                  </a:lnTo>
                  <a:lnTo>
                    <a:pt x="572" y="264"/>
                  </a:lnTo>
                  <a:lnTo>
                    <a:pt x="583" y="256"/>
                  </a:lnTo>
                  <a:lnTo>
                    <a:pt x="584" y="241"/>
                  </a:lnTo>
                  <a:lnTo>
                    <a:pt x="567" y="213"/>
                  </a:lnTo>
                  <a:lnTo>
                    <a:pt x="571" y="206"/>
                  </a:lnTo>
                  <a:lnTo>
                    <a:pt x="552" y="175"/>
                  </a:lnTo>
                  <a:lnTo>
                    <a:pt x="571" y="166"/>
                  </a:lnTo>
                  <a:lnTo>
                    <a:pt x="580" y="152"/>
                  </a:lnTo>
                  <a:lnTo>
                    <a:pt x="590" y="156"/>
                  </a:lnTo>
                  <a:lnTo>
                    <a:pt x="591" y="144"/>
                  </a:lnTo>
                  <a:lnTo>
                    <a:pt x="552" y="153"/>
                  </a:lnTo>
                  <a:lnTo>
                    <a:pt x="540" y="163"/>
                  </a:lnTo>
                  <a:lnTo>
                    <a:pt x="521" y="142"/>
                  </a:lnTo>
                  <a:lnTo>
                    <a:pt x="525" y="125"/>
                  </a:lnTo>
                  <a:lnTo>
                    <a:pt x="543" y="121"/>
                  </a:lnTo>
                  <a:lnTo>
                    <a:pt x="578" y="120"/>
                  </a:lnTo>
                  <a:lnTo>
                    <a:pt x="598" y="125"/>
                  </a:lnTo>
                  <a:lnTo>
                    <a:pt x="614" y="120"/>
                  </a:lnTo>
                  <a:lnTo>
                    <a:pt x="631" y="96"/>
                  </a:lnTo>
                  <a:lnTo>
                    <a:pt x="631" y="96"/>
                  </a:lnTo>
                  <a:close/>
                  <a:moveTo>
                    <a:pt x="704" y="103"/>
                  </a:moveTo>
                  <a:lnTo>
                    <a:pt x="701" y="94"/>
                  </a:lnTo>
                  <a:lnTo>
                    <a:pt x="689" y="91"/>
                  </a:lnTo>
                  <a:lnTo>
                    <a:pt x="687" y="78"/>
                  </a:lnTo>
                  <a:lnTo>
                    <a:pt x="680" y="86"/>
                  </a:lnTo>
                  <a:lnTo>
                    <a:pt x="676" y="106"/>
                  </a:lnTo>
                  <a:lnTo>
                    <a:pt x="683" y="137"/>
                  </a:lnTo>
                  <a:lnTo>
                    <a:pt x="690" y="152"/>
                  </a:lnTo>
                  <a:lnTo>
                    <a:pt x="697" y="148"/>
                  </a:lnTo>
                  <a:lnTo>
                    <a:pt x="689" y="136"/>
                  </a:lnTo>
                  <a:lnTo>
                    <a:pt x="691" y="122"/>
                  </a:lnTo>
                  <a:lnTo>
                    <a:pt x="703" y="124"/>
                  </a:lnTo>
                  <a:lnTo>
                    <a:pt x="704" y="103"/>
                  </a:lnTo>
                  <a:lnTo>
                    <a:pt x="704" y="103"/>
                  </a:lnTo>
                  <a:close/>
                  <a:moveTo>
                    <a:pt x="476" y="86"/>
                  </a:moveTo>
                  <a:lnTo>
                    <a:pt x="479" y="75"/>
                  </a:lnTo>
                  <a:lnTo>
                    <a:pt x="463" y="53"/>
                  </a:lnTo>
                  <a:lnTo>
                    <a:pt x="474" y="31"/>
                  </a:lnTo>
                  <a:lnTo>
                    <a:pt x="455" y="28"/>
                  </a:lnTo>
                  <a:lnTo>
                    <a:pt x="432" y="28"/>
                  </a:lnTo>
                  <a:lnTo>
                    <a:pt x="425" y="55"/>
                  </a:lnTo>
                  <a:lnTo>
                    <a:pt x="418" y="63"/>
                  </a:lnTo>
                  <a:lnTo>
                    <a:pt x="408" y="96"/>
                  </a:lnTo>
                  <a:lnTo>
                    <a:pt x="391" y="101"/>
                  </a:lnTo>
                  <a:lnTo>
                    <a:pt x="371" y="94"/>
                  </a:lnTo>
                  <a:lnTo>
                    <a:pt x="361" y="97"/>
                  </a:lnTo>
                  <a:lnTo>
                    <a:pt x="349" y="109"/>
                  </a:lnTo>
                  <a:lnTo>
                    <a:pt x="336" y="107"/>
                  </a:lnTo>
                  <a:lnTo>
                    <a:pt x="322" y="112"/>
                  </a:lnTo>
                  <a:lnTo>
                    <a:pt x="308" y="99"/>
                  </a:lnTo>
                  <a:lnTo>
                    <a:pt x="304" y="83"/>
                  </a:lnTo>
                  <a:lnTo>
                    <a:pt x="291" y="98"/>
                  </a:lnTo>
                  <a:lnTo>
                    <a:pt x="289" y="120"/>
                  </a:lnTo>
                  <a:lnTo>
                    <a:pt x="292" y="141"/>
                  </a:lnTo>
                  <a:lnTo>
                    <a:pt x="302" y="161"/>
                  </a:lnTo>
                  <a:lnTo>
                    <a:pt x="312" y="168"/>
                  </a:lnTo>
                  <a:lnTo>
                    <a:pt x="315" y="199"/>
                  </a:lnTo>
                  <a:lnTo>
                    <a:pt x="332" y="202"/>
                  </a:lnTo>
                  <a:lnTo>
                    <a:pt x="345" y="201"/>
                  </a:lnTo>
                  <a:lnTo>
                    <a:pt x="352" y="212"/>
                  </a:lnTo>
                  <a:lnTo>
                    <a:pt x="378" y="204"/>
                  </a:lnTo>
                  <a:lnTo>
                    <a:pt x="388" y="212"/>
                  </a:lnTo>
                  <a:lnTo>
                    <a:pt x="403" y="213"/>
                  </a:lnTo>
                  <a:lnTo>
                    <a:pt x="410" y="227"/>
                  </a:lnTo>
                  <a:lnTo>
                    <a:pt x="435" y="217"/>
                  </a:lnTo>
                  <a:lnTo>
                    <a:pt x="438" y="226"/>
                  </a:lnTo>
                  <a:lnTo>
                    <a:pt x="448" y="189"/>
                  </a:lnTo>
                  <a:lnTo>
                    <a:pt x="449" y="165"/>
                  </a:lnTo>
                  <a:lnTo>
                    <a:pt x="469" y="149"/>
                  </a:lnTo>
                  <a:lnTo>
                    <a:pt x="468" y="127"/>
                  </a:lnTo>
                  <a:lnTo>
                    <a:pt x="475" y="112"/>
                  </a:lnTo>
                  <a:lnTo>
                    <a:pt x="500" y="109"/>
                  </a:lnTo>
                  <a:lnTo>
                    <a:pt x="476" y="86"/>
                  </a:lnTo>
                  <a:lnTo>
                    <a:pt x="476" y="86"/>
                  </a:lnTo>
                  <a:close/>
                  <a:moveTo>
                    <a:pt x="219" y="269"/>
                  </a:moveTo>
                  <a:lnTo>
                    <a:pt x="222" y="232"/>
                  </a:lnTo>
                  <a:lnTo>
                    <a:pt x="228" y="202"/>
                  </a:lnTo>
                  <a:lnTo>
                    <a:pt x="218" y="187"/>
                  </a:lnTo>
                  <a:lnTo>
                    <a:pt x="203" y="185"/>
                  </a:lnTo>
                  <a:lnTo>
                    <a:pt x="196" y="172"/>
                  </a:lnTo>
                  <a:lnTo>
                    <a:pt x="193" y="156"/>
                  </a:lnTo>
                  <a:lnTo>
                    <a:pt x="185" y="156"/>
                  </a:lnTo>
                  <a:lnTo>
                    <a:pt x="173" y="147"/>
                  </a:lnTo>
                  <a:lnTo>
                    <a:pt x="182" y="127"/>
                  </a:lnTo>
                  <a:lnTo>
                    <a:pt x="166" y="116"/>
                  </a:lnTo>
                  <a:lnTo>
                    <a:pt x="154" y="97"/>
                  </a:lnTo>
                  <a:lnTo>
                    <a:pt x="136" y="81"/>
                  </a:lnTo>
                  <a:lnTo>
                    <a:pt x="114" y="80"/>
                  </a:lnTo>
                  <a:lnTo>
                    <a:pt x="94" y="55"/>
                  </a:lnTo>
                  <a:lnTo>
                    <a:pt x="82" y="44"/>
                  </a:lnTo>
                  <a:lnTo>
                    <a:pt x="65" y="29"/>
                  </a:lnTo>
                  <a:lnTo>
                    <a:pt x="45" y="5"/>
                  </a:lnTo>
                  <a:lnTo>
                    <a:pt x="13" y="1"/>
                  </a:lnTo>
                  <a:lnTo>
                    <a:pt x="0" y="0"/>
                  </a:lnTo>
                  <a:lnTo>
                    <a:pt x="1" y="12"/>
                  </a:lnTo>
                  <a:lnTo>
                    <a:pt x="24" y="38"/>
                  </a:lnTo>
                  <a:lnTo>
                    <a:pt x="41" y="51"/>
                  </a:lnTo>
                  <a:lnTo>
                    <a:pt x="52" y="71"/>
                  </a:lnTo>
                  <a:lnTo>
                    <a:pt x="71" y="86"/>
                  </a:lnTo>
                  <a:lnTo>
                    <a:pt x="80" y="105"/>
                  </a:lnTo>
                  <a:lnTo>
                    <a:pt x="85" y="126"/>
                  </a:lnTo>
                  <a:lnTo>
                    <a:pt x="104" y="145"/>
                  </a:lnTo>
                  <a:lnTo>
                    <a:pt x="119" y="179"/>
                  </a:lnTo>
                  <a:lnTo>
                    <a:pt x="129" y="197"/>
                  </a:lnTo>
                  <a:lnTo>
                    <a:pt x="145" y="216"/>
                  </a:lnTo>
                  <a:lnTo>
                    <a:pt x="153" y="230"/>
                  </a:lnTo>
                  <a:lnTo>
                    <a:pt x="179" y="250"/>
                  </a:lnTo>
                  <a:lnTo>
                    <a:pt x="196" y="269"/>
                  </a:lnTo>
                  <a:lnTo>
                    <a:pt x="219" y="269"/>
                  </a:lnTo>
                  <a:lnTo>
                    <a:pt x="219" y="269"/>
                  </a:ln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9" name="India"/>
            <p:cNvSpPr>
              <a:spLocks/>
            </p:cNvSpPr>
            <p:nvPr/>
          </p:nvSpPr>
          <p:spPr bwMode="auto">
            <a:xfrm>
              <a:off x="8216900" y="3143251"/>
              <a:ext cx="919162" cy="1039813"/>
            </a:xfrm>
            <a:custGeom>
              <a:avLst/>
              <a:gdLst>
                <a:gd name="T0" fmla="*/ 183 w 579"/>
                <a:gd name="T1" fmla="*/ 95 h 655"/>
                <a:gd name="T2" fmla="*/ 184 w 579"/>
                <a:gd name="T3" fmla="*/ 60 h 655"/>
                <a:gd name="T4" fmla="*/ 141 w 579"/>
                <a:gd name="T5" fmla="*/ 0 h 655"/>
                <a:gd name="T6" fmla="*/ 75 w 579"/>
                <a:gd name="T7" fmla="*/ 18 h 655"/>
                <a:gd name="T8" fmla="*/ 90 w 579"/>
                <a:gd name="T9" fmla="*/ 66 h 655"/>
                <a:gd name="T10" fmla="*/ 99 w 579"/>
                <a:gd name="T11" fmla="*/ 108 h 655"/>
                <a:gd name="T12" fmla="*/ 60 w 579"/>
                <a:gd name="T13" fmla="*/ 180 h 655"/>
                <a:gd name="T14" fmla="*/ 32 w 579"/>
                <a:gd name="T15" fmla="*/ 214 h 655"/>
                <a:gd name="T16" fmla="*/ 57 w 579"/>
                <a:gd name="T17" fmla="*/ 265 h 655"/>
                <a:gd name="T18" fmla="*/ 26 w 579"/>
                <a:gd name="T19" fmla="*/ 301 h 655"/>
                <a:gd name="T20" fmla="*/ 54 w 579"/>
                <a:gd name="T21" fmla="*/ 348 h 655"/>
                <a:gd name="T22" fmla="*/ 105 w 579"/>
                <a:gd name="T23" fmla="*/ 359 h 655"/>
                <a:gd name="T24" fmla="*/ 130 w 579"/>
                <a:gd name="T25" fmla="*/ 464 h 655"/>
                <a:gd name="T26" fmla="*/ 165 w 579"/>
                <a:gd name="T27" fmla="*/ 541 h 655"/>
                <a:gd name="T28" fmla="*/ 194 w 579"/>
                <a:gd name="T29" fmla="*/ 599 h 655"/>
                <a:gd name="T30" fmla="*/ 235 w 579"/>
                <a:gd name="T31" fmla="*/ 648 h 655"/>
                <a:gd name="T32" fmla="*/ 253 w 579"/>
                <a:gd name="T33" fmla="*/ 617 h 655"/>
                <a:gd name="T34" fmla="*/ 269 w 579"/>
                <a:gd name="T35" fmla="*/ 558 h 655"/>
                <a:gd name="T36" fmla="*/ 267 w 579"/>
                <a:gd name="T37" fmla="*/ 485 h 655"/>
                <a:gd name="T38" fmla="*/ 299 w 579"/>
                <a:gd name="T39" fmla="*/ 457 h 655"/>
                <a:gd name="T40" fmla="*/ 326 w 579"/>
                <a:gd name="T41" fmla="*/ 424 h 655"/>
                <a:gd name="T42" fmla="*/ 387 w 579"/>
                <a:gd name="T43" fmla="*/ 365 h 655"/>
                <a:gd name="T44" fmla="*/ 418 w 579"/>
                <a:gd name="T45" fmla="*/ 328 h 655"/>
                <a:gd name="T46" fmla="*/ 427 w 579"/>
                <a:gd name="T47" fmla="*/ 300 h 655"/>
                <a:gd name="T48" fmla="*/ 405 w 579"/>
                <a:gd name="T49" fmla="*/ 262 h 655"/>
                <a:gd name="T50" fmla="*/ 403 w 579"/>
                <a:gd name="T51" fmla="*/ 232 h 655"/>
                <a:gd name="T52" fmla="*/ 435 w 579"/>
                <a:gd name="T53" fmla="*/ 227 h 655"/>
                <a:gd name="T54" fmla="*/ 478 w 579"/>
                <a:gd name="T55" fmla="*/ 247 h 655"/>
                <a:gd name="T56" fmla="*/ 476 w 579"/>
                <a:gd name="T57" fmla="*/ 272 h 655"/>
                <a:gd name="T58" fmla="*/ 486 w 579"/>
                <a:gd name="T59" fmla="*/ 283 h 655"/>
                <a:gd name="T60" fmla="*/ 518 w 579"/>
                <a:gd name="T61" fmla="*/ 315 h 655"/>
                <a:gd name="T62" fmla="*/ 514 w 579"/>
                <a:gd name="T63" fmla="*/ 272 h 655"/>
                <a:gd name="T64" fmla="*/ 535 w 579"/>
                <a:gd name="T65" fmla="*/ 246 h 655"/>
                <a:gd name="T66" fmla="*/ 562 w 579"/>
                <a:gd name="T67" fmla="*/ 196 h 655"/>
                <a:gd name="T68" fmla="*/ 579 w 579"/>
                <a:gd name="T69" fmla="*/ 181 h 655"/>
                <a:gd name="T70" fmla="*/ 558 w 579"/>
                <a:gd name="T71" fmla="*/ 159 h 655"/>
                <a:gd name="T72" fmla="*/ 514 w 579"/>
                <a:gd name="T73" fmla="*/ 149 h 655"/>
                <a:gd name="T74" fmla="*/ 464 w 579"/>
                <a:gd name="T75" fmla="*/ 184 h 655"/>
                <a:gd name="T76" fmla="*/ 460 w 579"/>
                <a:gd name="T77" fmla="*/ 207 h 655"/>
                <a:gd name="T78" fmla="*/ 409 w 579"/>
                <a:gd name="T79" fmla="*/ 200 h 655"/>
                <a:gd name="T80" fmla="*/ 391 w 579"/>
                <a:gd name="T81" fmla="*/ 181 h 655"/>
                <a:gd name="T82" fmla="*/ 397 w 579"/>
                <a:gd name="T83" fmla="*/ 216 h 655"/>
                <a:gd name="T84" fmla="*/ 338 w 579"/>
                <a:gd name="T85" fmla="*/ 208 h 655"/>
                <a:gd name="T86" fmla="*/ 267 w 579"/>
                <a:gd name="T87" fmla="*/ 180 h 655"/>
                <a:gd name="T88" fmla="*/ 227 w 579"/>
                <a:gd name="T89" fmla="*/ 138 h 6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579" h="655">
                  <a:moveTo>
                    <a:pt x="237" y="126"/>
                  </a:moveTo>
                  <a:lnTo>
                    <a:pt x="206" y="110"/>
                  </a:lnTo>
                  <a:lnTo>
                    <a:pt x="183" y="95"/>
                  </a:lnTo>
                  <a:lnTo>
                    <a:pt x="171" y="69"/>
                  </a:lnTo>
                  <a:lnTo>
                    <a:pt x="186" y="72"/>
                  </a:lnTo>
                  <a:lnTo>
                    <a:pt x="184" y="60"/>
                  </a:lnTo>
                  <a:lnTo>
                    <a:pt x="173" y="48"/>
                  </a:lnTo>
                  <a:lnTo>
                    <a:pt x="170" y="28"/>
                  </a:lnTo>
                  <a:lnTo>
                    <a:pt x="141" y="0"/>
                  </a:lnTo>
                  <a:lnTo>
                    <a:pt x="127" y="21"/>
                  </a:lnTo>
                  <a:lnTo>
                    <a:pt x="107" y="25"/>
                  </a:lnTo>
                  <a:lnTo>
                    <a:pt x="75" y="18"/>
                  </a:lnTo>
                  <a:lnTo>
                    <a:pt x="67" y="29"/>
                  </a:lnTo>
                  <a:lnTo>
                    <a:pt x="80" y="50"/>
                  </a:lnTo>
                  <a:lnTo>
                    <a:pt x="90" y="66"/>
                  </a:lnTo>
                  <a:lnTo>
                    <a:pt x="109" y="78"/>
                  </a:lnTo>
                  <a:lnTo>
                    <a:pt x="95" y="91"/>
                  </a:lnTo>
                  <a:lnTo>
                    <a:pt x="99" y="108"/>
                  </a:lnTo>
                  <a:lnTo>
                    <a:pt x="84" y="132"/>
                  </a:lnTo>
                  <a:lnTo>
                    <a:pt x="77" y="156"/>
                  </a:lnTo>
                  <a:lnTo>
                    <a:pt x="60" y="180"/>
                  </a:lnTo>
                  <a:lnTo>
                    <a:pt x="36" y="179"/>
                  </a:lnTo>
                  <a:lnTo>
                    <a:pt x="17" y="204"/>
                  </a:lnTo>
                  <a:lnTo>
                    <a:pt x="32" y="214"/>
                  </a:lnTo>
                  <a:lnTo>
                    <a:pt x="38" y="233"/>
                  </a:lnTo>
                  <a:lnTo>
                    <a:pt x="51" y="245"/>
                  </a:lnTo>
                  <a:lnTo>
                    <a:pt x="57" y="265"/>
                  </a:lnTo>
                  <a:lnTo>
                    <a:pt x="12" y="265"/>
                  </a:lnTo>
                  <a:lnTo>
                    <a:pt x="0" y="281"/>
                  </a:lnTo>
                  <a:lnTo>
                    <a:pt x="26" y="301"/>
                  </a:lnTo>
                  <a:lnTo>
                    <a:pt x="34" y="310"/>
                  </a:lnTo>
                  <a:lnTo>
                    <a:pt x="25" y="319"/>
                  </a:lnTo>
                  <a:lnTo>
                    <a:pt x="54" y="348"/>
                  </a:lnTo>
                  <a:lnTo>
                    <a:pt x="69" y="350"/>
                  </a:lnTo>
                  <a:lnTo>
                    <a:pt x="98" y="336"/>
                  </a:lnTo>
                  <a:lnTo>
                    <a:pt x="105" y="359"/>
                  </a:lnTo>
                  <a:lnTo>
                    <a:pt x="108" y="388"/>
                  </a:lnTo>
                  <a:lnTo>
                    <a:pt x="117" y="418"/>
                  </a:lnTo>
                  <a:lnTo>
                    <a:pt x="130" y="464"/>
                  </a:lnTo>
                  <a:lnTo>
                    <a:pt x="152" y="497"/>
                  </a:lnTo>
                  <a:lnTo>
                    <a:pt x="157" y="511"/>
                  </a:lnTo>
                  <a:lnTo>
                    <a:pt x="165" y="541"/>
                  </a:lnTo>
                  <a:lnTo>
                    <a:pt x="177" y="564"/>
                  </a:lnTo>
                  <a:lnTo>
                    <a:pt x="185" y="575"/>
                  </a:lnTo>
                  <a:lnTo>
                    <a:pt x="194" y="599"/>
                  </a:lnTo>
                  <a:lnTo>
                    <a:pt x="206" y="632"/>
                  </a:lnTo>
                  <a:lnTo>
                    <a:pt x="226" y="655"/>
                  </a:lnTo>
                  <a:lnTo>
                    <a:pt x="235" y="648"/>
                  </a:lnTo>
                  <a:lnTo>
                    <a:pt x="241" y="631"/>
                  </a:lnTo>
                  <a:lnTo>
                    <a:pt x="260" y="625"/>
                  </a:lnTo>
                  <a:lnTo>
                    <a:pt x="253" y="617"/>
                  </a:lnTo>
                  <a:lnTo>
                    <a:pt x="262" y="599"/>
                  </a:lnTo>
                  <a:lnTo>
                    <a:pt x="272" y="598"/>
                  </a:lnTo>
                  <a:lnTo>
                    <a:pt x="269" y="558"/>
                  </a:lnTo>
                  <a:lnTo>
                    <a:pt x="277" y="535"/>
                  </a:lnTo>
                  <a:lnTo>
                    <a:pt x="274" y="515"/>
                  </a:lnTo>
                  <a:lnTo>
                    <a:pt x="267" y="485"/>
                  </a:lnTo>
                  <a:lnTo>
                    <a:pt x="271" y="466"/>
                  </a:lnTo>
                  <a:lnTo>
                    <a:pt x="280" y="465"/>
                  </a:lnTo>
                  <a:lnTo>
                    <a:pt x="299" y="457"/>
                  </a:lnTo>
                  <a:lnTo>
                    <a:pt x="308" y="450"/>
                  </a:lnTo>
                  <a:lnTo>
                    <a:pt x="307" y="440"/>
                  </a:lnTo>
                  <a:lnTo>
                    <a:pt x="326" y="424"/>
                  </a:lnTo>
                  <a:lnTo>
                    <a:pt x="340" y="409"/>
                  </a:lnTo>
                  <a:lnTo>
                    <a:pt x="360" y="381"/>
                  </a:lnTo>
                  <a:lnTo>
                    <a:pt x="387" y="365"/>
                  </a:lnTo>
                  <a:lnTo>
                    <a:pt x="396" y="351"/>
                  </a:lnTo>
                  <a:lnTo>
                    <a:pt x="392" y="334"/>
                  </a:lnTo>
                  <a:lnTo>
                    <a:pt x="418" y="328"/>
                  </a:lnTo>
                  <a:lnTo>
                    <a:pt x="432" y="329"/>
                  </a:lnTo>
                  <a:lnTo>
                    <a:pt x="433" y="320"/>
                  </a:lnTo>
                  <a:lnTo>
                    <a:pt x="427" y="300"/>
                  </a:lnTo>
                  <a:lnTo>
                    <a:pt x="418" y="282"/>
                  </a:lnTo>
                  <a:lnTo>
                    <a:pt x="419" y="268"/>
                  </a:lnTo>
                  <a:lnTo>
                    <a:pt x="405" y="262"/>
                  </a:lnTo>
                  <a:lnTo>
                    <a:pt x="408" y="253"/>
                  </a:lnTo>
                  <a:lnTo>
                    <a:pt x="419" y="244"/>
                  </a:lnTo>
                  <a:lnTo>
                    <a:pt x="403" y="232"/>
                  </a:lnTo>
                  <a:lnTo>
                    <a:pt x="407" y="216"/>
                  </a:lnTo>
                  <a:lnTo>
                    <a:pt x="425" y="225"/>
                  </a:lnTo>
                  <a:lnTo>
                    <a:pt x="435" y="227"/>
                  </a:lnTo>
                  <a:lnTo>
                    <a:pt x="439" y="244"/>
                  </a:lnTo>
                  <a:lnTo>
                    <a:pt x="460" y="247"/>
                  </a:lnTo>
                  <a:lnTo>
                    <a:pt x="478" y="247"/>
                  </a:lnTo>
                  <a:lnTo>
                    <a:pt x="491" y="250"/>
                  </a:lnTo>
                  <a:lnTo>
                    <a:pt x="485" y="270"/>
                  </a:lnTo>
                  <a:lnTo>
                    <a:pt x="476" y="272"/>
                  </a:lnTo>
                  <a:lnTo>
                    <a:pt x="472" y="285"/>
                  </a:lnTo>
                  <a:lnTo>
                    <a:pt x="485" y="298"/>
                  </a:lnTo>
                  <a:lnTo>
                    <a:pt x="486" y="283"/>
                  </a:lnTo>
                  <a:lnTo>
                    <a:pt x="491" y="282"/>
                  </a:lnTo>
                  <a:lnTo>
                    <a:pt x="508" y="321"/>
                  </a:lnTo>
                  <a:lnTo>
                    <a:pt x="518" y="315"/>
                  </a:lnTo>
                  <a:lnTo>
                    <a:pt x="514" y="305"/>
                  </a:lnTo>
                  <a:lnTo>
                    <a:pt x="518" y="296"/>
                  </a:lnTo>
                  <a:lnTo>
                    <a:pt x="514" y="272"/>
                  </a:lnTo>
                  <a:lnTo>
                    <a:pt x="531" y="278"/>
                  </a:lnTo>
                  <a:lnTo>
                    <a:pt x="536" y="258"/>
                  </a:lnTo>
                  <a:lnTo>
                    <a:pt x="535" y="246"/>
                  </a:lnTo>
                  <a:lnTo>
                    <a:pt x="544" y="226"/>
                  </a:lnTo>
                  <a:lnTo>
                    <a:pt x="540" y="212"/>
                  </a:lnTo>
                  <a:lnTo>
                    <a:pt x="562" y="196"/>
                  </a:lnTo>
                  <a:lnTo>
                    <a:pt x="578" y="200"/>
                  </a:lnTo>
                  <a:lnTo>
                    <a:pt x="574" y="186"/>
                  </a:lnTo>
                  <a:lnTo>
                    <a:pt x="579" y="181"/>
                  </a:lnTo>
                  <a:lnTo>
                    <a:pt x="575" y="172"/>
                  </a:lnTo>
                  <a:lnTo>
                    <a:pt x="553" y="169"/>
                  </a:lnTo>
                  <a:lnTo>
                    <a:pt x="558" y="159"/>
                  </a:lnTo>
                  <a:lnTo>
                    <a:pt x="545" y="144"/>
                  </a:lnTo>
                  <a:lnTo>
                    <a:pt x="532" y="154"/>
                  </a:lnTo>
                  <a:lnTo>
                    <a:pt x="514" y="149"/>
                  </a:lnTo>
                  <a:lnTo>
                    <a:pt x="494" y="164"/>
                  </a:lnTo>
                  <a:lnTo>
                    <a:pt x="480" y="181"/>
                  </a:lnTo>
                  <a:lnTo>
                    <a:pt x="464" y="184"/>
                  </a:lnTo>
                  <a:lnTo>
                    <a:pt x="475" y="192"/>
                  </a:lnTo>
                  <a:lnTo>
                    <a:pt x="475" y="207"/>
                  </a:lnTo>
                  <a:lnTo>
                    <a:pt x="460" y="207"/>
                  </a:lnTo>
                  <a:lnTo>
                    <a:pt x="442" y="206"/>
                  </a:lnTo>
                  <a:lnTo>
                    <a:pt x="430" y="209"/>
                  </a:lnTo>
                  <a:lnTo>
                    <a:pt x="409" y="200"/>
                  </a:lnTo>
                  <a:lnTo>
                    <a:pt x="408" y="195"/>
                  </a:lnTo>
                  <a:lnTo>
                    <a:pt x="403" y="177"/>
                  </a:lnTo>
                  <a:lnTo>
                    <a:pt x="391" y="181"/>
                  </a:lnTo>
                  <a:lnTo>
                    <a:pt x="391" y="192"/>
                  </a:lnTo>
                  <a:lnTo>
                    <a:pt x="397" y="207"/>
                  </a:lnTo>
                  <a:lnTo>
                    <a:pt x="397" y="216"/>
                  </a:lnTo>
                  <a:lnTo>
                    <a:pt x="379" y="217"/>
                  </a:lnTo>
                  <a:lnTo>
                    <a:pt x="354" y="211"/>
                  </a:lnTo>
                  <a:lnTo>
                    <a:pt x="338" y="208"/>
                  </a:lnTo>
                  <a:lnTo>
                    <a:pt x="324" y="197"/>
                  </a:lnTo>
                  <a:lnTo>
                    <a:pt x="295" y="194"/>
                  </a:lnTo>
                  <a:lnTo>
                    <a:pt x="267" y="180"/>
                  </a:lnTo>
                  <a:lnTo>
                    <a:pt x="245" y="169"/>
                  </a:lnTo>
                  <a:lnTo>
                    <a:pt x="224" y="160"/>
                  </a:lnTo>
                  <a:lnTo>
                    <a:pt x="227" y="138"/>
                  </a:lnTo>
                  <a:lnTo>
                    <a:pt x="237" y="126"/>
                  </a:lnTo>
                  <a:lnTo>
                    <a:pt x="237" y="126"/>
                  </a:ln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0" name="Ireland"/>
            <p:cNvSpPr>
              <a:spLocks/>
            </p:cNvSpPr>
            <p:nvPr/>
          </p:nvSpPr>
          <p:spPr bwMode="auto">
            <a:xfrm>
              <a:off x="5716587" y="2419351"/>
              <a:ext cx="114300" cy="123825"/>
            </a:xfrm>
            <a:custGeom>
              <a:avLst/>
              <a:gdLst>
                <a:gd name="T0" fmla="*/ 69 w 72"/>
                <a:gd name="T1" fmla="*/ 29 h 78"/>
                <a:gd name="T2" fmla="*/ 56 w 72"/>
                <a:gd name="T3" fmla="*/ 24 h 78"/>
                <a:gd name="T4" fmla="*/ 46 w 72"/>
                <a:gd name="T5" fmla="*/ 24 h 78"/>
                <a:gd name="T6" fmla="*/ 50 w 72"/>
                <a:gd name="T7" fmla="*/ 12 h 78"/>
                <a:gd name="T8" fmla="*/ 47 w 72"/>
                <a:gd name="T9" fmla="*/ 0 h 78"/>
                <a:gd name="T10" fmla="*/ 33 w 72"/>
                <a:gd name="T11" fmla="*/ 11 h 78"/>
                <a:gd name="T12" fmla="*/ 8 w 72"/>
                <a:gd name="T13" fmla="*/ 28 h 78"/>
                <a:gd name="T14" fmla="*/ 16 w 72"/>
                <a:gd name="T15" fmla="*/ 51 h 78"/>
                <a:gd name="T16" fmla="*/ 0 w 72"/>
                <a:gd name="T17" fmla="*/ 74 h 78"/>
                <a:gd name="T18" fmla="*/ 25 w 72"/>
                <a:gd name="T19" fmla="*/ 78 h 78"/>
                <a:gd name="T20" fmla="*/ 57 w 72"/>
                <a:gd name="T21" fmla="*/ 65 h 78"/>
                <a:gd name="T22" fmla="*/ 72 w 72"/>
                <a:gd name="T23" fmla="*/ 45 h 78"/>
                <a:gd name="T24" fmla="*/ 69 w 72"/>
                <a:gd name="T25" fmla="*/ 29 h 78"/>
                <a:gd name="T26" fmla="*/ 69 w 72"/>
                <a:gd name="T27" fmla="*/ 29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72" h="78">
                  <a:moveTo>
                    <a:pt x="69" y="29"/>
                  </a:moveTo>
                  <a:lnTo>
                    <a:pt x="56" y="24"/>
                  </a:lnTo>
                  <a:lnTo>
                    <a:pt x="46" y="24"/>
                  </a:lnTo>
                  <a:lnTo>
                    <a:pt x="50" y="12"/>
                  </a:lnTo>
                  <a:lnTo>
                    <a:pt x="47" y="0"/>
                  </a:lnTo>
                  <a:lnTo>
                    <a:pt x="33" y="11"/>
                  </a:lnTo>
                  <a:lnTo>
                    <a:pt x="8" y="28"/>
                  </a:lnTo>
                  <a:lnTo>
                    <a:pt x="16" y="51"/>
                  </a:lnTo>
                  <a:lnTo>
                    <a:pt x="0" y="74"/>
                  </a:lnTo>
                  <a:lnTo>
                    <a:pt x="25" y="78"/>
                  </a:lnTo>
                  <a:lnTo>
                    <a:pt x="57" y="65"/>
                  </a:lnTo>
                  <a:lnTo>
                    <a:pt x="72" y="45"/>
                  </a:lnTo>
                  <a:lnTo>
                    <a:pt x="69" y="29"/>
                  </a:lnTo>
                  <a:lnTo>
                    <a:pt x="69" y="29"/>
                  </a:ln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1" name="Iran"/>
            <p:cNvSpPr>
              <a:spLocks/>
            </p:cNvSpPr>
            <p:nvPr/>
          </p:nvSpPr>
          <p:spPr bwMode="auto">
            <a:xfrm>
              <a:off x="7359650" y="2981326"/>
              <a:ext cx="685800" cy="555625"/>
            </a:xfrm>
            <a:custGeom>
              <a:avLst/>
              <a:gdLst>
                <a:gd name="T0" fmla="*/ 16 w 432"/>
                <a:gd name="T1" fmla="*/ 10 h 350"/>
                <a:gd name="T2" fmla="*/ 0 w 432"/>
                <a:gd name="T3" fmla="*/ 8 h 350"/>
                <a:gd name="T4" fmla="*/ 8 w 432"/>
                <a:gd name="T5" fmla="*/ 42 h 350"/>
                <a:gd name="T6" fmla="*/ 22 w 432"/>
                <a:gd name="T7" fmla="*/ 62 h 350"/>
                <a:gd name="T8" fmla="*/ 53 w 432"/>
                <a:gd name="T9" fmla="*/ 98 h 350"/>
                <a:gd name="T10" fmla="*/ 48 w 432"/>
                <a:gd name="T11" fmla="*/ 120 h 350"/>
                <a:gd name="T12" fmla="*/ 64 w 432"/>
                <a:gd name="T13" fmla="*/ 162 h 350"/>
                <a:gd name="T14" fmla="*/ 103 w 432"/>
                <a:gd name="T15" fmla="*/ 193 h 350"/>
                <a:gd name="T16" fmla="*/ 109 w 432"/>
                <a:gd name="T17" fmla="*/ 210 h 350"/>
                <a:gd name="T18" fmla="*/ 123 w 432"/>
                <a:gd name="T19" fmla="*/ 235 h 350"/>
                <a:gd name="T20" fmla="*/ 143 w 432"/>
                <a:gd name="T21" fmla="*/ 234 h 350"/>
                <a:gd name="T22" fmla="*/ 172 w 432"/>
                <a:gd name="T23" fmla="*/ 261 h 350"/>
                <a:gd name="T24" fmla="*/ 210 w 432"/>
                <a:gd name="T25" fmla="*/ 291 h 350"/>
                <a:gd name="T26" fmla="*/ 258 w 432"/>
                <a:gd name="T27" fmla="*/ 317 h 350"/>
                <a:gd name="T28" fmla="*/ 292 w 432"/>
                <a:gd name="T29" fmla="*/ 301 h 350"/>
                <a:gd name="T30" fmla="*/ 314 w 432"/>
                <a:gd name="T31" fmla="*/ 335 h 350"/>
                <a:gd name="T32" fmla="*/ 361 w 432"/>
                <a:gd name="T33" fmla="*/ 343 h 350"/>
                <a:gd name="T34" fmla="*/ 404 w 432"/>
                <a:gd name="T35" fmla="*/ 323 h 350"/>
                <a:gd name="T36" fmla="*/ 428 w 432"/>
                <a:gd name="T37" fmla="*/ 299 h 350"/>
                <a:gd name="T38" fmla="*/ 415 w 432"/>
                <a:gd name="T39" fmla="*/ 274 h 350"/>
                <a:gd name="T40" fmla="*/ 383 w 432"/>
                <a:gd name="T41" fmla="*/ 250 h 350"/>
                <a:gd name="T42" fmla="*/ 386 w 432"/>
                <a:gd name="T43" fmla="*/ 215 h 350"/>
                <a:gd name="T44" fmla="*/ 366 w 432"/>
                <a:gd name="T45" fmla="*/ 197 h 350"/>
                <a:gd name="T46" fmla="*/ 352 w 432"/>
                <a:gd name="T47" fmla="*/ 163 h 350"/>
                <a:gd name="T48" fmla="*/ 348 w 432"/>
                <a:gd name="T49" fmla="*/ 146 h 350"/>
                <a:gd name="T50" fmla="*/ 352 w 432"/>
                <a:gd name="T51" fmla="*/ 99 h 350"/>
                <a:gd name="T52" fmla="*/ 331 w 432"/>
                <a:gd name="T53" fmla="*/ 77 h 350"/>
                <a:gd name="T54" fmla="*/ 288 w 432"/>
                <a:gd name="T55" fmla="*/ 54 h 350"/>
                <a:gd name="T56" fmla="*/ 250 w 432"/>
                <a:gd name="T57" fmla="*/ 39 h 350"/>
                <a:gd name="T58" fmla="*/ 228 w 432"/>
                <a:gd name="T59" fmla="*/ 42 h 350"/>
                <a:gd name="T60" fmla="*/ 201 w 432"/>
                <a:gd name="T61" fmla="*/ 61 h 350"/>
                <a:gd name="T62" fmla="*/ 171 w 432"/>
                <a:gd name="T63" fmla="*/ 73 h 350"/>
                <a:gd name="T64" fmla="*/ 127 w 432"/>
                <a:gd name="T65" fmla="*/ 57 h 350"/>
                <a:gd name="T66" fmla="*/ 98 w 432"/>
                <a:gd name="T67" fmla="*/ 34 h 350"/>
                <a:gd name="T68" fmla="*/ 79 w 432"/>
                <a:gd name="T69" fmla="*/ 23 h 350"/>
                <a:gd name="T70" fmla="*/ 76 w 432"/>
                <a:gd name="T71" fmla="*/ 4 h 350"/>
                <a:gd name="T72" fmla="*/ 49 w 432"/>
                <a:gd name="T73" fmla="*/ 23 h 350"/>
                <a:gd name="T74" fmla="*/ 29 w 432"/>
                <a:gd name="T75" fmla="*/ 21 h 3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432" h="350">
                  <a:moveTo>
                    <a:pt x="29" y="21"/>
                  </a:moveTo>
                  <a:lnTo>
                    <a:pt x="16" y="10"/>
                  </a:lnTo>
                  <a:lnTo>
                    <a:pt x="12" y="0"/>
                  </a:lnTo>
                  <a:lnTo>
                    <a:pt x="0" y="8"/>
                  </a:lnTo>
                  <a:lnTo>
                    <a:pt x="11" y="35"/>
                  </a:lnTo>
                  <a:lnTo>
                    <a:pt x="8" y="42"/>
                  </a:lnTo>
                  <a:lnTo>
                    <a:pt x="22" y="62"/>
                  </a:lnTo>
                  <a:lnTo>
                    <a:pt x="22" y="62"/>
                  </a:lnTo>
                  <a:lnTo>
                    <a:pt x="40" y="91"/>
                  </a:lnTo>
                  <a:lnTo>
                    <a:pt x="53" y="98"/>
                  </a:lnTo>
                  <a:lnTo>
                    <a:pt x="57" y="113"/>
                  </a:lnTo>
                  <a:lnTo>
                    <a:pt x="48" y="120"/>
                  </a:lnTo>
                  <a:lnTo>
                    <a:pt x="46" y="139"/>
                  </a:lnTo>
                  <a:lnTo>
                    <a:pt x="64" y="162"/>
                  </a:lnTo>
                  <a:lnTo>
                    <a:pt x="90" y="174"/>
                  </a:lnTo>
                  <a:lnTo>
                    <a:pt x="103" y="193"/>
                  </a:lnTo>
                  <a:lnTo>
                    <a:pt x="102" y="210"/>
                  </a:lnTo>
                  <a:lnTo>
                    <a:pt x="109" y="210"/>
                  </a:lnTo>
                  <a:lnTo>
                    <a:pt x="111" y="223"/>
                  </a:lnTo>
                  <a:lnTo>
                    <a:pt x="123" y="235"/>
                  </a:lnTo>
                  <a:lnTo>
                    <a:pt x="129" y="225"/>
                  </a:lnTo>
                  <a:lnTo>
                    <a:pt x="143" y="234"/>
                  </a:lnTo>
                  <a:lnTo>
                    <a:pt x="154" y="230"/>
                  </a:lnTo>
                  <a:lnTo>
                    <a:pt x="172" y="261"/>
                  </a:lnTo>
                  <a:lnTo>
                    <a:pt x="189" y="284"/>
                  </a:lnTo>
                  <a:lnTo>
                    <a:pt x="210" y="291"/>
                  </a:lnTo>
                  <a:lnTo>
                    <a:pt x="232" y="309"/>
                  </a:lnTo>
                  <a:lnTo>
                    <a:pt x="258" y="317"/>
                  </a:lnTo>
                  <a:lnTo>
                    <a:pt x="277" y="305"/>
                  </a:lnTo>
                  <a:lnTo>
                    <a:pt x="292" y="301"/>
                  </a:lnTo>
                  <a:lnTo>
                    <a:pt x="302" y="305"/>
                  </a:lnTo>
                  <a:lnTo>
                    <a:pt x="314" y="335"/>
                  </a:lnTo>
                  <a:lnTo>
                    <a:pt x="338" y="338"/>
                  </a:lnTo>
                  <a:lnTo>
                    <a:pt x="361" y="343"/>
                  </a:lnTo>
                  <a:lnTo>
                    <a:pt x="400" y="350"/>
                  </a:lnTo>
                  <a:lnTo>
                    <a:pt x="404" y="323"/>
                  </a:lnTo>
                  <a:lnTo>
                    <a:pt x="432" y="310"/>
                  </a:lnTo>
                  <a:lnTo>
                    <a:pt x="428" y="299"/>
                  </a:lnTo>
                  <a:lnTo>
                    <a:pt x="419" y="296"/>
                  </a:lnTo>
                  <a:lnTo>
                    <a:pt x="415" y="274"/>
                  </a:lnTo>
                  <a:lnTo>
                    <a:pt x="394" y="264"/>
                  </a:lnTo>
                  <a:lnTo>
                    <a:pt x="383" y="250"/>
                  </a:lnTo>
                  <a:lnTo>
                    <a:pt x="371" y="238"/>
                  </a:lnTo>
                  <a:lnTo>
                    <a:pt x="386" y="215"/>
                  </a:lnTo>
                  <a:lnTo>
                    <a:pt x="382" y="200"/>
                  </a:lnTo>
                  <a:lnTo>
                    <a:pt x="366" y="197"/>
                  </a:lnTo>
                  <a:lnTo>
                    <a:pt x="362" y="182"/>
                  </a:lnTo>
                  <a:lnTo>
                    <a:pt x="352" y="163"/>
                  </a:lnTo>
                  <a:lnTo>
                    <a:pt x="357" y="150"/>
                  </a:lnTo>
                  <a:lnTo>
                    <a:pt x="348" y="146"/>
                  </a:lnTo>
                  <a:lnTo>
                    <a:pt x="350" y="128"/>
                  </a:lnTo>
                  <a:lnTo>
                    <a:pt x="352" y="99"/>
                  </a:lnTo>
                  <a:lnTo>
                    <a:pt x="346" y="78"/>
                  </a:lnTo>
                  <a:lnTo>
                    <a:pt x="331" y="77"/>
                  </a:lnTo>
                  <a:lnTo>
                    <a:pt x="304" y="57"/>
                  </a:lnTo>
                  <a:lnTo>
                    <a:pt x="288" y="54"/>
                  </a:lnTo>
                  <a:lnTo>
                    <a:pt x="264" y="42"/>
                  </a:lnTo>
                  <a:lnTo>
                    <a:pt x="250" y="39"/>
                  </a:lnTo>
                  <a:lnTo>
                    <a:pt x="241" y="43"/>
                  </a:lnTo>
                  <a:lnTo>
                    <a:pt x="228" y="42"/>
                  </a:lnTo>
                  <a:lnTo>
                    <a:pt x="217" y="57"/>
                  </a:lnTo>
                  <a:lnTo>
                    <a:pt x="201" y="61"/>
                  </a:lnTo>
                  <a:lnTo>
                    <a:pt x="200" y="67"/>
                  </a:lnTo>
                  <a:lnTo>
                    <a:pt x="171" y="73"/>
                  </a:lnTo>
                  <a:lnTo>
                    <a:pt x="143" y="70"/>
                  </a:lnTo>
                  <a:lnTo>
                    <a:pt x="127" y="57"/>
                  </a:lnTo>
                  <a:lnTo>
                    <a:pt x="107" y="52"/>
                  </a:lnTo>
                  <a:lnTo>
                    <a:pt x="98" y="34"/>
                  </a:lnTo>
                  <a:lnTo>
                    <a:pt x="93" y="35"/>
                  </a:lnTo>
                  <a:lnTo>
                    <a:pt x="79" y="23"/>
                  </a:lnTo>
                  <a:lnTo>
                    <a:pt x="83" y="11"/>
                  </a:lnTo>
                  <a:lnTo>
                    <a:pt x="76" y="4"/>
                  </a:lnTo>
                  <a:lnTo>
                    <a:pt x="69" y="6"/>
                  </a:lnTo>
                  <a:lnTo>
                    <a:pt x="49" y="23"/>
                  </a:lnTo>
                  <a:lnTo>
                    <a:pt x="43" y="24"/>
                  </a:lnTo>
                  <a:lnTo>
                    <a:pt x="29" y="21"/>
                  </a:lnTo>
                  <a:lnTo>
                    <a:pt x="29" y="21"/>
                  </a:ln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2" name="Irak"/>
            <p:cNvSpPr>
              <a:spLocks/>
            </p:cNvSpPr>
            <p:nvPr/>
          </p:nvSpPr>
          <p:spPr bwMode="auto">
            <a:xfrm>
              <a:off x="7227887" y="3071813"/>
              <a:ext cx="327025" cy="312738"/>
            </a:xfrm>
            <a:custGeom>
              <a:avLst/>
              <a:gdLst>
                <a:gd name="T0" fmla="*/ 88 w 206"/>
                <a:gd name="T1" fmla="*/ 3 h 197"/>
                <a:gd name="T2" fmla="*/ 65 w 206"/>
                <a:gd name="T3" fmla="*/ 0 h 197"/>
                <a:gd name="T4" fmla="*/ 57 w 206"/>
                <a:gd name="T5" fmla="*/ 3 h 197"/>
                <a:gd name="T6" fmla="*/ 50 w 206"/>
                <a:gd name="T7" fmla="*/ 18 h 197"/>
                <a:gd name="T8" fmla="*/ 40 w 206"/>
                <a:gd name="T9" fmla="*/ 25 h 197"/>
                <a:gd name="T10" fmla="*/ 44 w 206"/>
                <a:gd name="T11" fmla="*/ 42 h 197"/>
                <a:gd name="T12" fmla="*/ 41 w 206"/>
                <a:gd name="T13" fmla="*/ 71 h 197"/>
                <a:gd name="T14" fmla="*/ 0 w 206"/>
                <a:gd name="T15" fmla="*/ 97 h 197"/>
                <a:gd name="T16" fmla="*/ 11 w 206"/>
                <a:gd name="T17" fmla="*/ 125 h 197"/>
                <a:gd name="T18" fmla="*/ 36 w 206"/>
                <a:gd name="T19" fmla="*/ 131 h 197"/>
                <a:gd name="T20" fmla="*/ 68 w 206"/>
                <a:gd name="T21" fmla="*/ 148 h 197"/>
                <a:gd name="T22" fmla="*/ 130 w 206"/>
                <a:gd name="T23" fmla="*/ 196 h 197"/>
                <a:gd name="T24" fmla="*/ 169 w 206"/>
                <a:gd name="T25" fmla="*/ 197 h 197"/>
                <a:gd name="T26" fmla="*/ 181 w 206"/>
                <a:gd name="T27" fmla="*/ 175 h 197"/>
                <a:gd name="T28" fmla="*/ 194 w 206"/>
                <a:gd name="T29" fmla="*/ 177 h 197"/>
                <a:gd name="T30" fmla="*/ 206 w 206"/>
                <a:gd name="T31" fmla="*/ 178 h 197"/>
                <a:gd name="T32" fmla="*/ 194 w 206"/>
                <a:gd name="T33" fmla="*/ 166 h 197"/>
                <a:gd name="T34" fmla="*/ 192 w 206"/>
                <a:gd name="T35" fmla="*/ 153 h 197"/>
                <a:gd name="T36" fmla="*/ 185 w 206"/>
                <a:gd name="T37" fmla="*/ 153 h 197"/>
                <a:gd name="T38" fmla="*/ 186 w 206"/>
                <a:gd name="T39" fmla="*/ 136 h 197"/>
                <a:gd name="T40" fmla="*/ 173 w 206"/>
                <a:gd name="T41" fmla="*/ 117 h 197"/>
                <a:gd name="T42" fmla="*/ 147 w 206"/>
                <a:gd name="T43" fmla="*/ 105 h 197"/>
                <a:gd name="T44" fmla="*/ 129 w 206"/>
                <a:gd name="T45" fmla="*/ 82 h 197"/>
                <a:gd name="T46" fmla="*/ 131 w 206"/>
                <a:gd name="T47" fmla="*/ 63 h 197"/>
                <a:gd name="T48" fmla="*/ 140 w 206"/>
                <a:gd name="T49" fmla="*/ 56 h 197"/>
                <a:gd name="T50" fmla="*/ 136 w 206"/>
                <a:gd name="T51" fmla="*/ 41 h 197"/>
                <a:gd name="T52" fmla="*/ 123 w 206"/>
                <a:gd name="T53" fmla="*/ 34 h 197"/>
                <a:gd name="T54" fmla="*/ 105 w 206"/>
                <a:gd name="T55" fmla="*/ 5 h 197"/>
                <a:gd name="T56" fmla="*/ 105 w 206"/>
                <a:gd name="T57" fmla="*/ 5 h 197"/>
                <a:gd name="T58" fmla="*/ 97 w 206"/>
                <a:gd name="T59" fmla="*/ 9 h 197"/>
                <a:gd name="T60" fmla="*/ 88 w 206"/>
                <a:gd name="T61" fmla="*/ 3 h 197"/>
                <a:gd name="T62" fmla="*/ 88 w 206"/>
                <a:gd name="T63" fmla="*/ 3 h 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06" h="197">
                  <a:moveTo>
                    <a:pt x="88" y="3"/>
                  </a:moveTo>
                  <a:lnTo>
                    <a:pt x="65" y="0"/>
                  </a:lnTo>
                  <a:lnTo>
                    <a:pt x="57" y="3"/>
                  </a:lnTo>
                  <a:lnTo>
                    <a:pt x="50" y="18"/>
                  </a:lnTo>
                  <a:lnTo>
                    <a:pt x="40" y="25"/>
                  </a:lnTo>
                  <a:lnTo>
                    <a:pt x="44" y="42"/>
                  </a:lnTo>
                  <a:lnTo>
                    <a:pt x="41" y="71"/>
                  </a:lnTo>
                  <a:lnTo>
                    <a:pt x="0" y="97"/>
                  </a:lnTo>
                  <a:lnTo>
                    <a:pt x="11" y="125"/>
                  </a:lnTo>
                  <a:lnTo>
                    <a:pt x="36" y="131"/>
                  </a:lnTo>
                  <a:lnTo>
                    <a:pt x="68" y="148"/>
                  </a:lnTo>
                  <a:lnTo>
                    <a:pt x="130" y="196"/>
                  </a:lnTo>
                  <a:lnTo>
                    <a:pt x="169" y="197"/>
                  </a:lnTo>
                  <a:lnTo>
                    <a:pt x="181" y="175"/>
                  </a:lnTo>
                  <a:lnTo>
                    <a:pt x="194" y="177"/>
                  </a:lnTo>
                  <a:lnTo>
                    <a:pt x="206" y="178"/>
                  </a:lnTo>
                  <a:lnTo>
                    <a:pt x="194" y="166"/>
                  </a:lnTo>
                  <a:lnTo>
                    <a:pt x="192" y="153"/>
                  </a:lnTo>
                  <a:lnTo>
                    <a:pt x="185" y="153"/>
                  </a:lnTo>
                  <a:lnTo>
                    <a:pt x="186" y="136"/>
                  </a:lnTo>
                  <a:lnTo>
                    <a:pt x="173" y="117"/>
                  </a:lnTo>
                  <a:lnTo>
                    <a:pt x="147" y="105"/>
                  </a:lnTo>
                  <a:lnTo>
                    <a:pt x="129" y="82"/>
                  </a:lnTo>
                  <a:lnTo>
                    <a:pt x="131" y="63"/>
                  </a:lnTo>
                  <a:lnTo>
                    <a:pt x="140" y="56"/>
                  </a:lnTo>
                  <a:lnTo>
                    <a:pt x="136" y="41"/>
                  </a:lnTo>
                  <a:lnTo>
                    <a:pt x="123" y="34"/>
                  </a:lnTo>
                  <a:lnTo>
                    <a:pt x="105" y="5"/>
                  </a:lnTo>
                  <a:lnTo>
                    <a:pt x="105" y="5"/>
                  </a:lnTo>
                  <a:lnTo>
                    <a:pt x="97" y="9"/>
                  </a:lnTo>
                  <a:lnTo>
                    <a:pt x="88" y="3"/>
                  </a:lnTo>
                  <a:lnTo>
                    <a:pt x="88" y="3"/>
                  </a:ln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3" name="Iceland"/>
            <p:cNvSpPr>
              <a:spLocks/>
            </p:cNvSpPr>
            <p:nvPr/>
          </p:nvSpPr>
          <p:spPr bwMode="auto">
            <a:xfrm>
              <a:off x="5389562" y="2028826"/>
              <a:ext cx="268287" cy="100013"/>
            </a:xfrm>
            <a:custGeom>
              <a:avLst/>
              <a:gdLst>
                <a:gd name="T0" fmla="*/ 158 w 169"/>
                <a:gd name="T1" fmla="*/ 1 h 63"/>
                <a:gd name="T2" fmla="*/ 131 w 169"/>
                <a:gd name="T3" fmla="*/ 0 h 63"/>
                <a:gd name="T4" fmla="*/ 104 w 169"/>
                <a:gd name="T5" fmla="*/ 10 h 63"/>
                <a:gd name="T6" fmla="*/ 86 w 169"/>
                <a:gd name="T7" fmla="*/ 5 h 63"/>
                <a:gd name="T8" fmla="*/ 60 w 169"/>
                <a:gd name="T9" fmla="*/ 16 h 63"/>
                <a:gd name="T10" fmla="*/ 37 w 169"/>
                <a:gd name="T11" fmla="*/ 2 h 63"/>
                <a:gd name="T12" fmla="*/ 13 w 169"/>
                <a:gd name="T13" fmla="*/ 5 h 63"/>
                <a:gd name="T14" fmla="*/ 0 w 169"/>
                <a:gd name="T15" fmla="*/ 19 h 63"/>
                <a:gd name="T16" fmla="*/ 33 w 169"/>
                <a:gd name="T17" fmla="*/ 23 h 63"/>
                <a:gd name="T18" fmla="*/ 32 w 169"/>
                <a:gd name="T19" fmla="*/ 30 h 63"/>
                <a:gd name="T20" fmla="*/ 3 w 169"/>
                <a:gd name="T21" fmla="*/ 34 h 63"/>
                <a:gd name="T22" fmla="*/ 35 w 169"/>
                <a:gd name="T23" fmla="*/ 44 h 63"/>
                <a:gd name="T24" fmla="*/ 19 w 169"/>
                <a:gd name="T25" fmla="*/ 53 h 63"/>
                <a:gd name="T26" fmla="*/ 62 w 169"/>
                <a:gd name="T27" fmla="*/ 60 h 63"/>
                <a:gd name="T28" fmla="*/ 83 w 169"/>
                <a:gd name="T29" fmla="*/ 63 h 63"/>
                <a:gd name="T30" fmla="*/ 98 w 169"/>
                <a:gd name="T31" fmla="*/ 59 h 63"/>
                <a:gd name="T32" fmla="*/ 145 w 169"/>
                <a:gd name="T33" fmla="*/ 45 h 63"/>
                <a:gd name="T34" fmla="*/ 169 w 169"/>
                <a:gd name="T35" fmla="*/ 29 h 63"/>
                <a:gd name="T36" fmla="*/ 152 w 169"/>
                <a:gd name="T37" fmla="*/ 15 h 63"/>
                <a:gd name="T38" fmla="*/ 158 w 169"/>
                <a:gd name="T39" fmla="*/ 1 h 63"/>
                <a:gd name="T40" fmla="*/ 158 w 169"/>
                <a:gd name="T41" fmla="*/ 1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69" h="63">
                  <a:moveTo>
                    <a:pt x="158" y="1"/>
                  </a:moveTo>
                  <a:lnTo>
                    <a:pt x="131" y="0"/>
                  </a:lnTo>
                  <a:lnTo>
                    <a:pt x="104" y="10"/>
                  </a:lnTo>
                  <a:lnTo>
                    <a:pt x="86" y="5"/>
                  </a:lnTo>
                  <a:lnTo>
                    <a:pt x="60" y="16"/>
                  </a:lnTo>
                  <a:lnTo>
                    <a:pt x="37" y="2"/>
                  </a:lnTo>
                  <a:lnTo>
                    <a:pt x="13" y="5"/>
                  </a:lnTo>
                  <a:lnTo>
                    <a:pt x="0" y="19"/>
                  </a:lnTo>
                  <a:lnTo>
                    <a:pt x="33" y="23"/>
                  </a:lnTo>
                  <a:lnTo>
                    <a:pt x="32" y="30"/>
                  </a:lnTo>
                  <a:lnTo>
                    <a:pt x="3" y="34"/>
                  </a:lnTo>
                  <a:lnTo>
                    <a:pt x="35" y="44"/>
                  </a:lnTo>
                  <a:lnTo>
                    <a:pt x="19" y="53"/>
                  </a:lnTo>
                  <a:lnTo>
                    <a:pt x="62" y="60"/>
                  </a:lnTo>
                  <a:lnTo>
                    <a:pt x="83" y="63"/>
                  </a:lnTo>
                  <a:lnTo>
                    <a:pt x="98" y="59"/>
                  </a:lnTo>
                  <a:lnTo>
                    <a:pt x="145" y="45"/>
                  </a:lnTo>
                  <a:lnTo>
                    <a:pt x="169" y="29"/>
                  </a:lnTo>
                  <a:lnTo>
                    <a:pt x="152" y="15"/>
                  </a:lnTo>
                  <a:lnTo>
                    <a:pt x="158" y="1"/>
                  </a:lnTo>
                  <a:lnTo>
                    <a:pt x="158" y="1"/>
                  </a:ln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4" name="Israel"/>
            <p:cNvSpPr>
              <a:spLocks/>
            </p:cNvSpPr>
            <p:nvPr/>
          </p:nvSpPr>
          <p:spPr bwMode="auto">
            <a:xfrm>
              <a:off x="7092950" y="3227388"/>
              <a:ext cx="42862" cy="142875"/>
            </a:xfrm>
            <a:custGeom>
              <a:avLst/>
              <a:gdLst>
                <a:gd name="T0" fmla="*/ 26 w 27"/>
                <a:gd name="T1" fmla="*/ 0 h 90"/>
                <a:gd name="T2" fmla="*/ 21 w 27"/>
                <a:gd name="T3" fmla="*/ 0 h 90"/>
                <a:gd name="T4" fmla="*/ 19 w 27"/>
                <a:gd name="T5" fmla="*/ 5 h 90"/>
                <a:gd name="T6" fmla="*/ 13 w 27"/>
                <a:gd name="T7" fmla="*/ 5 h 90"/>
                <a:gd name="T8" fmla="*/ 12 w 27"/>
                <a:gd name="T9" fmla="*/ 5 h 90"/>
                <a:gd name="T10" fmla="*/ 10 w 27"/>
                <a:gd name="T11" fmla="*/ 12 h 90"/>
                <a:gd name="T12" fmla="*/ 8 w 27"/>
                <a:gd name="T13" fmla="*/ 29 h 90"/>
                <a:gd name="T14" fmla="*/ 3 w 27"/>
                <a:gd name="T15" fmla="*/ 40 h 90"/>
                <a:gd name="T16" fmla="*/ 5 w 27"/>
                <a:gd name="T17" fmla="*/ 42 h 90"/>
                <a:gd name="T18" fmla="*/ 0 w 27"/>
                <a:gd name="T19" fmla="*/ 49 h 90"/>
                <a:gd name="T20" fmla="*/ 0 w 27"/>
                <a:gd name="T21" fmla="*/ 49 h 90"/>
                <a:gd name="T22" fmla="*/ 15 w 27"/>
                <a:gd name="T23" fmla="*/ 84 h 90"/>
                <a:gd name="T24" fmla="*/ 17 w 27"/>
                <a:gd name="T25" fmla="*/ 90 h 90"/>
                <a:gd name="T26" fmla="*/ 23 w 27"/>
                <a:gd name="T27" fmla="*/ 52 h 90"/>
                <a:gd name="T28" fmla="*/ 22 w 27"/>
                <a:gd name="T29" fmla="*/ 43 h 90"/>
                <a:gd name="T30" fmla="*/ 13 w 27"/>
                <a:gd name="T31" fmla="*/ 46 h 90"/>
                <a:gd name="T32" fmla="*/ 14 w 27"/>
                <a:gd name="T33" fmla="*/ 40 h 90"/>
                <a:gd name="T34" fmla="*/ 17 w 27"/>
                <a:gd name="T35" fmla="*/ 37 h 90"/>
                <a:gd name="T36" fmla="*/ 13 w 27"/>
                <a:gd name="T37" fmla="*/ 34 h 90"/>
                <a:gd name="T38" fmla="*/ 15 w 27"/>
                <a:gd name="T39" fmla="*/ 18 h 90"/>
                <a:gd name="T40" fmla="*/ 23 w 27"/>
                <a:gd name="T41" fmla="*/ 21 h 90"/>
                <a:gd name="T42" fmla="*/ 25 w 27"/>
                <a:gd name="T43" fmla="*/ 14 h 90"/>
                <a:gd name="T44" fmla="*/ 25 w 27"/>
                <a:gd name="T45" fmla="*/ 14 h 90"/>
                <a:gd name="T46" fmla="*/ 27 w 27"/>
                <a:gd name="T47" fmla="*/ 10 h 90"/>
                <a:gd name="T48" fmla="*/ 26 w 27"/>
                <a:gd name="T49" fmla="*/ 0 h 90"/>
                <a:gd name="T50" fmla="*/ 26 w 27"/>
                <a:gd name="T51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7" h="90">
                  <a:moveTo>
                    <a:pt x="26" y="0"/>
                  </a:moveTo>
                  <a:lnTo>
                    <a:pt x="21" y="0"/>
                  </a:lnTo>
                  <a:lnTo>
                    <a:pt x="19" y="5"/>
                  </a:lnTo>
                  <a:lnTo>
                    <a:pt x="13" y="5"/>
                  </a:lnTo>
                  <a:lnTo>
                    <a:pt x="12" y="5"/>
                  </a:lnTo>
                  <a:lnTo>
                    <a:pt x="10" y="12"/>
                  </a:lnTo>
                  <a:lnTo>
                    <a:pt x="8" y="29"/>
                  </a:lnTo>
                  <a:lnTo>
                    <a:pt x="3" y="40"/>
                  </a:lnTo>
                  <a:lnTo>
                    <a:pt x="5" y="42"/>
                  </a:lnTo>
                  <a:lnTo>
                    <a:pt x="0" y="49"/>
                  </a:lnTo>
                  <a:lnTo>
                    <a:pt x="0" y="49"/>
                  </a:lnTo>
                  <a:lnTo>
                    <a:pt x="15" y="84"/>
                  </a:lnTo>
                  <a:lnTo>
                    <a:pt x="17" y="90"/>
                  </a:lnTo>
                  <a:lnTo>
                    <a:pt x="23" y="52"/>
                  </a:lnTo>
                  <a:lnTo>
                    <a:pt x="22" y="43"/>
                  </a:lnTo>
                  <a:lnTo>
                    <a:pt x="13" y="46"/>
                  </a:lnTo>
                  <a:lnTo>
                    <a:pt x="14" y="40"/>
                  </a:lnTo>
                  <a:lnTo>
                    <a:pt x="17" y="37"/>
                  </a:lnTo>
                  <a:lnTo>
                    <a:pt x="13" y="34"/>
                  </a:lnTo>
                  <a:lnTo>
                    <a:pt x="15" y="18"/>
                  </a:lnTo>
                  <a:lnTo>
                    <a:pt x="23" y="21"/>
                  </a:lnTo>
                  <a:lnTo>
                    <a:pt x="25" y="14"/>
                  </a:lnTo>
                  <a:lnTo>
                    <a:pt x="25" y="14"/>
                  </a:lnTo>
                  <a:lnTo>
                    <a:pt x="27" y="10"/>
                  </a:lnTo>
                  <a:lnTo>
                    <a:pt x="26" y="0"/>
                  </a:lnTo>
                  <a:lnTo>
                    <a:pt x="26" y="0"/>
                  </a:ln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5" name="Italy"/>
            <p:cNvSpPr>
              <a:spLocks noEditPoints="1"/>
            </p:cNvSpPr>
            <p:nvPr/>
          </p:nvSpPr>
          <p:spPr bwMode="auto">
            <a:xfrm>
              <a:off x="6202362" y="2711451"/>
              <a:ext cx="365125" cy="388938"/>
            </a:xfrm>
            <a:custGeom>
              <a:avLst/>
              <a:gdLst>
                <a:gd name="T0" fmla="*/ 161 w 230"/>
                <a:gd name="T1" fmla="*/ 208 h 245"/>
                <a:gd name="T2" fmla="*/ 119 w 230"/>
                <a:gd name="T3" fmla="*/ 209 h 245"/>
                <a:gd name="T4" fmla="*/ 144 w 230"/>
                <a:gd name="T5" fmla="*/ 234 h 245"/>
                <a:gd name="T6" fmla="*/ 170 w 230"/>
                <a:gd name="T7" fmla="*/ 245 h 245"/>
                <a:gd name="T8" fmla="*/ 170 w 230"/>
                <a:gd name="T9" fmla="*/ 226 h 245"/>
                <a:gd name="T10" fmla="*/ 50 w 230"/>
                <a:gd name="T11" fmla="*/ 136 h 245"/>
                <a:gd name="T12" fmla="*/ 30 w 230"/>
                <a:gd name="T13" fmla="*/ 142 h 245"/>
                <a:gd name="T14" fmla="*/ 37 w 230"/>
                <a:gd name="T15" fmla="*/ 184 h 245"/>
                <a:gd name="T16" fmla="*/ 52 w 230"/>
                <a:gd name="T17" fmla="*/ 182 h 245"/>
                <a:gd name="T18" fmla="*/ 63 w 230"/>
                <a:gd name="T19" fmla="*/ 152 h 245"/>
                <a:gd name="T20" fmla="*/ 50 w 230"/>
                <a:gd name="T21" fmla="*/ 136 h 245"/>
                <a:gd name="T22" fmla="*/ 98 w 230"/>
                <a:gd name="T23" fmla="*/ 0 h 245"/>
                <a:gd name="T24" fmla="*/ 79 w 230"/>
                <a:gd name="T25" fmla="*/ 8 h 245"/>
                <a:gd name="T26" fmla="*/ 67 w 230"/>
                <a:gd name="T27" fmla="*/ 14 h 245"/>
                <a:gd name="T28" fmla="*/ 44 w 230"/>
                <a:gd name="T29" fmla="*/ 15 h 245"/>
                <a:gd name="T30" fmla="*/ 32 w 230"/>
                <a:gd name="T31" fmla="*/ 25 h 245"/>
                <a:gd name="T32" fmla="*/ 18 w 230"/>
                <a:gd name="T33" fmla="*/ 29 h 245"/>
                <a:gd name="T34" fmla="*/ 1 w 230"/>
                <a:gd name="T35" fmla="*/ 26 h 245"/>
                <a:gd name="T36" fmla="*/ 7 w 230"/>
                <a:gd name="T37" fmla="*/ 41 h 245"/>
                <a:gd name="T38" fmla="*/ 6 w 230"/>
                <a:gd name="T39" fmla="*/ 66 h 245"/>
                <a:gd name="T40" fmla="*/ 14 w 230"/>
                <a:gd name="T41" fmla="*/ 79 h 245"/>
                <a:gd name="T42" fmla="*/ 32 w 230"/>
                <a:gd name="T43" fmla="*/ 66 h 245"/>
                <a:gd name="T44" fmla="*/ 56 w 230"/>
                <a:gd name="T45" fmla="*/ 71 h 245"/>
                <a:gd name="T46" fmla="*/ 73 w 230"/>
                <a:gd name="T47" fmla="*/ 96 h 245"/>
                <a:gd name="T48" fmla="*/ 105 w 230"/>
                <a:gd name="T49" fmla="*/ 124 h 245"/>
                <a:gd name="T50" fmla="*/ 136 w 230"/>
                <a:gd name="T51" fmla="*/ 136 h 245"/>
                <a:gd name="T52" fmla="*/ 156 w 230"/>
                <a:gd name="T53" fmla="*/ 150 h 245"/>
                <a:gd name="T54" fmla="*/ 171 w 230"/>
                <a:gd name="T55" fmla="*/ 163 h 245"/>
                <a:gd name="T56" fmla="*/ 186 w 230"/>
                <a:gd name="T57" fmla="*/ 189 h 245"/>
                <a:gd name="T58" fmla="*/ 180 w 230"/>
                <a:gd name="T59" fmla="*/ 207 h 245"/>
                <a:gd name="T60" fmla="*/ 188 w 230"/>
                <a:gd name="T61" fmla="*/ 212 h 245"/>
                <a:gd name="T62" fmla="*/ 205 w 230"/>
                <a:gd name="T63" fmla="*/ 190 h 245"/>
                <a:gd name="T64" fmla="*/ 192 w 230"/>
                <a:gd name="T65" fmla="*/ 169 h 245"/>
                <a:gd name="T66" fmla="*/ 216 w 230"/>
                <a:gd name="T67" fmla="*/ 157 h 245"/>
                <a:gd name="T68" fmla="*/ 230 w 230"/>
                <a:gd name="T69" fmla="*/ 160 h 245"/>
                <a:gd name="T70" fmla="*/ 210 w 230"/>
                <a:gd name="T71" fmla="*/ 143 h 245"/>
                <a:gd name="T72" fmla="*/ 178 w 230"/>
                <a:gd name="T73" fmla="*/ 128 h 245"/>
                <a:gd name="T74" fmla="*/ 178 w 230"/>
                <a:gd name="T75" fmla="*/ 118 h 245"/>
                <a:gd name="T76" fmla="*/ 140 w 230"/>
                <a:gd name="T77" fmla="*/ 100 h 245"/>
                <a:gd name="T78" fmla="*/ 112 w 230"/>
                <a:gd name="T79" fmla="*/ 70 h 245"/>
                <a:gd name="T80" fmla="*/ 106 w 230"/>
                <a:gd name="T81" fmla="*/ 51 h 245"/>
                <a:gd name="T82" fmla="*/ 119 w 230"/>
                <a:gd name="T83" fmla="*/ 31 h 245"/>
                <a:gd name="T84" fmla="*/ 129 w 230"/>
                <a:gd name="T85" fmla="*/ 25 h 245"/>
                <a:gd name="T86" fmla="*/ 104 w 230"/>
                <a:gd name="T87" fmla="*/ 8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30" h="245">
                  <a:moveTo>
                    <a:pt x="176" y="206"/>
                  </a:moveTo>
                  <a:lnTo>
                    <a:pt x="161" y="208"/>
                  </a:lnTo>
                  <a:lnTo>
                    <a:pt x="141" y="211"/>
                  </a:lnTo>
                  <a:lnTo>
                    <a:pt x="119" y="209"/>
                  </a:lnTo>
                  <a:lnTo>
                    <a:pt x="116" y="221"/>
                  </a:lnTo>
                  <a:lnTo>
                    <a:pt x="144" y="234"/>
                  </a:lnTo>
                  <a:lnTo>
                    <a:pt x="154" y="236"/>
                  </a:lnTo>
                  <a:lnTo>
                    <a:pt x="170" y="245"/>
                  </a:lnTo>
                  <a:lnTo>
                    <a:pt x="173" y="233"/>
                  </a:lnTo>
                  <a:lnTo>
                    <a:pt x="170" y="226"/>
                  </a:lnTo>
                  <a:lnTo>
                    <a:pt x="176" y="206"/>
                  </a:lnTo>
                  <a:close/>
                  <a:moveTo>
                    <a:pt x="50" y="136"/>
                  </a:moveTo>
                  <a:lnTo>
                    <a:pt x="41" y="142"/>
                  </a:lnTo>
                  <a:lnTo>
                    <a:pt x="30" y="142"/>
                  </a:lnTo>
                  <a:lnTo>
                    <a:pt x="35" y="156"/>
                  </a:lnTo>
                  <a:lnTo>
                    <a:pt x="37" y="184"/>
                  </a:lnTo>
                  <a:lnTo>
                    <a:pt x="44" y="190"/>
                  </a:lnTo>
                  <a:lnTo>
                    <a:pt x="52" y="182"/>
                  </a:lnTo>
                  <a:lnTo>
                    <a:pt x="61" y="184"/>
                  </a:lnTo>
                  <a:lnTo>
                    <a:pt x="63" y="152"/>
                  </a:lnTo>
                  <a:lnTo>
                    <a:pt x="50" y="136"/>
                  </a:lnTo>
                  <a:lnTo>
                    <a:pt x="50" y="136"/>
                  </a:lnTo>
                  <a:close/>
                  <a:moveTo>
                    <a:pt x="104" y="8"/>
                  </a:moveTo>
                  <a:lnTo>
                    <a:pt x="98" y="0"/>
                  </a:lnTo>
                  <a:lnTo>
                    <a:pt x="81" y="3"/>
                  </a:lnTo>
                  <a:lnTo>
                    <a:pt x="79" y="8"/>
                  </a:lnTo>
                  <a:lnTo>
                    <a:pt x="68" y="4"/>
                  </a:lnTo>
                  <a:lnTo>
                    <a:pt x="67" y="14"/>
                  </a:lnTo>
                  <a:lnTo>
                    <a:pt x="58" y="18"/>
                  </a:lnTo>
                  <a:lnTo>
                    <a:pt x="44" y="15"/>
                  </a:lnTo>
                  <a:lnTo>
                    <a:pt x="41" y="25"/>
                  </a:lnTo>
                  <a:lnTo>
                    <a:pt x="32" y="25"/>
                  </a:lnTo>
                  <a:lnTo>
                    <a:pt x="28" y="21"/>
                  </a:lnTo>
                  <a:lnTo>
                    <a:pt x="18" y="29"/>
                  </a:lnTo>
                  <a:lnTo>
                    <a:pt x="10" y="30"/>
                  </a:lnTo>
                  <a:lnTo>
                    <a:pt x="1" y="26"/>
                  </a:lnTo>
                  <a:lnTo>
                    <a:pt x="0" y="32"/>
                  </a:lnTo>
                  <a:lnTo>
                    <a:pt x="7" y="41"/>
                  </a:lnTo>
                  <a:lnTo>
                    <a:pt x="0" y="47"/>
                  </a:lnTo>
                  <a:lnTo>
                    <a:pt x="6" y="66"/>
                  </a:lnTo>
                  <a:lnTo>
                    <a:pt x="16" y="69"/>
                  </a:lnTo>
                  <a:lnTo>
                    <a:pt x="14" y="79"/>
                  </a:lnTo>
                  <a:lnTo>
                    <a:pt x="22" y="77"/>
                  </a:lnTo>
                  <a:lnTo>
                    <a:pt x="32" y="66"/>
                  </a:lnTo>
                  <a:lnTo>
                    <a:pt x="41" y="63"/>
                  </a:lnTo>
                  <a:lnTo>
                    <a:pt x="56" y="71"/>
                  </a:lnTo>
                  <a:lnTo>
                    <a:pt x="67" y="73"/>
                  </a:lnTo>
                  <a:lnTo>
                    <a:pt x="73" y="96"/>
                  </a:lnTo>
                  <a:lnTo>
                    <a:pt x="87" y="109"/>
                  </a:lnTo>
                  <a:lnTo>
                    <a:pt x="105" y="124"/>
                  </a:lnTo>
                  <a:lnTo>
                    <a:pt x="121" y="135"/>
                  </a:lnTo>
                  <a:lnTo>
                    <a:pt x="136" y="136"/>
                  </a:lnTo>
                  <a:lnTo>
                    <a:pt x="144" y="145"/>
                  </a:lnTo>
                  <a:lnTo>
                    <a:pt x="156" y="150"/>
                  </a:lnTo>
                  <a:lnTo>
                    <a:pt x="163" y="160"/>
                  </a:lnTo>
                  <a:lnTo>
                    <a:pt x="171" y="163"/>
                  </a:lnTo>
                  <a:lnTo>
                    <a:pt x="178" y="175"/>
                  </a:lnTo>
                  <a:lnTo>
                    <a:pt x="186" y="189"/>
                  </a:lnTo>
                  <a:lnTo>
                    <a:pt x="182" y="194"/>
                  </a:lnTo>
                  <a:lnTo>
                    <a:pt x="180" y="207"/>
                  </a:lnTo>
                  <a:lnTo>
                    <a:pt x="180" y="214"/>
                  </a:lnTo>
                  <a:lnTo>
                    <a:pt x="188" y="212"/>
                  </a:lnTo>
                  <a:lnTo>
                    <a:pt x="197" y="191"/>
                  </a:lnTo>
                  <a:lnTo>
                    <a:pt x="205" y="190"/>
                  </a:lnTo>
                  <a:lnTo>
                    <a:pt x="207" y="178"/>
                  </a:lnTo>
                  <a:lnTo>
                    <a:pt x="192" y="169"/>
                  </a:lnTo>
                  <a:lnTo>
                    <a:pt x="199" y="154"/>
                  </a:lnTo>
                  <a:lnTo>
                    <a:pt x="216" y="157"/>
                  </a:lnTo>
                  <a:lnTo>
                    <a:pt x="227" y="169"/>
                  </a:lnTo>
                  <a:lnTo>
                    <a:pt x="230" y="160"/>
                  </a:lnTo>
                  <a:lnTo>
                    <a:pt x="228" y="156"/>
                  </a:lnTo>
                  <a:lnTo>
                    <a:pt x="210" y="143"/>
                  </a:lnTo>
                  <a:lnTo>
                    <a:pt x="196" y="137"/>
                  </a:lnTo>
                  <a:lnTo>
                    <a:pt x="178" y="128"/>
                  </a:lnTo>
                  <a:lnTo>
                    <a:pt x="183" y="124"/>
                  </a:lnTo>
                  <a:lnTo>
                    <a:pt x="178" y="118"/>
                  </a:lnTo>
                  <a:lnTo>
                    <a:pt x="163" y="118"/>
                  </a:lnTo>
                  <a:lnTo>
                    <a:pt x="140" y="100"/>
                  </a:lnTo>
                  <a:lnTo>
                    <a:pt x="130" y="81"/>
                  </a:lnTo>
                  <a:lnTo>
                    <a:pt x="112" y="70"/>
                  </a:lnTo>
                  <a:lnTo>
                    <a:pt x="104" y="58"/>
                  </a:lnTo>
                  <a:lnTo>
                    <a:pt x="106" y="51"/>
                  </a:lnTo>
                  <a:lnTo>
                    <a:pt x="105" y="40"/>
                  </a:lnTo>
                  <a:lnTo>
                    <a:pt x="119" y="31"/>
                  </a:lnTo>
                  <a:lnTo>
                    <a:pt x="135" y="35"/>
                  </a:lnTo>
                  <a:lnTo>
                    <a:pt x="129" y="25"/>
                  </a:lnTo>
                  <a:lnTo>
                    <a:pt x="130" y="14"/>
                  </a:lnTo>
                  <a:lnTo>
                    <a:pt x="104" y="8"/>
                  </a:lnTo>
                  <a:lnTo>
                    <a:pt x="104" y="8"/>
                  </a:ln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6" name="Jamaica"/>
            <p:cNvSpPr>
              <a:spLocks/>
            </p:cNvSpPr>
            <p:nvPr/>
          </p:nvSpPr>
          <p:spPr bwMode="auto">
            <a:xfrm>
              <a:off x="3430587" y="3784601"/>
              <a:ext cx="66675" cy="30163"/>
            </a:xfrm>
            <a:custGeom>
              <a:avLst/>
              <a:gdLst>
                <a:gd name="T0" fmla="*/ 28 w 42"/>
                <a:gd name="T1" fmla="*/ 15 h 19"/>
                <a:gd name="T2" fmla="*/ 42 w 42"/>
                <a:gd name="T3" fmla="*/ 15 h 19"/>
                <a:gd name="T4" fmla="*/ 40 w 42"/>
                <a:gd name="T5" fmla="*/ 8 h 19"/>
                <a:gd name="T6" fmla="*/ 29 w 42"/>
                <a:gd name="T7" fmla="*/ 2 h 19"/>
                <a:gd name="T8" fmla="*/ 16 w 42"/>
                <a:gd name="T9" fmla="*/ 1 h 19"/>
                <a:gd name="T10" fmla="*/ 12 w 42"/>
                <a:gd name="T11" fmla="*/ 0 h 19"/>
                <a:gd name="T12" fmla="*/ 2 w 42"/>
                <a:gd name="T13" fmla="*/ 1 h 19"/>
                <a:gd name="T14" fmla="*/ 0 w 42"/>
                <a:gd name="T15" fmla="*/ 7 h 19"/>
                <a:gd name="T16" fmla="*/ 11 w 42"/>
                <a:gd name="T17" fmla="*/ 15 h 19"/>
                <a:gd name="T18" fmla="*/ 22 w 42"/>
                <a:gd name="T19" fmla="*/ 19 h 19"/>
                <a:gd name="T20" fmla="*/ 28 w 42"/>
                <a:gd name="T21" fmla="*/ 15 h 19"/>
                <a:gd name="T22" fmla="*/ 28 w 42"/>
                <a:gd name="T23" fmla="*/ 15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2" h="19">
                  <a:moveTo>
                    <a:pt x="28" y="15"/>
                  </a:moveTo>
                  <a:lnTo>
                    <a:pt x="42" y="15"/>
                  </a:lnTo>
                  <a:lnTo>
                    <a:pt x="40" y="8"/>
                  </a:lnTo>
                  <a:lnTo>
                    <a:pt x="29" y="2"/>
                  </a:lnTo>
                  <a:lnTo>
                    <a:pt x="16" y="1"/>
                  </a:lnTo>
                  <a:lnTo>
                    <a:pt x="12" y="0"/>
                  </a:lnTo>
                  <a:lnTo>
                    <a:pt x="2" y="1"/>
                  </a:lnTo>
                  <a:lnTo>
                    <a:pt x="0" y="7"/>
                  </a:lnTo>
                  <a:lnTo>
                    <a:pt x="11" y="15"/>
                  </a:lnTo>
                  <a:lnTo>
                    <a:pt x="22" y="19"/>
                  </a:lnTo>
                  <a:lnTo>
                    <a:pt x="28" y="15"/>
                  </a:lnTo>
                  <a:lnTo>
                    <a:pt x="28" y="15"/>
                  </a:ln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7" name="Jordan"/>
            <p:cNvSpPr>
              <a:spLocks/>
            </p:cNvSpPr>
            <p:nvPr/>
          </p:nvSpPr>
          <p:spPr bwMode="auto">
            <a:xfrm>
              <a:off x="7119937" y="3225801"/>
              <a:ext cx="125412" cy="157163"/>
            </a:xfrm>
            <a:custGeom>
              <a:avLst/>
              <a:gdLst>
                <a:gd name="T0" fmla="*/ 79 w 79"/>
                <a:gd name="T1" fmla="*/ 28 h 99"/>
                <a:gd name="T2" fmla="*/ 68 w 79"/>
                <a:gd name="T3" fmla="*/ 0 h 99"/>
                <a:gd name="T4" fmla="*/ 32 w 79"/>
                <a:gd name="T5" fmla="*/ 24 h 99"/>
                <a:gd name="T6" fmla="*/ 8 w 79"/>
                <a:gd name="T7" fmla="*/ 15 h 99"/>
                <a:gd name="T8" fmla="*/ 6 w 79"/>
                <a:gd name="T9" fmla="*/ 22 h 99"/>
                <a:gd name="T10" fmla="*/ 7 w 79"/>
                <a:gd name="T11" fmla="*/ 37 h 99"/>
                <a:gd name="T12" fmla="*/ 5 w 79"/>
                <a:gd name="T13" fmla="*/ 44 h 99"/>
                <a:gd name="T14" fmla="*/ 6 w 79"/>
                <a:gd name="T15" fmla="*/ 53 h 99"/>
                <a:gd name="T16" fmla="*/ 0 w 79"/>
                <a:gd name="T17" fmla="*/ 91 h 99"/>
                <a:gd name="T18" fmla="*/ 1 w 79"/>
                <a:gd name="T19" fmla="*/ 95 h 99"/>
                <a:gd name="T20" fmla="*/ 24 w 79"/>
                <a:gd name="T21" fmla="*/ 99 h 99"/>
                <a:gd name="T22" fmla="*/ 32 w 79"/>
                <a:gd name="T23" fmla="*/ 91 h 99"/>
                <a:gd name="T24" fmla="*/ 36 w 79"/>
                <a:gd name="T25" fmla="*/ 82 h 99"/>
                <a:gd name="T26" fmla="*/ 51 w 79"/>
                <a:gd name="T27" fmla="*/ 79 h 99"/>
                <a:gd name="T28" fmla="*/ 54 w 79"/>
                <a:gd name="T29" fmla="*/ 71 h 99"/>
                <a:gd name="T30" fmla="*/ 60 w 79"/>
                <a:gd name="T31" fmla="*/ 67 h 99"/>
                <a:gd name="T32" fmla="*/ 37 w 79"/>
                <a:gd name="T33" fmla="*/ 43 h 99"/>
                <a:gd name="T34" fmla="*/ 76 w 79"/>
                <a:gd name="T35" fmla="*/ 31 h 99"/>
                <a:gd name="T36" fmla="*/ 79 w 79"/>
                <a:gd name="T37" fmla="*/ 28 h 99"/>
                <a:gd name="T38" fmla="*/ 79 w 79"/>
                <a:gd name="T39" fmla="*/ 28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79" h="99">
                  <a:moveTo>
                    <a:pt x="79" y="28"/>
                  </a:moveTo>
                  <a:lnTo>
                    <a:pt x="68" y="0"/>
                  </a:lnTo>
                  <a:lnTo>
                    <a:pt x="32" y="24"/>
                  </a:lnTo>
                  <a:lnTo>
                    <a:pt x="8" y="15"/>
                  </a:lnTo>
                  <a:lnTo>
                    <a:pt x="6" y="22"/>
                  </a:lnTo>
                  <a:lnTo>
                    <a:pt x="7" y="37"/>
                  </a:lnTo>
                  <a:lnTo>
                    <a:pt x="5" y="44"/>
                  </a:lnTo>
                  <a:lnTo>
                    <a:pt x="6" y="53"/>
                  </a:lnTo>
                  <a:lnTo>
                    <a:pt x="0" y="91"/>
                  </a:lnTo>
                  <a:lnTo>
                    <a:pt x="1" y="95"/>
                  </a:lnTo>
                  <a:lnTo>
                    <a:pt x="24" y="99"/>
                  </a:lnTo>
                  <a:lnTo>
                    <a:pt x="32" y="91"/>
                  </a:lnTo>
                  <a:lnTo>
                    <a:pt x="36" y="82"/>
                  </a:lnTo>
                  <a:lnTo>
                    <a:pt x="51" y="79"/>
                  </a:lnTo>
                  <a:lnTo>
                    <a:pt x="54" y="71"/>
                  </a:lnTo>
                  <a:lnTo>
                    <a:pt x="60" y="67"/>
                  </a:lnTo>
                  <a:lnTo>
                    <a:pt x="37" y="43"/>
                  </a:lnTo>
                  <a:lnTo>
                    <a:pt x="76" y="31"/>
                  </a:lnTo>
                  <a:lnTo>
                    <a:pt x="79" y="28"/>
                  </a:lnTo>
                  <a:lnTo>
                    <a:pt x="79" y="28"/>
                  </a:ln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8" name="Japan"/>
            <p:cNvSpPr>
              <a:spLocks noEditPoints="1"/>
            </p:cNvSpPr>
            <p:nvPr/>
          </p:nvSpPr>
          <p:spPr bwMode="auto">
            <a:xfrm>
              <a:off x="10093325" y="2768601"/>
              <a:ext cx="314325" cy="544513"/>
            </a:xfrm>
            <a:custGeom>
              <a:avLst/>
              <a:gdLst>
                <a:gd name="T0" fmla="*/ 79 w 198"/>
                <a:gd name="T1" fmla="*/ 263 h 343"/>
                <a:gd name="T2" fmla="*/ 62 w 198"/>
                <a:gd name="T3" fmla="*/ 271 h 343"/>
                <a:gd name="T4" fmla="*/ 62 w 198"/>
                <a:gd name="T5" fmla="*/ 296 h 343"/>
                <a:gd name="T6" fmla="*/ 77 w 198"/>
                <a:gd name="T7" fmla="*/ 289 h 343"/>
                <a:gd name="T8" fmla="*/ 96 w 198"/>
                <a:gd name="T9" fmla="*/ 291 h 343"/>
                <a:gd name="T10" fmla="*/ 96 w 198"/>
                <a:gd name="T11" fmla="*/ 269 h 343"/>
                <a:gd name="T12" fmla="*/ 187 w 198"/>
                <a:gd name="T13" fmla="*/ 196 h 343"/>
                <a:gd name="T14" fmla="*/ 178 w 198"/>
                <a:gd name="T15" fmla="*/ 148 h 343"/>
                <a:gd name="T16" fmla="*/ 138 w 198"/>
                <a:gd name="T17" fmla="*/ 95 h 343"/>
                <a:gd name="T18" fmla="*/ 120 w 198"/>
                <a:gd name="T19" fmla="*/ 115 h 343"/>
                <a:gd name="T20" fmla="*/ 143 w 198"/>
                <a:gd name="T21" fmla="*/ 171 h 343"/>
                <a:gd name="T22" fmla="*/ 120 w 198"/>
                <a:gd name="T23" fmla="*/ 205 h 343"/>
                <a:gd name="T24" fmla="*/ 101 w 198"/>
                <a:gd name="T25" fmla="*/ 235 h 343"/>
                <a:gd name="T26" fmla="*/ 41 w 198"/>
                <a:gd name="T27" fmla="*/ 238 h 343"/>
                <a:gd name="T28" fmla="*/ 20 w 198"/>
                <a:gd name="T29" fmla="*/ 267 h 343"/>
                <a:gd name="T30" fmla="*/ 0 w 198"/>
                <a:gd name="T31" fmla="*/ 289 h 343"/>
                <a:gd name="T32" fmla="*/ 30 w 198"/>
                <a:gd name="T33" fmla="*/ 312 h 343"/>
                <a:gd name="T34" fmla="*/ 47 w 198"/>
                <a:gd name="T35" fmla="*/ 343 h 343"/>
                <a:gd name="T36" fmla="*/ 53 w 198"/>
                <a:gd name="T37" fmla="*/ 292 h 343"/>
                <a:gd name="T38" fmla="*/ 49 w 198"/>
                <a:gd name="T39" fmla="*/ 275 h 343"/>
                <a:gd name="T40" fmla="*/ 99 w 198"/>
                <a:gd name="T41" fmla="*/ 258 h 343"/>
                <a:gd name="T42" fmla="*/ 125 w 198"/>
                <a:gd name="T43" fmla="*/ 285 h 343"/>
                <a:gd name="T44" fmla="*/ 176 w 198"/>
                <a:gd name="T45" fmla="*/ 256 h 343"/>
                <a:gd name="T46" fmla="*/ 198 w 198"/>
                <a:gd name="T47" fmla="*/ 228 h 343"/>
                <a:gd name="T48" fmla="*/ 187 w 198"/>
                <a:gd name="T49" fmla="*/ 196 h 343"/>
                <a:gd name="T50" fmla="*/ 142 w 198"/>
                <a:gd name="T51" fmla="*/ 32 h 343"/>
                <a:gd name="T52" fmla="*/ 84 w 198"/>
                <a:gd name="T53" fmla="*/ 0 h 343"/>
                <a:gd name="T54" fmla="*/ 107 w 198"/>
                <a:gd name="T55" fmla="*/ 50 h 343"/>
                <a:gd name="T56" fmla="*/ 90 w 198"/>
                <a:gd name="T57" fmla="*/ 68 h 343"/>
                <a:gd name="T58" fmla="*/ 128 w 198"/>
                <a:gd name="T59" fmla="*/ 92 h 343"/>
                <a:gd name="T60" fmla="*/ 163 w 198"/>
                <a:gd name="T61" fmla="*/ 81 h 343"/>
                <a:gd name="T62" fmla="*/ 188 w 198"/>
                <a:gd name="T63" fmla="*/ 52 h 343"/>
                <a:gd name="T64" fmla="*/ 159 w 198"/>
                <a:gd name="T65" fmla="*/ 36 h 343"/>
                <a:gd name="T66" fmla="*/ 142 w 198"/>
                <a:gd name="T67" fmla="*/ 32 h 3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98" h="343">
                  <a:moveTo>
                    <a:pt x="96" y="269"/>
                  </a:moveTo>
                  <a:lnTo>
                    <a:pt x="79" y="263"/>
                  </a:lnTo>
                  <a:lnTo>
                    <a:pt x="75" y="274"/>
                  </a:lnTo>
                  <a:lnTo>
                    <a:pt x="62" y="271"/>
                  </a:lnTo>
                  <a:lnTo>
                    <a:pt x="57" y="285"/>
                  </a:lnTo>
                  <a:lnTo>
                    <a:pt x="62" y="296"/>
                  </a:lnTo>
                  <a:lnTo>
                    <a:pt x="78" y="303"/>
                  </a:lnTo>
                  <a:lnTo>
                    <a:pt x="77" y="289"/>
                  </a:lnTo>
                  <a:lnTo>
                    <a:pt x="85" y="284"/>
                  </a:lnTo>
                  <a:lnTo>
                    <a:pt x="96" y="291"/>
                  </a:lnTo>
                  <a:lnTo>
                    <a:pt x="101" y="276"/>
                  </a:lnTo>
                  <a:lnTo>
                    <a:pt x="96" y="269"/>
                  </a:lnTo>
                  <a:lnTo>
                    <a:pt x="96" y="269"/>
                  </a:lnTo>
                  <a:close/>
                  <a:moveTo>
                    <a:pt x="187" y="196"/>
                  </a:moveTo>
                  <a:lnTo>
                    <a:pt x="173" y="172"/>
                  </a:lnTo>
                  <a:lnTo>
                    <a:pt x="178" y="148"/>
                  </a:lnTo>
                  <a:lnTo>
                    <a:pt x="167" y="128"/>
                  </a:lnTo>
                  <a:lnTo>
                    <a:pt x="138" y="95"/>
                  </a:lnTo>
                  <a:lnTo>
                    <a:pt x="120" y="100"/>
                  </a:lnTo>
                  <a:lnTo>
                    <a:pt x="120" y="115"/>
                  </a:lnTo>
                  <a:lnTo>
                    <a:pt x="139" y="141"/>
                  </a:lnTo>
                  <a:lnTo>
                    <a:pt x="143" y="171"/>
                  </a:lnTo>
                  <a:lnTo>
                    <a:pt x="137" y="180"/>
                  </a:lnTo>
                  <a:lnTo>
                    <a:pt x="120" y="205"/>
                  </a:lnTo>
                  <a:lnTo>
                    <a:pt x="101" y="192"/>
                  </a:lnTo>
                  <a:lnTo>
                    <a:pt x="101" y="235"/>
                  </a:lnTo>
                  <a:lnTo>
                    <a:pt x="78" y="231"/>
                  </a:lnTo>
                  <a:lnTo>
                    <a:pt x="41" y="238"/>
                  </a:lnTo>
                  <a:lnTo>
                    <a:pt x="35" y="254"/>
                  </a:lnTo>
                  <a:lnTo>
                    <a:pt x="20" y="267"/>
                  </a:lnTo>
                  <a:lnTo>
                    <a:pt x="16" y="282"/>
                  </a:lnTo>
                  <a:lnTo>
                    <a:pt x="0" y="289"/>
                  </a:lnTo>
                  <a:lnTo>
                    <a:pt x="15" y="305"/>
                  </a:lnTo>
                  <a:lnTo>
                    <a:pt x="30" y="312"/>
                  </a:lnTo>
                  <a:lnTo>
                    <a:pt x="34" y="333"/>
                  </a:lnTo>
                  <a:lnTo>
                    <a:pt x="47" y="343"/>
                  </a:lnTo>
                  <a:lnTo>
                    <a:pt x="56" y="332"/>
                  </a:lnTo>
                  <a:lnTo>
                    <a:pt x="53" y="292"/>
                  </a:lnTo>
                  <a:lnTo>
                    <a:pt x="25" y="275"/>
                  </a:lnTo>
                  <a:lnTo>
                    <a:pt x="49" y="275"/>
                  </a:lnTo>
                  <a:lnTo>
                    <a:pt x="67" y="263"/>
                  </a:lnTo>
                  <a:lnTo>
                    <a:pt x="99" y="258"/>
                  </a:lnTo>
                  <a:lnTo>
                    <a:pt x="109" y="276"/>
                  </a:lnTo>
                  <a:lnTo>
                    <a:pt x="125" y="285"/>
                  </a:lnTo>
                  <a:lnTo>
                    <a:pt x="142" y="258"/>
                  </a:lnTo>
                  <a:lnTo>
                    <a:pt x="176" y="256"/>
                  </a:lnTo>
                  <a:lnTo>
                    <a:pt x="196" y="245"/>
                  </a:lnTo>
                  <a:lnTo>
                    <a:pt x="198" y="228"/>
                  </a:lnTo>
                  <a:lnTo>
                    <a:pt x="189" y="216"/>
                  </a:lnTo>
                  <a:lnTo>
                    <a:pt x="187" y="196"/>
                  </a:lnTo>
                  <a:lnTo>
                    <a:pt x="187" y="196"/>
                  </a:lnTo>
                  <a:close/>
                  <a:moveTo>
                    <a:pt x="142" y="32"/>
                  </a:moveTo>
                  <a:lnTo>
                    <a:pt x="123" y="23"/>
                  </a:lnTo>
                  <a:lnTo>
                    <a:pt x="84" y="0"/>
                  </a:lnTo>
                  <a:lnTo>
                    <a:pt x="91" y="18"/>
                  </a:lnTo>
                  <a:lnTo>
                    <a:pt x="107" y="50"/>
                  </a:lnTo>
                  <a:lnTo>
                    <a:pt x="88" y="50"/>
                  </a:lnTo>
                  <a:lnTo>
                    <a:pt x="90" y="68"/>
                  </a:lnTo>
                  <a:lnTo>
                    <a:pt x="107" y="92"/>
                  </a:lnTo>
                  <a:lnTo>
                    <a:pt x="128" y="92"/>
                  </a:lnTo>
                  <a:lnTo>
                    <a:pt x="123" y="65"/>
                  </a:lnTo>
                  <a:lnTo>
                    <a:pt x="163" y="81"/>
                  </a:lnTo>
                  <a:lnTo>
                    <a:pt x="165" y="59"/>
                  </a:lnTo>
                  <a:lnTo>
                    <a:pt x="188" y="52"/>
                  </a:lnTo>
                  <a:lnTo>
                    <a:pt x="166" y="26"/>
                  </a:lnTo>
                  <a:lnTo>
                    <a:pt x="159" y="36"/>
                  </a:lnTo>
                  <a:lnTo>
                    <a:pt x="142" y="32"/>
                  </a:lnTo>
                  <a:lnTo>
                    <a:pt x="142" y="32"/>
                  </a:ln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9" name="Kazakhstan"/>
            <p:cNvSpPr>
              <a:spLocks/>
            </p:cNvSpPr>
            <p:nvPr/>
          </p:nvSpPr>
          <p:spPr bwMode="auto">
            <a:xfrm>
              <a:off x="7359650" y="2409826"/>
              <a:ext cx="1181100" cy="536575"/>
            </a:xfrm>
            <a:custGeom>
              <a:avLst/>
              <a:gdLst>
                <a:gd name="T0" fmla="*/ 351 w 744"/>
                <a:gd name="T1" fmla="*/ 0 h 338"/>
                <a:gd name="T2" fmla="*/ 299 w 744"/>
                <a:gd name="T3" fmla="*/ 18 h 338"/>
                <a:gd name="T4" fmla="*/ 230 w 744"/>
                <a:gd name="T5" fmla="*/ 31 h 338"/>
                <a:gd name="T6" fmla="*/ 243 w 744"/>
                <a:gd name="T7" fmla="*/ 54 h 338"/>
                <a:gd name="T8" fmla="*/ 234 w 744"/>
                <a:gd name="T9" fmla="*/ 66 h 338"/>
                <a:gd name="T10" fmla="*/ 256 w 744"/>
                <a:gd name="T11" fmla="*/ 93 h 338"/>
                <a:gd name="T12" fmla="*/ 229 w 744"/>
                <a:gd name="T13" fmla="*/ 103 h 338"/>
                <a:gd name="T14" fmla="*/ 199 w 744"/>
                <a:gd name="T15" fmla="*/ 98 h 338"/>
                <a:gd name="T16" fmla="*/ 155 w 744"/>
                <a:gd name="T17" fmla="*/ 108 h 338"/>
                <a:gd name="T18" fmla="*/ 86 w 744"/>
                <a:gd name="T19" fmla="*/ 83 h 338"/>
                <a:gd name="T20" fmla="*/ 28 w 744"/>
                <a:gd name="T21" fmla="*/ 108 h 338"/>
                <a:gd name="T22" fmla="*/ 8 w 744"/>
                <a:gd name="T23" fmla="*/ 112 h 338"/>
                <a:gd name="T24" fmla="*/ 6 w 744"/>
                <a:gd name="T25" fmla="*/ 142 h 338"/>
                <a:gd name="T26" fmla="*/ 19 w 744"/>
                <a:gd name="T27" fmla="*/ 176 h 338"/>
                <a:gd name="T28" fmla="*/ 49 w 744"/>
                <a:gd name="T29" fmla="*/ 191 h 338"/>
                <a:gd name="T30" fmla="*/ 60 w 744"/>
                <a:gd name="T31" fmla="*/ 205 h 338"/>
                <a:gd name="T32" fmla="*/ 95 w 744"/>
                <a:gd name="T33" fmla="*/ 191 h 338"/>
                <a:gd name="T34" fmla="*/ 131 w 744"/>
                <a:gd name="T35" fmla="*/ 195 h 338"/>
                <a:gd name="T36" fmla="*/ 141 w 744"/>
                <a:gd name="T37" fmla="*/ 233 h 338"/>
                <a:gd name="T38" fmla="*/ 108 w 744"/>
                <a:gd name="T39" fmla="*/ 233 h 338"/>
                <a:gd name="T40" fmla="*/ 93 w 744"/>
                <a:gd name="T41" fmla="*/ 248 h 338"/>
                <a:gd name="T42" fmla="*/ 107 w 744"/>
                <a:gd name="T43" fmla="*/ 261 h 338"/>
                <a:gd name="T44" fmla="*/ 144 w 744"/>
                <a:gd name="T45" fmla="*/ 290 h 338"/>
                <a:gd name="T46" fmla="*/ 148 w 744"/>
                <a:gd name="T47" fmla="*/ 306 h 338"/>
                <a:gd name="T48" fmla="*/ 157 w 744"/>
                <a:gd name="T49" fmla="*/ 304 h 338"/>
                <a:gd name="T50" fmla="*/ 192 w 744"/>
                <a:gd name="T51" fmla="*/ 306 h 338"/>
                <a:gd name="T52" fmla="*/ 219 w 744"/>
                <a:gd name="T53" fmla="*/ 323 h 338"/>
                <a:gd name="T54" fmla="*/ 241 w 744"/>
                <a:gd name="T55" fmla="*/ 225 h 338"/>
                <a:gd name="T56" fmla="*/ 279 w 744"/>
                <a:gd name="T57" fmla="*/ 244 h 338"/>
                <a:gd name="T58" fmla="*/ 321 w 744"/>
                <a:gd name="T59" fmla="*/ 273 h 338"/>
                <a:gd name="T60" fmla="*/ 374 w 744"/>
                <a:gd name="T61" fmla="*/ 267 h 338"/>
                <a:gd name="T62" fmla="*/ 408 w 744"/>
                <a:gd name="T63" fmla="*/ 307 h 338"/>
                <a:gd name="T64" fmla="*/ 427 w 744"/>
                <a:gd name="T65" fmla="*/ 327 h 338"/>
                <a:gd name="T66" fmla="*/ 460 w 744"/>
                <a:gd name="T67" fmla="*/ 338 h 338"/>
                <a:gd name="T68" fmla="*/ 471 w 744"/>
                <a:gd name="T69" fmla="*/ 321 h 338"/>
                <a:gd name="T70" fmla="*/ 500 w 744"/>
                <a:gd name="T71" fmla="*/ 301 h 338"/>
                <a:gd name="T72" fmla="*/ 513 w 744"/>
                <a:gd name="T73" fmla="*/ 288 h 338"/>
                <a:gd name="T74" fmla="*/ 545 w 744"/>
                <a:gd name="T75" fmla="*/ 282 h 338"/>
                <a:gd name="T76" fmla="*/ 585 w 744"/>
                <a:gd name="T77" fmla="*/ 288 h 338"/>
                <a:gd name="T78" fmla="*/ 622 w 744"/>
                <a:gd name="T79" fmla="*/ 286 h 338"/>
                <a:gd name="T80" fmla="*/ 664 w 744"/>
                <a:gd name="T81" fmla="*/ 296 h 338"/>
                <a:gd name="T82" fmla="*/ 671 w 744"/>
                <a:gd name="T83" fmla="*/ 286 h 338"/>
                <a:gd name="T84" fmla="*/ 649 w 744"/>
                <a:gd name="T85" fmla="*/ 240 h 338"/>
                <a:gd name="T86" fmla="*/ 691 w 744"/>
                <a:gd name="T87" fmla="*/ 226 h 338"/>
                <a:gd name="T88" fmla="*/ 727 w 744"/>
                <a:gd name="T89" fmla="*/ 192 h 338"/>
                <a:gd name="T90" fmla="*/ 723 w 744"/>
                <a:gd name="T91" fmla="*/ 159 h 338"/>
                <a:gd name="T92" fmla="*/ 744 w 744"/>
                <a:gd name="T93" fmla="*/ 140 h 338"/>
                <a:gd name="T94" fmla="*/ 706 w 744"/>
                <a:gd name="T95" fmla="*/ 130 h 338"/>
                <a:gd name="T96" fmla="*/ 678 w 744"/>
                <a:gd name="T97" fmla="*/ 116 h 338"/>
                <a:gd name="T98" fmla="*/ 651 w 744"/>
                <a:gd name="T99" fmla="*/ 98 h 338"/>
                <a:gd name="T100" fmla="*/ 597 w 744"/>
                <a:gd name="T101" fmla="*/ 91 h 338"/>
                <a:gd name="T102" fmla="*/ 525 w 744"/>
                <a:gd name="T103" fmla="*/ 45 h 338"/>
                <a:gd name="T104" fmla="*/ 497 w 744"/>
                <a:gd name="T105" fmla="*/ 21 h 338"/>
                <a:gd name="T106" fmla="*/ 447 w 744"/>
                <a:gd name="T107" fmla="*/ 43 h 338"/>
                <a:gd name="T108" fmla="*/ 417 w 744"/>
                <a:gd name="T109" fmla="*/ 22 h 338"/>
                <a:gd name="T110" fmla="*/ 384 w 744"/>
                <a:gd name="T111" fmla="*/ 5 h 3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744" h="338">
                  <a:moveTo>
                    <a:pt x="384" y="5"/>
                  </a:moveTo>
                  <a:lnTo>
                    <a:pt x="351" y="0"/>
                  </a:lnTo>
                  <a:lnTo>
                    <a:pt x="340" y="9"/>
                  </a:lnTo>
                  <a:lnTo>
                    <a:pt x="299" y="18"/>
                  </a:lnTo>
                  <a:lnTo>
                    <a:pt x="293" y="23"/>
                  </a:lnTo>
                  <a:lnTo>
                    <a:pt x="230" y="31"/>
                  </a:lnTo>
                  <a:lnTo>
                    <a:pt x="225" y="39"/>
                  </a:lnTo>
                  <a:lnTo>
                    <a:pt x="243" y="54"/>
                  </a:lnTo>
                  <a:lnTo>
                    <a:pt x="228" y="60"/>
                  </a:lnTo>
                  <a:lnTo>
                    <a:pt x="234" y="66"/>
                  </a:lnTo>
                  <a:lnTo>
                    <a:pt x="221" y="78"/>
                  </a:lnTo>
                  <a:lnTo>
                    <a:pt x="256" y="93"/>
                  </a:lnTo>
                  <a:lnTo>
                    <a:pt x="255" y="105"/>
                  </a:lnTo>
                  <a:lnTo>
                    <a:pt x="229" y="103"/>
                  </a:lnTo>
                  <a:lnTo>
                    <a:pt x="227" y="110"/>
                  </a:lnTo>
                  <a:lnTo>
                    <a:pt x="199" y="98"/>
                  </a:lnTo>
                  <a:lnTo>
                    <a:pt x="171" y="99"/>
                  </a:lnTo>
                  <a:lnTo>
                    <a:pt x="155" y="108"/>
                  </a:lnTo>
                  <a:lnTo>
                    <a:pt x="130" y="99"/>
                  </a:lnTo>
                  <a:lnTo>
                    <a:pt x="86" y="83"/>
                  </a:lnTo>
                  <a:lnTo>
                    <a:pt x="58" y="84"/>
                  </a:lnTo>
                  <a:lnTo>
                    <a:pt x="28" y="108"/>
                  </a:lnTo>
                  <a:lnTo>
                    <a:pt x="30" y="125"/>
                  </a:lnTo>
                  <a:lnTo>
                    <a:pt x="8" y="112"/>
                  </a:lnTo>
                  <a:lnTo>
                    <a:pt x="0" y="137"/>
                  </a:lnTo>
                  <a:lnTo>
                    <a:pt x="6" y="142"/>
                  </a:lnTo>
                  <a:lnTo>
                    <a:pt x="0" y="160"/>
                  </a:lnTo>
                  <a:lnTo>
                    <a:pt x="19" y="176"/>
                  </a:lnTo>
                  <a:lnTo>
                    <a:pt x="33" y="175"/>
                  </a:lnTo>
                  <a:lnTo>
                    <a:pt x="49" y="191"/>
                  </a:lnTo>
                  <a:lnTo>
                    <a:pt x="49" y="202"/>
                  </a:lnTo>
                  <a:lnTo>
                    <a:pt x="60" y="205"/>
                  </a:lnTo>
                  <a:lnTo>
                    <a:pt x="76" y="201"/>
                  </a:lnTo>
                  <a:lnTo>
                    <a:pt x="95" y="191"/>
                  </a:lnTo>
                  <a:lnTo>
                    <a:pt x="113" y="196"/>
                  </a:lnTo>
                  <a:lnTo>
                    <a:pt x="131" y="195"/>
                  </a:lnTo>
                  <a:lnTo>
                    <a:pt x="138" y="210"/>
                  </a:lnTo>
                  <a:lnTo>
                    <a:pt x="141" y="233"/>
                  </a:lnTo>
                  <a:lnTo>
                    <a:pt x="123" y="229"/>
                  </a:lnTo>
                  <a:lnTo>
                    <a:pt x="108" y="233"/>
                  </a:lnTo>
                  <a:lnTo>
                    <a:pt x="112" y="249"/>
                  </a:lnTo>
                  <a:lnTo>
                    <a:pt x="93" y="248"/>
                  </a:lnTo>
                  <a:lnTo>
                    <a:pt x="95" y="255"/>
                  </a:lnTo>
                  <a:lnTo>
                    <a:pt x="107" y="261"/>
                  </a:lnTo>
                  <a:lnTo>
                    <a:pt x="121" y="281"/>
                  </a:lnTo>
                  <a:lnTo>
                    <a:pt x="144" y="290"/>
                  </a:lnTo>
                  <a:lnTo>
                    <a:pt x="150" y="297"/>
                  </a:lnTo>
                  <a:lnTo>
                    <a:pt x="148" y="306"/>
                  </a:lnTo>
                  <a:lnTo>
                    <a:pt x="150" y="312"/>
                  </a:lnTo>
                  <a:lnTo>
                    <a:pt x="157" y="304"/>
                  </a:lnTo>
                  <a:lnTo>
                    <a:pt x="178" y="300"/>
                  </a:lnTo>
                  <a:lnTo>
                    <a:pt x="192" y="306"/>
                  </a:lnTo>
                  <a:lnTo>
                    <a:pt x="210" y="325"/>
                  </a:lnTo>
                  <a:lnTo>
                    <a:pt x="219" y="323"/>
                  </a:lnTo>
                  <a:lnTo>
                    <a:pt x="197" y="238"/>
                  </a:lnTo>
                  <a:lnTo>
                    <a:pt x="241" y="225"/>
                  </a:lnTo>
                  <a:lnTo>
                    <a:pt x="245" y="227"/>
                  </a:lnTo>
                  <a:lnTo>
                    <a:pt x="279" y="244"/>
                  </a:lnTo>
                  <a:lnTo>
                    <a:pt x="297" y="252"/>
                  </a:lnTo>
                  <a:lnTo>
                    <a:pt x="321" y="273"/>
                  </a:lnTo>
                  <a:lnTo>
                    <a:pt x="342" y="269"/>
                  </a:lnTo>
                  <a:lnTo>
                    <a:pt x="374" y="267"/>
                  </a:lnTo>
                  <a:lnTo>
                    <a:pt x="402" y="284"/>
                  </a:lnTo>
                  <a:lnTo>
                    <a:pt x="408" y="307"/>
                  </a:lnTo>
                  <a:lnTo>
                    <a:pt x="417" y="308"/>
                  </a:lnTo>
                  <a:lnTo>
                    <a:pt x="427" y="327"/>
                  </a:lnTo>
                  <a:lnTo>
                    <a:pt x="452" y="327"/>
                  </a:lnTo>
                  <a:lnTo>
                    <a:pt x="460" y="338"/>
                  </a:lnTo>
                  <a:lnTo>
                    <a:pt x="467" y="338"/>
                  </a:lnTo>
                  <a:lnTo>
                    <a:pt x="471" y="321"/>
                  </a:lnTo>
                  <a:lnTo>
                    <a:pt x="491" y="305"/>
                  </a:lnTo>
                  <a:lnTo>
                    <a:pt x="500" y="301"/>
                  </a:lnTo>
                  <a:lnTo>
                    <a:pt x="501" y="291"/>
                  </a:lnTo>
                  <a:lnTo>
                    <a:pt x="513" y="288"/>
                  </a:lnTo>
                  <a:lnTo>
                    <a:pt x="547" y="296"/>
                  </a:lnTo>
                  <a:lnTo>
                    <a:pt x="545" y="282"/>
                  </a:lnTo>
                  <a:lnTo>
                    <a:pt x="554" y="277"/>
                  </a:lnTo>
                  <a:lnTo>
                    <a:pt x="585" y="288"/>
                  </a:lnTo>
                  <a:lnTo>
                    <a:pt x="591" y="285"/>
                  </a:lnTo>
                  <a:lnTo>
                    <a:pt x="622" y="286"/>
                  </a:lnTo>
                  <a:lnTo>
                    <a:pt x="652" y="288"/>
                  </a:lnTo>
                  <a:lnTo>
                    <a:pt x="664" y="296"/>
                  </a:lnTo>
                  <a:lnTo>
                    <a:pt x="678" y="299"/>
                  </a:lnTo>
                  <a:lnTo>
                    <a:pt x="671" y="286"/>
                  </a:lnTo>
                  <a:lnTo>
                    <a:pt x="682" y="280"/>
                  </a:lnTo>
                  <a:lnTo>
                    <a:pt x="649" y="240"/>
                  </a:lnTo>
                  <a:lnTo>
                    <a:pt x="683" y="232"/>
                  </a:lnTo>
                  <a:lnTo>
                    <a:pt x="691" y="226"/>
                  </a:lnTo>
                  <a:lnTo>
                    <a:pt x="687" y="185"/>
                  </a:lnTo>
                  <a:lnTo>
                    <a:pt x="727" y="192"/>
                  </a:lnTo>
                  <a:lnTo>
                    <a:pt x="733" y="181"/>
                  </a:lnTo>
                  <a:lnTo>
                    <a:pt x="723" y="159"/>
                  </a:lnTo>
                  <a:lnTo>
                    <a:pt x="737" y="156"/>
                  </a:lnTo>
                  <a:lnTo>
                    <a:pt x="744" y="140"/>
                  </a:lnTo>
                  <a:lnTo>
                    <a:pt x="728" y="126"/>
                  </a:lnTo>
                  <a:lnTo>
                    <a:pt x="706" y="130"/>
                  </a:lnTo>
                  <a:lnTo>
                    <a:pt x="693" y="120"/>
                  </a:lnTo>
                  <a:lnTo>
                    <a:pt x="678" y="116"/>
                  </a:lnTo>
                  <a:lnTo>
                    <a:pt x="664" y="102"/>
                  </a:lnTo>
                  <a:lnTo>
                    <a:pt x="651" y="98"/>
                  </a:lnTo>
                  <a:lnTo>
                    <a:pt x="628" y="104"/>
                  </a:lnTo>
                  <a:lnTo>
                    <a:pt x="597" y="91"/>
                  </a:lnTo>
                  <a:lnTo>
                    <a:pt x="593" y="103"/>
                  </a:lnTo>
                  <a:lnTo>
                    <a:pt x="525" y="45"/>
                  </a:lnTo>
                  <a:lnTo>
                    <a:pt x="495" y="27"/>
                  </a:lnTo>
                  <a:lnTo>
                    <a:pt x="497" y="21"/>
                  </a:lnTo>
                  <a:lnTo>
                    <a:pt x="464" y="41"/>
                  </a:lnTo>
                  <a:lnTo>
                    <a:pt x="447" y="43"/>
                  </a:lnTo>
                  <a:lnTo>
                    <a:pt x="443" y="31"/>
                  </a:lnTo>
                  <a:lnTo>
                    <a:pt x="417" y="22"/>
                  </a:lnTo>
                  <a:lnTo>
                    <a:pt x="400" y="28"/>
                  </a:lnTo>
                  <a:lnTo>
                    <a:pt x="384" y="5"/>
                  </a:lnTo>
                  <a:lnTo>
                    <a:pt x="384" y="5"/>
                  </a:ln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0" name="Kenya"/>
            <p:cNvSpPr>
              <a:spLocks/>
            </p:cNvSpPr>
            <p:nvPr/>
          </p:nvSpPr>
          <p:spPr bwMode="auto">
            <a:xfrm>
              <a:off x="7131050" y="4275138"/>
              <a:ext cx="263525" cy="384175"/>
            </a:xfrm>
            <a:custGeom>
              <a:avLst/>
              <a:gdLst>
                <a:gd name="T0" fmla="*/ 166 w 166"/>
                <a:gd name="T1" fmla="*/ 38 h 242"/>
                <a:gd name="T2" fmla="*/ 152 w 166"/>
                <a:gd name="T3" fmla="*/ 38 h 242"/>
                <a:gd name="T4" fmla="*/ 143 w 166"/>
                <a:gd name="T5" fmla="*/ 30 h 242"/>
                <a:gd name="T6" fmla="*/ 124 w 166"/>
                <a:gd name="T7" fmla="*/ 40 h 242"/>
                <a:gd name="T8" fmla="*/ 118 w 166"/>
                <a:gd name="T9" fmla="*/ 50 h 242"/>
                <a:gd name="T10" fmla="*/ 104 w 166"/>
                <a:gd name="T11" fmla="*/ 48 h 242"/>
                <a:gd name="T12" fmla="*/ 100 w 166"/>
                <a:gd name="T13" fmla="*/ 45 h 242"/>
                <a:gd name="T14" fmla="*/ 94 w 166"/>
                <a:gd name="T15" fmla="*/ 45 h 242"/>
                <a:gd name="T16" fmla="*/ 88 w 166"/>
                <a:gd name="T17" fmla="*/ 45 h 242"/>
                <a:gd name="T18" fmla="*/ 61 w 166"/>
                <a:gd name="T19" fmla="*/ 26 h 242"/>
                <a:gd name="T20" fmla="*/ 47 w 166"/>
                <a:gd name="T21" fmla="*/ 26 h 242"/>
                <a:gd name="T22" fmla="*/ 39 w 166"/>
                <a:gd name="T23" fmla="*/ 17 h 242"/>
                <a:gd name="T24" fmla="*/ 39 w 166"/>
                <a:gd name="T25" fmla="*/ 4 h 242"/>
                <a:gd name="T26" fmla="*/ 28 w 166"/>
                <a:gd name="T27" fmla="*/ 0 h 242"/>
                <a:gd name="T28" fmla="*/ 14 w 166"/>
                <a:gd name="T29" fmla="*/ 16 h 242"/>
                <a:gd name="T30" fmla="*/ 1 w 166"/>
                <a:gd name="T31" fmla="*/ 30 h 242"/>
                <a:gd name="T32" fmla="*/ 11 w 166"/>
                <a:gd name="T33" fmla="*/ 46 h 242"/>
                <a:gd name="T34" fmla="*/ 14 w 166"/>
                <a:gd name="T35" fmla="*/ 58 h 242"/>
                <a:gd name="T36" fmla="*/ 23 w 166"/>
                <a:gd name="T37" fmla="*/ 86 h 242"/>
                <a:gd name="T38" fmla="*/ 16 w 166"/>
                <a:gd name="T39" fmla="*/ 103 h 242"/>
                <a:gd name="T40" fmla="*/ 5 w 166"/>
                <a:gd name="T41" fmla="*/ 119 h 242"/>
                <a:gd name="T42" fmla="*/ 0 w 166"/>
                <a:gd name="T43" fmla="*/ 128 h 242"/>
                <a:gd name="T44" fmla="*/ 0 w 166"/>
                <a:gd name="T45" fmla="*/ 129 h 242"/>
                <a:gd name="T46" fmla="*/ 5 w 166"/>
                <a:gd name="T47" fmla="*/ 139 h 242"/>
                <a:gd name="T48" fmla="*/ 4 w 166"/>
                <a:gd name="T49" fmla="*/ 157 h 242"/>
                <a:gd name="T50" fmla="*/ 79 w 166"/>
                <a:gd name="T51" fmla="*/ 205 h 242"/>
                <a:gd name="T52" fmla="*/ 80 w 166"/>
                <a:gd name="T53" fmla="*/ 218 h 242"/>
                <a:gd name="T54" fmla="*/ 110 w 166"/>
                <a:gd name="T55" fmla="*/ 242 h 242"/>
                <a:gd name="T56" fmla="*/ 118 w 166"/>
                <a:gd name="T57" fmla="*/ 234 h 242"/>
                <a:gd name="T58" fmla="*/ 123 w 166"/>
                <a:gd name="T59" fmla="*/ 218 h 242"/>
                <a:gd name="T60" fmla="*/ 130 w 166"/>
                <a:gd name="T61" fmla="*/ 209 h 242"/>
                <a:gd name="T62" fmla="*/ 133 w 166"/>
                <a:gd name="T63" fmla="*/ 192 h 242"/>
                <a:gd name="T64" fmla="*/ 141 w 166"/>
                <a:gd name="T65" fmla="*/ 190 h 242"/>
                <a:gd name="T66" fmla="*/ 146 w 166"/>
                <a:gd name="T67" fmla="*/ 181 h 242"/>
                <a:gd name="T68" fmla="*/ 161 w 166"/>
                <a:gd name="T69" fmla="*/ 171 h 242"/>
                <a:gd name="T70" fmla="*/ 148 w 166"/>
                <a:gd name="T71" fmla="*/ 151 h 242"/>
                <a:gd name="T72" fmla="*/ 148 w 166"/>
                <a:gd name="T73" fmla="*/ 65 h 242"/>
                <a:gd name="T74" fmla="*/ 166 w 166"/>
                <a:gd name="T75" fmla="*/ 38 h 242"/>
                <a:gd name="T76" fmla="*/ 166 w 166"/>
                <a:gd name="T77" fmla="*/ 38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66" h="242">
                  <a:moveTo>
                    <a:pt x="166" y="38"/>
                  </a:moveTo>
                  <a:lnTo>
                    <a:pt x="152" y="38"/>
                  </a:lnTo>
                  <a:lnTo>
                    <a:pt x="143" y="30"/>
                  </a:lnTo>
                  <a:lnTo>
                    <a:pt x="124" y="40"/>
                  </a:lnTo>
                  <a:lnTo>
                    <a:pt x="118" y="50"/>
                  </a:lnTo>
                  <a:lnTo>
                    <a:pt x="104" y="48"/>
                  </a:lnTo>
                  <a:lnTo>
                    <a:pt x="100" y="45"/>
                  </a:lnTo>
                  <a:lnTo>
                    <a:pt x="94" y="45"/>
                  </a:lnTo>
                  <a:lnTo>
                    <a:pt x="88" y="45"/>
                  </a:lnTo>
                  <a:lnTo>
                    <a:pt x="61" y="26"/>
                  </a:lnTo>
                  <a:lnTo>
                    <a:pt x="47" y="26"/>
                  </a:lnTo>
                  <a:lnTo>
                    <a:pt x="39" y="17"/>
                  </a:lnTo>
                  <a:lnTo>
                    <a:pt x="39" y="4"/>
                  </a:lnTo>
                  <a:lnTo>
                    <a:pt x="28" y="0"/>
                  </a:lnTo>
                  <a:lnTo>
                    <a:pt x="14" y="16"/>
                  </a:lnTo>
                  <a:lnTo>
                    <a:pt x="1" y="30"/>
                  </a:lnTo>
                  <a:lnTo>
                    <a:pt x="11" y="46"/>
                  </a:lnTo>
                  <a:lnTo>
                    <a:pt x="14" y="58"/>
                  </a:lnTo>
                  <a:lnTo>
                    <a:pt x="23" y="86"/>
                  </a:lnTo>
                  <a:lnTo>
                    <a:pt x="16" y="103"/>
                  </a:lnTo>
                  <a:lnTo>
                    <a:pt x="5" y="119"/>
                  </a:lnTo>
                  <a:lnTo>
                    <a:pt x="0" y="128"/>
                  </a:lnTo>
                  <a:lnTo>
                    <a:pt x="0" y="129"/>
                  </a:lnTo>
                  <a:lnTo>
                    <a:pt x="5" y="139"/>
                  </a:lnTo>
                  <a:lnTo>
                    <a:pt x="4" y="157"/>
                  </a:lnTo>
                  <a:lnTo>
                    <a:pt x="79" y="205"/>
                  </a:lnTo>
                  <a:lnTo>
                    <a:pt x="80" y="218"/>
                  </a:lnTo>
                  <a:lnTo>
                    <a:pt x="110" y="242"/>
                  </a:lnTo>
                  <a:lnTo>
                    <a:pt x="118" y="234"/>
                  </a:lnTo>
                  <a:lnTo>
                    <a:pt x="123" y="218"/>
                  </a:lnTo>
                  <a:lnTo>
                    <a:pt x="130" y="209"/>
                  </a:lnTo>
                  <a:lnTo>
                    <a:pt x="133" y="192"/>
                  </a:lnTo>
                  <a:lnTo>
                    <a:pt x="141" y="190"/>
                  </a:lnTo>
                  <a:lnTo>
                    <a:pt x="146" y="181"/>
                  </a:lnTo>
                  <a:lnTo>
                    <a:pt x="161" y="171"/>
                  </a:lnTo>
                  <a:lnTo>
                    <a:pt x="148" y="151"/>
                  </a:lnTo>
                  <a:lnTo>
                    <a:pt x="148" y="65"/>
                  </a:lnTo>
                  <a:lnTo>
                    <a:pt x="166" y="38"/>
                  </a:lnTo>
                  <a:lnTo>
                    <a:pt x="166" y="38"/>
                  </a:ln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1" name="Kyrgyzstan"/>
            <p:cNvSpPr>
              <a:spLocks/>
            </p:cNvSpPr>
            <p:nvPr/>
          </p:nvSpPr>
          <p:spPr bwMode="auto">
            <a:xfrm>
              <a:off x="8135937" y="2849563"/>
              <a:ext cx="300037" cy="149225"/>
            </a:xfrm>
            <a:custGeom>
              <a:avLst/>
              <a:gdLst>
                <a:gd name="T0" fmla="*/ 189 w 189"/>
                <a:gd name="T1" fmla="*/ 22 h 94"/>
                <a:gd name="T2" fmla="*/ 175 w 189"/>
                <a:gd name="T3" fmla="*/ 19 h 94"/>
                <a:gd name="T4" fmla="*/ 163 w 189"/>
                <a:gd name="T5" fmla="*/ 11 h 94"/>
                <a:gd name="T6" fmla="*/ 133 w 189"/>
                <a:gd name="T7" fmla="*/ 9 h 94"/>
                <a:gd name="T8" fmla="*/ 102 w 189"/>
                <a:gd name="T9" fmla="*/ 8 h 94"/>
                <a:gd name="T10" fmla="*/ 96 w 189"/>
                <a:gd name="T11" fmla="*/ 11 h 94"/>
                <a:gd name="T12" fmla="*/ 65 w 189"/>
                <a:gd name="T13" fmla="*/ 0 h 94"/>
                <a:gd name="T14" fmla="*/ 56 w 189"/>
                <a:gd name="T15" fmla="*/ 5 h 94"/>
                <a:gd name="T16" fmla="*/ 58 w 189"/>
                <a:gd name="T17" fmla="*/ 19 h 94"/>
                <a:gd name="T18" fmla="*/ 24 w 189"/>
                <a:gd name="T19" fmla="*/ 11 h 94"/>
                <a:gd name="T20" fmla="*/ 12 w 189"/>
                <a:gd name="T21" fmla="*/ 14 h 94"/>
                <a:gd name="T22" fmla="*/ 11 w 189"/>
                <a:gd name="T23" fmla="*/ 24 h 94"/>
                <a:gd name="T24" fmla="*/ 18 w 189"/>
                <a:gd name="T25" fmla="*/ 27 h 94"/>
                <a:gd name="T26" fmla="*/ 6 w 189"/>
                <a:gd name="T27" fmla="*/ 41 h 94"/>
                <a:gd name="T28" fmla="*/ 23 w 189"/>
                <a:gd name="T29" fmla="*/ 50 h 94"/>
                <a:gd name="T30" fmla="*/ 35 w 189"/>
                <a:gd name="T31" fmla="*/ 44 h 94"/>
                <a:gd name="T32" fmla="*/ 62 w 189"/>
                <a:gd name="T33" fmla="*/ 56 h 94"/>
                <a:gd name="T34" fmla="*/ 43 w 189"/>
                <a:gd name="T35" fmla="*/ 73 h 94"/>
                <a:gd name="T36" fmla="*/ 27 w 189"/>
                <a:gd name="T37" fmla="*/ 71 h 94"/>
                <a:gd name="T38" fmla="*/ 22 w 189"/>
                <a:gd name="T39" fmla="*/ 79 h 94"/>
                <a:gd name="T40" fmla="*/ 0 w 189"/>
                <a:gd name="T41" fmla="*/ 74 h 94"/>
                <a:gd name="T42" fmla="*/ 3 w 189"/>
                <a:gd name="T43" fmla="*/ 88 h 94"/>
                <a:gd name="T44" fmla="*/ 22 w 189"/>
                <a:gd name="T45" fmla="*/ 86 h 94"/>
                <a:gd name="T46" fmla="*/ 49 w 189"/>
                <a:gd name="T47" fmla="*/ 94 h 94"/>
                <a:gd name="T48" fmla="*/ 85 w 189"/>
                <a:gd name="T49" fmla="*/ 91 h 94"/>
                <a:gd name="T50" fmla="*/ 89 w 189"/>
                <a:gd name="T51" fmla="*/ 85 h 94"/>
                <a:gd name="T52" fmla="*/ 84 w 189"/>
                <a:gd name="T53" fmla="*/ 80 h 94"/>
                <a:gd name="T54" fmla="*/ 99 w 189"/>
                <a:gd name="T55" fmla="*/ 69 h 94"/>
                <a:gd name="T56" fmla="*/ 111 w 189"/>
                <a:gd name="T57" fmla="*/ 64 h 94"/>
                <a:gd name="T58" fmla="*/ 132 w 189"/>
                <a:gd name="T59" fmla="*/ 67 h 94"/>
                <a:gd name="T60" fmla="*/ 134 w 189"/>
                <a:gd name="T61" fmla="*/ 52 h 94"/>
                <a:gd name="T62" fmla="*/ 159 w 189"/>
                <a:gd name="T63" fmla="*/ 49 h 94"/>
                <a:gd name="T64" fmla="*/ 162 w 189"/>
                <a:gd name="T65" fmla="*/ 41 h 94"/>
                <a:gd name="T66" fmla="*/ 188 w 189"/>
                <a:gd name="T67" fmla="*/ 27 h 94"/>
                <a:gd name="T68" fmla="*/ 189 w 189"/>
                <a:gd name="T69" fmla="*/ 22 h 94"/>
                <a:gd name="T70" fmla="*/ 189 w 189"/>
                <a:gd name="T71" fmla="*/ 22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89" h="94">
                  <a:moveTo>
                    <a:pt x="189" y="22"/>
                  </a:moveTo>
                  <a:lnTo>
                    <a:pt x="175" y="19"/>
                  </a:lnTo>
                  <a:lnTo>
                    <a:pt x="163" y="11"/>
                  </a:lnTo>
                  <a:lnTo>
                    <a:pt x="133" y="9"/>
                  </a:lnTo>
                  <a:lnTo>
                    <a:pt x="102" y="8"/>
                  </a:lnTo>
                  <a:lnTo>
                    <a:pt x="96" y="11"/>
                  </a:lnTo>
                  <a:lnTo>
                    <a:pt x="65" y="0"/>
                  </a:lnTo>
                  <a:lnTo>
                    <a:pt x="56" y="5"/>
                  </a:lnTo>
                  <a:lnTo>
                    <a:pt x="58" y="19"/>
                  </a:lnTo>
                  <a:lnTo>
                    <a:pt x="24" y="11"/>
                  </a:lnTo>
                  <a:lnTo>
                    <a:pt x="12" y="14"/>
                  </a:lnTo>
                  <a:lnTo>
                    <a:pt x="11" y="24"/>
                  </a:lnTo>
                  <a:lnTo>
                    <a:pt x="18" y="27"/>
                  </a:lnTo>
                  <a:lnTo>
                    <a:pt x="6" y="41"/>
                  </a:lnTo>
                  <a:lnTo>
                    <a:pt x="23" y="50"/>
                  </a:lnTo>
                  <a:lnTo>
                    <a:pt x="35" y="44"/>
                  </a:lnTo>
                  <a:lnTo>
                    <a:pt x="62" y="56"/>
                  </a:lnTo>
                  <a:lnTo>
                    <a:pt x="43" y="73"/>
                  </a:lnTo>
                  <a:lnTo>
                    <a:pt x="27" y="71"/>
                  </a:lnTo>
                  <a:lnTo>
                    <a:pt x="22" y="79"/>
                  </a:lnTo>
                  <a:lnTo>
                    <a:pt x="0" y="74"/>
                  </a:lnTo>
                  <a:lnTo>
                    <a:pt x="3" y="88"/>
                  </a:lnTo>
                  <a:lnTo>
                    <a:pt x="22" y="86"/>
                  </a:lnTo>
                  <a:lnTo>
                    <a:pt x="49" y="94"/>
                  </a:lnTo>
                  <a:lnTo>
                    <a:pt x="85" y="91"/>
                  </a:lnTo>
                  <a:lnTo>
                    <a:pt x="89" y="85"/>
                  </a:lnTo>
                  <a:lnTo>
                    <a:pt x="84" y="80"/>
                  </a:lnTo>
                  <a:lnTo>
                    <a:pt x="99" y="69"/>
                  </a:lnTo>
                  <a:lnTo>
                    <a:pt x="111" y="64"/>
                  </a:lnTo>
                  <a:lnTo>
                    <a:pt x="132" y="67"/>
                  </a:lnTo>
                  <a:lnTo>
                    <a:pt x="134" y="52"/>
                  </a:lnTo>
                  <a:lnTo>
                    <a:pt x="159" y="49"/>
                  </a:lnTo>
                  <a:lnTo>
                    <a:pt x="162" y="41"/>
                  </a:lnTo>
                  <a:lnTo>
                    <a:pt x="188" y="27"/>
                  </a:lnTo>
                  <a:lnTo>
                    <a:pt x="189" y="22"/>
                  </a:lnTo>
                  <a:lnTo>
                    <a:pt x="189" y="22"/>
                  </a:ln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2" name="Cambodia"/>
            <p:cNvSpPr>
              <a:spLocks/>
            </p:cNvSpPr>
            <p:nvPr/>
          </p:nvSpPr>
          <p:spPr bwMode="auto">
            <a:xfrm>
              <a:off x="9383712" y="3933826"/>
              <a:ext cx="174625" cy="153988"/>
            </a:xfrm>
            <a:custGeom>
              <a:avLst/>
              <a:gdLst>
                <a:gd name="T0" fmla="*/ 103 w 110"/>
                <a:gd name="T1" fmla="*/ 8 h 97"/>
                <a:gd name="T2" fmla="*/ 83 w 110"/>
                <a:gd name="T3" fmla="*/ 0 h 97"/>
                <a:gd name="T4" fmla="*/ 76 w 110"/>
                <a:gd name="T5" fmla="*/ 16 h 97"/>
                <a:gd name="T6" fmla="*/ 58 w 110"/>
                <a:gd name="T7" fmla="*/ 7 h 97"/>
                <a:gd name="T8" fmla="*/ 38 w 110"/>
                <a:gd name="T9" fmla="*/ 4 h 97"/>
                <a:gd name="T10" fmla="*/ 11 w 110"/>
                <a:gd name="T11" fmla="*/ 8 h 97"/>
                <a:gd name="T12" fmla="*/ 0 w 110"/>
                <a:gd name="T13" fmla="*/ 28 h 97"/>
                <a:gd name="T14" fmla="*/ 8 w 110"/>
                <a:gd name="T15" fmla="*/ 56 h 97"/>
                <a:gd name="T16" fmla="*/ 21 w 110"/>
                <a:gd name="T17" fmla="*/ 81 h 97"/>
                <a:gd name="T18" fmla="*/ 31 w 110"/>
                <a:gd name="T19" fmla="*/ 93 h 97"/>
                <a:gd name="T20" fmla="*/ 48 w 110"/>
                <a:gd name="T21" fmla="*/ 97 h 97"/>
                <a:gd name="T22" fmla="*/ 65 w 110"/>
                <a:gd name="T23" fmla="*/ 88 h 97"/>
                <a:gd name="T24" fmla="*/ 87 w 110"/>
                <a:gd name="T25" fmla="*/ 86 h 97"/>
                <a:gd name="T26" fmla="*/ 77 w 110"/>
                <a:gd name="T27" fmla="*/ 71 h 97"/>
                <a:gd name="T28" fmla="*/ 110 w 110"/>
                <a:gd name="T29" fmla="*/ 53 h 97"/>
                <a:gd name="T30" fmla="*/ 109 w 110"/>
                <a:gd name="T31" fmla="*/ 24 h 97"/>
                <a:gd name="T32" fmla="*/ 103 w 110"/>
                <a:gd name="T33" fmla="*/ 8 h 97"/>
                <a:gd name="T34" fmla="*/ 103 w 110"/>
                <a:gd name="T35" fmla="*/ 8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10" h="97">
                  <a:moveTo>
                    <a:pt x="103" y="8"/>
                  </a:moveTo>
                  <a:lnTo>
                    <a:pt x="83" y="0"/>
                  </a:lnTo>
                  <a:lnTo>
                    <a:pt x="76" y="16"/>
                  </a:lnTo>
                  <a:lnTo>
                    <a:pt x="58" y="7"/>
                  </a:lnTo>
                  <a:lnTo>
                    <a:pt x="38" y="4"/>
                  </a:lnTo>
                  <a:lnTo>
                    <a:pt x="11" y="8"/>
                  </a:lnTo>
                  <a:lnTo>
                    <a:pt x="0" y="28"/>
                  </a:lnTo>
                  <a:lnTo>
                    <a:pt x="8" y="56"/>
                  </a:lnTo>
                  <a:lnTo>
                    <a:pt x="21" y="81"/>
                  </a:lnTo>
                  <a:lnTo>
                    <a:pt x="31" y="93"/>
                  </a:lnTo>
                  <a:lnTo>
                    <a:pt x="48" y="97"/>
                  </a:lnTo>
                  <a:lnTo>
                    <a:pt x="65" y="88"/>
                  </a:lnTo>
                  <a:lnTo>
                    <a:pt x="87" y="86"/>
                  </a:lnTo>
                  <a:lnTo>
                    <a:pt x="77" y="71"/>
                  </a:lnTo>
                  <a:lnTo>
                    <a:pt x="110" y="53"/>
                  </a:lnTo>
                  <a:lnTo>
                    <a:pt x="109" y="24"/>
                  </a:lnTo>
                  <a:lnTo>
                    <a:pt x="103" y="8"/>
                  </a:lnTo>
                  <a:lnTo>
                    <a:pt x="103" y="8"/>
                  </a:ln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3" name="South Korea"/>
            <p:cNvSpPr>
              <a:spLocks/>
            </p:cNvSpPr>
            <p:nvPr/>
          </p:nvSpPr>
          <p:spPr bwMode="auto">
            <a:xfrm>
              <a:off x="9917112" y="3024188"/>
              <a:ext cx="141287" cy="161925"/>
            </a:xfrm>
            <a:custGeom>
              <a:avLst/>
              <a:gdLst>
                <a:gd name="T0" fmla="*/ 0 w 89"/>
                <a:gd name="T1" fmla="*/ 21 h 102"/>
                <a:gd name="T2" fmla="*/ 24 w 89"/>
                <a:gd name="T3" fmla="*/ 42 h 102"/>
                <a:gd name="T4" fmla="*/ 10 w 89"/>
                <a:gd name="T5" fmla="*/ 45 h 102"/>
                <a:gd name="T6" fmla="*/ 30 w 89"/>
                <a:gd name="T7" fmla="*/ 71 h 102"/>
                <a:gd name="T8" fmla="*/ 35 w 89"/>
                <a:gd name="T9" fmla="*/ 89 h 102"/>
                <a:gd name="T10" fmla="*/ 42 w 89"/>
                <a:gd name="T11" fmla="*/ 102 h 102"/>
                <a:gd name="T12" fmla="*/ 59 w 89"/>
                <a:gd name="T13" fmla="*/ 100 h 102"/>
                <a:gd name="T14" fmla="*/ 71 w 89"/>
                <a:gd name="T15" fmla="*/ 90 h 102"/>
                <a:gd name="T16" fmla="*/ 87 w 89"/>
                <a:gd name="T17" fmla="*/ 86 h 102"/>
                <a:gd name="T18" fmla="*/ 89 w 89"/>
                <a:gd name="T19" fmla="*/ 72 h 102"/>
                <a:gd name="T20" fmla="*/ 76 w 89"/>
                <a:gd name="T21" fmla="*/ 44 h 102"/>
                <a:gd name="T22" fmla="*/ 64 w 89"/>
                <a:gd name="T23" fmla="*/ 29 h 102"/>
                <a:gd name="T24" fmla="*/ 33 w 89"/>
                <a:gd name="T25" fmla="*/ 0 h 102"/>
                <a:gd name="T26" fmla="*/ 33 w 89"/>
                <a:gd name="T27" fmla="*/ 6 h 102"/>
                <a:gd name="T28" fmla="*/ 25 w 89"/>
                <a:gd name="T29" fmla="*/ 7 h 102"/>
                <a:gd name="T30" fmla="*/ 12 w 89"/>
                <a:gd name="T31" fmla="*/ 9 h 102"/>
                <a:gd name="T32" fmla="*/ 10 w 89"/>
                <a:gd name="T33" fmla="*/ 19 h 102"/>
                <a:gd name="T34" fmla="*/ 1 w 89"/>
                <a:gd name="T35" fmla="*/ 18 h 102"/>
                <a:gd name="T36" fmla="*/ 0 w 89"/>
                <a:gd name="T37" fmla="*/ 21 h 102"/>
                <a:gd name="T38" fmla="*/ 0 w 89"/>
                <a:gd name="T39" fmla="*/ 21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89" h="102">
                  <a:moveTo>
                    <a:pt x="0" y="21"/>
                  </a:moveTo>
                  <a:lnTo>
                    <a:pt x="24" y="42"/>
                  </a:lnTo>
                  <a:lnTo>
                    <a:pt x="10" y="45"/>
                  </a:lnTo>
                  <a:lnTo>
                    <a:pt x="30" y="71"/>
                  </a:lnTo>
                  <a:lnTo>
                    <a:pt x="35" y="89"/>
                  </a:lnTo>
                  <a:lnTo>
                    <a:pt x="42" y="102"/>
                  </a:lnTo>
                  <a:lnTo>
                    <a:pt x="59" y="100"/>
                  </a:lnTo>
                  <a:lnTo>
                    <a:pt x="71" y="90"/>
                  </a:lnTo>
                  <a:lnTo>
                    <a:pt x="87" y="86"/>
                  </a:lnTo>
                  <a:lnTo>
                    <a:pt x="89" y="72"/>
                  </a:lnTo>
                  <a:lnTo>
                    <a:pt x="76" y="44"/>
                  </a:lnTo>
                  <a:lnTo>
                    <a:pt x="64" y="29"/>
                  </a:lnTo>
                  <a:lnTo>
                    <a:pt x="33" y="0"/>
                  </a:lnTo>
                  <a:lnTo>
                    <a:pt x="33" y="6"/>
                  </a:lnTo>
                  <a:lnTo>
                    <a:pt x="25" y="7"/>
                  </a:lnTo>
                  <a:lnTo>
                    <a:pt x="12" y="9"/>
                  </a:lnTo>
                  <a:lnTo>
                    <a:pt x="10" y="19"/>
                  </a:lnTo>
                  <a:lnTo>
                    <a:pt x="1" y="18"/>
                  </a:lnTo>
                  <a:lnTo>
                    <a:pt x="0" y="21"/>
                  </a:lnTo>
                  <a:lnTo>
                    <a:pt x="0" y="21"/>
                  </a:ln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4" name="Kuwait"/>
            <p:cNvSpPr>
              <a:spLocks/>
            </p:cNvSpPr>
            <p:nvPr/>
          </p:nvSpPr>
          <p:spPr bwMode="auto">
            <a:xfrm>
              <a:off x="7496175" y="3349626"/>
              <a:ext cx="60325" cy="57150"/>
            </a:xfrm>
            <a:custGeom>
              <a:avLst/>
              <a:gdLst>
                <a:gd name="T0" fmla="*/ 25 w 38"/>
                <a:gd name="T1" fmla="*/ 2 h 36"/>
                <a:gd name="T2" fmla="*/ 12 w 38"/>
                <a:gd name="T3" fmla="*/ 0 h 36"/>
                <a:gd name="T4" fmla="*/ 0 w 38"/>
                <a:gd name="T5" fmla="*/ 22 h 36"/>
                <a:gd name="T6" fmla="*/ 17 w 38"/>
                <a:gd name="T7" fmla="*/ 24 h 36"/>
                <a:gd name="T8" fmla="*/ 24 w 38"/>
                <a:gd name="T9" fmla="*/ 36 h 36"/>
                <a:gd name="T10" fmla="*/ 38 w 38"/>
                <a:gd name="T11" fmla="*/ 36 h 36"/>
                <a:gd name="T12" fmla="*/ 29 w 38"/>
                <a:gd name="T13" fmla="*/ 18 h 36"/>
                <a:gd name="T14" fmla="*/ 30 w 38"/>
                <a:gd name="T15" fmla="*/ 12 h 36"/>
                <a:gd name="T16" fmla="*/ 25 w 38"/>
                <a:gd name="T17" fmla="*/ 2 h 36"/>
                <a:gd name="T18" fmla="*/ 25 w 38"/>
                <a:gd name="T19" fmla="*/ 2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8" h="36">
                  <a:moveTo>
                    <a:pt x="25" y="2"/>
                  </a:moveTo>
                  <a:lnTo>
                    <a:pt x="12" y="0"/>
                  </a:lnTo>
                  <a:lnTo>
                    <a:pt x="0" y="22"/>
                  </a:lnTo>
                  <a:lnTo>
                    <a:pt x="17" y="24"/>
                  </a:lnTo>
                  <a:lnTo>
                    <a:pt x="24" y="36"/>
                  </a:lnTo>
                  <a:lnTo>
                    <a:pt x="38" y="36"/>
                  </a:lnTo>
                  <a:lnTo>
                    <a:pt x="29" y="18"/>
                  </a:lnTo>
                  <a:lnTo>
                    <a:pt x="30" y="12"/>
                  </a:lnTo>
                  <a:lnTo>
                    <a:pt x="25" y="2"/>
                  </a:lnTo>
                  <a:lnTo>
                    <a:pt x="25" y="2"/>
                  </a:ln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5" name="Laos"/>
            <p:cNvSpPr>
              <a:spLocks/>
            </p:cNvSpPr>
            <p:nvPr/>
          </p:nvSpPr>
          <p:spPr bwMode="auto">
            <a:xfrm>
              <a:off x="9275762" y="3635376"/>
              <a:ext cx="273050" cy="323850"/>
            </a:xfrm>
            <a:custGeom>
              <a:avLst/>
              <a:gdLst>
                <a:gd name="T0" fmla="*/ 171 w 172"/>
                <a:gd name="T1" fmla="*/ 196 h 204"/>
                <a:gd name="T2" fmla="*/ 172 w 172"/>
                <a:gd name="T3" fmla="*/ 173 h 204"/>
                <a:gd name="T4" fmla="*/ 164 w 172"/>
                <a:gd name="T5" fmla="*/ 156 h 204"/>
                <a:gd name="T6" fmla="*/ 146 w 172"/>
                <a:gd name="T7" fmla="*/ 139 h 204"/>
                <a:gd name="T8" fmla="*/ 131 w 172"/>
                <a:gd name="T9" fmla="*/ 119 h 204"/>
                <a:gd name="T10" fmla="*/ 109 w 172"/>
                <a:gd name="T11" fmla="*/ 91 h 204"/>
                <a:gd name="T12" fmla="*/ 82 w 172"/>
                <a:gd name="T13" fmla="*/ 76 h 204"/>
                <a:gd name="T14" fmla="*/ 87 w 172"/>
                <a:gd name="T15" fmla="*/ 67 h 204"/>
                <a:gd name="T16" fmla="*/ 99 w 172"/>
                <a:gd name="T17" fmla="*/ 61 h 204"/>
                <a:gd name="T18" fmla="*/ 88 w 172"/>
                <a:gd name="T19" fmla="*/ 40 h 204"/>
                <a:gd name="T20" fmla="*/ 62 w 172"/>
                <a:gd name="T21" fmla="*/ 40 h 204"/>
                <a:gd name="T22" fmla="*/ 49 w 172"/>
                <a:gd name="T23" fmla="*/ 19 h 204"/>
                <a:gd name="T24" fmla="*/ 34 w 172"/>
                <a:gd name="T25" fmla="*/ 0 h 204"/>
                <a:gd name="T26" fmla="*/ 24 w 172"/>
                <a:gd name="T27" fmla="*/ 4 h 204"/>
                <a:gd name="T28" fmla="*/ 32 w 172"/>
                <a:gd name="T29" fmla="*/ 31 h 204"/>
                <a:gd name="T30" fmla="*/ 20 w 172"/>
                <a:gd name="T31" fmla="*/ 30 h 204"/>
                <a:gd name="T32" fmla="*/ 19 w 172"/>
                <a:gd name="T33" fmla="*/ 25 h 204"/>
                <a:gd name="T34" fmla="*/ 3 w 172"/>
                <a:gd name="T35" fmla="*/ 40 h 204"/>
                <a:gd name="T36" fmla="*/ 0 w 172"/>
                <a:gd name="T37" fmla="*/ 49 h 204"/>
                <a:gd name="T38" fmla="*/ 9 w 172"/>
                <a:gd name="T39" fmla="*/ 56 h 204"/>
                <a:gd name="T40" fmla="*/ 13 w 172"/>
                <a:gd name="T41" fmla="*/ 70 h 204"/>
                <a:gd name="T42" fmla="*/ 27 w 172"/>
                <a:gd name="T43" fmla="*/ 71 h 204"/>
                <a:gd name="T44" fmla="*/ 26 w 172"/>
                <a:gd name="T45" fmla="*/ 96 h 204"/>
                <a:gd name="T46" fmla="*/ 30 w 172"/>
                <a:gd name="T47" fmla="*/ 118 h 204"/>
                <a:gd name="T48" fmla="*/ 49 w 172"/>
                <a:gd name="T49" fmla="*/ 104 h 204"/>
                <a:gd name="T50" fmla="*/ 56 w 172"/>
                <a:gd name="T51" fmla="*/ 108 h 204"/>
                <a:gd name="T52" fmla="*/ 68 w 172"/>
                <a:gd name="T53" fmla="*/ 108 h 204"/>
                <a:gd name="T54" fmla="*/ 71 w 172"/>
                <a:gd name="T55" fmla="*/ 99 h 204"/>
                <a:gd name="T56" fmla="*/ 87 w 172"/>
                <a:gd name="T57" fmla="*/ 100 h 204"/>
                <a:gd name="T58" fmla="*/ 105 w 172"/>
                <a:gd name="T59" fmla="*/ 120 h 204"/>
                <a:gd name="T60" fmla="*/ 110 w 172"/>
                <a:gd name="T61" fmla="*/ 143 h 204"/>
                <a:gd name="T62" fmla="*/ 130 w 172"/>
                <a:gd name="T63" fmla="*/ 164 h 204"/>
                <a:gd name="T64" fmla="*/ 132 w 172"/>
                <a:gd name="T65" fmla="*/ 184 h 204"/>
                <a:gd name="T66" fmla="*/ 126 w 172"/>
                <a:gd name="T67" fmla="*/ 195 h 204"/>
                <a:gd name="T68" fmla="*/ 144 w 172"/>
                <a:gd name="T69" fmla="*/ 204 h 204"/>
                <a:gd name="T70" fmla="*/ 151 w 172"/>
                <a:gd name="T71" fmla="*/ 188 h 204"/>
                <a:gd name="T72" fmla="*/ 171 w 172"/>
                <a:gd name="T73" fmla="*/ 196 h 204"/>
                <a:gd name="T74" fmla="*/ 171 w 172"/>
                <a:gd name="T75" fmla="*/ 196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72" h="204">
                  <a:moveTo>
                    <a:pt x="171" y="196"/>
                  </a:moveTo>
                  <a:lnTo>
                    <a:pt x="172" y="173"/>
                  </a:lnTo>
                  <a:lnTo>
                    <a:pt x="164" y="156"/>
                  </a:lnTo>
                  <a:lnTo>
                    <a:pt x="146" y="139"/>
                  </a:lnTo>
                  <a:lnTo>
                    <a:pt x="131" y="119"/>
                  </a:lnTo>
                  <a:lnTo>
                    <a:pt x="109" y="91"/>
                  </a:lnTo>
                  <a:lnTo>
                    <a:pt x="82" y="76"/>
                  </a:lnTo>
                  <a:lnTo>
                    <a:pt x="87" y="67"/>
                  </a:lnTo>
                  <a:lnTo>
                    <a:pt x="99" y="61"/>
                  </a:lnTo>
                  <a:lnTo>
                    <a:pt x="88" y="40"/>
                  </a:lnTo>
                  <a:lnTo>
                    <a:pt x="62" y="40"/>
                  </a:lnTo>
                  <a:lnTo>
                    <a:pt x="49" y="19"/>
                  </a:lnTo>
                  <a:lnTo>
                    <a:pt x="34" y="0"/>
                  </a:lnTo>
                  <a:lnTo>
                    <a:pt x="24" y="4"/>
                  </a:lnTo>
                  <a:lnTo>
                    <a:pt x="32" y="31"/>
                  </a:lnTo>
                  <a:lnTo>
                    <a:pt x="20" y="30"/>
                  </a:lnTo>
                  <a:lnTo>
                    <a:pt x="19" y="25"/>
                  </a:lnTo>
                  <a:lnTo>
                    <a:pt x="3" y="40"/>
                  </a:lnTo>
                  <a:lnTo>
                    <a:pt x="0" y="49"/>
                  </a:lnTo>
                  <a:lnTo>
                    <a:pt x="9" y="56"/>
                  </a:lnTo>
                  <a:lnTo>
                    <a:pt x="13" y="70"/>
                  </a:lnTo>
                  <a:lnTo>
                    <a:pt x="27" y="71"/>
                  </a:lnTo>
                  <a:lnTo>
                    <a:pt x="26" y="96"/>
                  </a:lnTo>
                  <a:lnTo>
                    <a:pt x="30" y="118"/>
                  </a:lnTo>
                  <a:lnTo>
                    <a:pt x="49" y="104"/>
                  </a:lnTo>
                  <a:lnTo>
                    <a:pt x="56" y="108"/>
                  </a:lnTo>
                  <a:lnTo>
                    <a:pt x="68" y="108"/>
                  </a:lnTo>
                  <a:lnTo>
                    <a:pt x="71" y="99"/>
                  </a:lnTo>
                  <a:lnTo>
                    <a:pt x="87" y="100"/>
                  </a:lnTo>
                  <a:lnTo>
                    <a:pt x="105" y="120"/>
                  </a:lnTo>
                  <a:lnTo>
                    <a:pt x="110" y="143"/>
                  </a:lnTo>
                  <a:lnTo>
                    <a:pt x="130" y="164"/>
                  </a:lnTo>
                  <a:lnTo>
                    <a:pt x="132" y="184"/>
                  </a:lnTo>
                  <a:lnTo>
                    <a:pt x="126" y="195"/>
                  </a:lnTo>
                  <a:lnTo>
                    <a:pt x="144" y="204"/>
                  </a:lnTo>
                  <a:lnTo>
                    <a:pt x="151" y="188"/>
                  </a:lnTo>
                  <a:lnTo>
                    <a:pt x="171" y="196"/>
                  </a:lnTo>
                  <a:lnTo>
                    <a:pt x="171" y="196"/>
                  </a:ln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6" name="Lebanon"/>
            <p:cNvSpPr>
              <a:spLocks/>
            </p:cNvSpPr>
            <p:nvPr/>
          </p:nvSpPr>
          <p:spPr bwMode="auto">
            <a:xfrm>
              <a:off x="7113587" y="3176588"/>
              <a:ext cx="41275" cy="58738"/>
            </a:xfrm>
            <a:custGeom>
              <a:avLst/>
              <a:gdLst>
                <a:gd name="T0" fmla="*/ 13 w 26"/>
                <a:gd name="T1" fmla="*/ 32 h 37"/>
                <a:gd name="T2" fmla="*/ 16 w 26"/>
                <a:gd name="T3" fmla="*/ 19 h 37"/>
                <a:gd name="T4" fmla="*/ 26 w 26"/>
                <a:gd name="T5" fmla="*/ 10 h 37"/>
                <a:gd name="T6" fmla="*/ 21 w 26"/>
                <a:gd name="T7" fmla="*/ 1 h 37"/>
                <a:gd name="T8" fmla="*/ 13 w 26"/>
                <a:gd name="T9" fmla="*/ 0 h 37"/>
                <a:gd name="T10" fmla="*/ 12 w 26"/>
                <a:gd name="T11" fmla="*/ 1 h 37"/>
                <a:gd name="T12" fmla="*/ 4 w 26"/>
                <a:gd name="T13" fmla="*/ 18 h 37"/>
                <a:gd name="T14" fmla="*/ 0 w 26"/>
                <a:gd name="T15" fmla="*/ 37 h 37"/>
                <a:gd name="T16" fmla="*/ 6 w 26"/>
                <a:gd name="T17" fmla="*/ 37 h 37"/>
                <a:gd name="T18" fmla="*/ 8 w 26"/>
                <a:gd name="T19" fmla="*/ 32 h 37"/>
                <a:gd name="T20" fmla="*/ 13 w 26"/>
                <a:gd name="T21" fmla="*/ 32 h 37"/>
                <a:gd name="T22" fmla="*/ 13 w 26"/>
                <a:gd name="T23" fmla="*/ 32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6" h="37">
                  <a:moveTo>
                    <a:pt x="13" y="32"/>
                  </a:moveTo>
                  <a:lnTo>
                    <a:pt x="16" y="19"/>
                  </a:lnTo>
                  <a:lnTo>
                    <a:pt x="26" y="10"/>
                  </a:lnTo>
                  <a:lnTo>
                    <a:pt x="21" y="1"/>
                  </a:lnTo>
                  <a:lnTo>
                    <a:pt x="13" y="0"/>
                  </a:lnTo>
                  <a:lnTo>
                    <a:pt x="12" y="1"/>
                  </a:lnTo>
                  <a:lnTo>
                    <a:pt x="4" y="18"/>
                  </a:lnTo>
                  <a:lnTo>
                    <a:pt x="0" y="37"/>
                  </a:lnTo>
                  <a:lnTo>
                    <a:pt x="6" y="37"/>
                  </a:lnTo>
                  <a:lnTo>
                    <a:pt x="8" y="32"/>
                  </a:lnTo>
                  <a:lnTo>
                    <a:pt x="13" y="32"/>
                  </a:lnTo>
                  <a:lnTo>
                    <a:pt x="13" y="32"/>
                  </a:ln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7" name="Liberia"/>
            <p:cNvSpPr>
              <a:spLocks/>
            </p:cNvSpPr>
            <p:nvPr/>
          </p:nvSpPr>
          <p:spPr bwMode="auto">
            <a:xfrm>
              <a:off x="5619750" y="4160838"/>
              <a:ext cx="131762" cy="158750"/>
            </a:xfrm>
            <a:custGeom>
              <a:avLst/>
              <a:gdLst>
                <a:gd name="T0" fmla="*/ 64 w 83"/>
                <a:gd name="T1" fmla="*/ 20 h 100"/>
                <a:gd name="T2" fmla="*/ 57 w 83"/>
                <a:gd name="T3" fmla="*/ 19 h 100"/>
                <a:gd name="T4" fmla="*/ 54 w 83"/>
                <a:gd name="T5" fmla="*/ 30 h 100"/>
                <a:gd name="T6" fmla="*/ 47 w 83"/>
                <a:gd name="T7" fmla="*/ 29 h 100"/>
                <a:gd name="T8" fmla="*/ 43 w 83"/>
                <a:gd name="T9" fmla="*/ 24 h 100"/>
                <a:gd name="T10" fmla="*/ 45 w 83"/>
                <a:gd name="T11" fmla="*/ 15 h 100"/>
                <a:gd name="T12" fmla="*/ 36 w 83"/>
                <a:gd name="T13" fmla="*/ 0 h 100"/>
                <a:gd name="T14" fmla="*/ 30 w 83"/>
                <a:gd name="T15" fmla="*/ 3 h 100"/>
                <a:gd name="T16" fmla="*/ 27 w 83"/>
                <a:gd name="T17" fmla="*/ 3 h 100"/>
                <a:gd name="T18" fmla="*/ 16 w 83"/>
                <a:gd name="T19" fmla="*/ 15 h 100"/>
                <a:gd name="T20" fmla="*/ 7 w 83"/>
                <a:gd name="T21" fmla="*/ 27 h 100"/>
                <a:gd name="T22" fmla="*/ 6 w 83"/>
                <a:gd name="T23" fmla="*/ 34 h 100"/>
                <a:gd name="T24" fmla="*/ 0 w 83"/>
                <a:gd name="T25" fmla="*/ 42 h 100"/>
                <a:gd name="T26" fmla="*/ 14 w 83"/>
                <a:gd name="T27" fmla="*/ 57 h 100"/>
                <a:gd name="T28" fmla="*/ 32 w 83"/>
                <a:gd name="T29" fmla="*/ 70 h 100"/>
                <a:gd name="T30" fmla="*/ 52 w 83"/>
                <a:gd name="T31" fmla="*/ 88 h 100"/>
                <a:gd name="T32" fmla="*/ 73 w 83"/>
                <a:gd name="T33" fmla="*/ 100 h 100"/>
                <a:gd name="T34" fmla="*/ 79 w 83"/>
                <a:gd name="T35" fmla="*/ 100 h 100"/>
                <a:gd name="T36" fmla="*/ 81 w 83"/>
                <a:gd name="T37" fmla="*/ 80 h 100"/>
                <a:gd name="T38" fmla="*/ 83 w 83"/>
                <a:gd name="T39" fmla="*/ 77 h 100"/>
                <a:gd name="T40" fmla="*/ 82 w 83"/>
                <a:gd name="T41" fmla="*/ 68 h 100"/>
                <a:gd name="T42" fmla="*/ 73 w 83"/>
                <a:gd name="T43" fmla="*/ 58 h 100"/>
                <a:gd name="T44" fmla="*/ 66 w 83"/>
                <a:gd name="T45" fmla="*/ 56 h 100"/>
                <a:gd name="T46" fmla="*/ 60 w 83"/>
                <a:gd name="T47" fmla="*/ 49 h 100"/>
                <a:gd name="T48" fmla="*/ 65 w 83"/>
                <a:gd name="T49" fmla="*/ 39 h 100"/>
                <a:gd name="T50" fmla="*/ 62 w 83"/>
                <a:gd name="T51" fmla="*/ 27 h 100"/>
                <a:gd name="T52" fmla="*/ 64 w 83"/>
                <a:gd name="T53" fmla="*/ 20 h 100"/>
                <a:gd name="T54" fmla="*/ 64 w 83"/>
                <a:gd name="T55" fmla="*/ 20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83" h="100">
                  <a:moveTo>
                    <a:pt x="64" y="20"/>
                  </a:moveTo>
                  <a:lnTo>
                    <a:pt x="57" y="19"/>
                  </a:lnTo>
                  <a:lnTo>
                    <a:pt x="54" y="30"/>
                  </a:lnTo>
                  <a:lnTo>
                    <a:pt x="47" y="29"/>
                  </a:lnTo>
                  <a:lnTo>
                    <a:pt x="43" y="24"/>
                  </a:lnTo>
                  <a:lnTo>
                    <a:pt x="45" y="15"/>
                  </a:lnTo>
                  <a:lnTo>
                    <a:pt x="36" y="0"/>
                  </a:lnTo>
                  <a:lnTo>
                    <a:pt x="30" y="3"/>
                  </a:lnTo>
                  <a:lnTo>
                    <a:pt x="27" y="3"/>
                  </a:lnTo>
                  <a:lnTo>
                    <a:pt x="16" y="15"/>
                  </a:lnTo>
                  <a:lnTo>
                    <a:pt x="7" y="27"/>
                  </a:lnTo>
                  <a:lnTo>
                    <a:pt x="6" y="34"/>
                  </a:lnTo>
                  <a:lnTo>
                    <a:pt x="0" y="42"/>
                  </a:lnTo>
                  <a:lnTo>
                    <a:pt x="14" y="57"/>
                  </a:lnTo>
                  <a:lnTo>
                    <a:pt x="32" y="70"/>
                  </a:lnTo>
                  <a:lnTo>
                    <a:pt x="52" y="88"/>
                  </a:lnTo>
                  <a:lnTo>
                    <a:pt x="73" y="100"/>
                  </a:lnTo>
                  <a:lnTo>
                    <a:pt x="79" y="100"/>
                  </a:lnTo>
                  <a:lnTo>
                    <a:pt x="81" y="80"/>
                  </a:lnTo>
                  <a:lnTo>
                    <a:pt x="83" y="77"/>
                  </a:lnTo>
                  <a:lnTo>
                    <a:pt x="82" y="68"/>
                  </a:lnTo>
                  <a:lnTo>
                    <a:pt x="73" y="58"/>
                  </a:lnTo>
                  <a:lnTo>
                    <a:pt x="66" y="56"/>
                  </a:lnTo>
                  <a:lnTo>
                    <a:pt x="60" y="49"/>
                  </a:lnTo>
                  <a:lnTo>
                    <a:pt x="65" y="39"/>
                  </a:lnTo>
                  <a:lnTo>
                    <a:pt x="62" y="27"/>
                  </a:lnTo>
                  <a:lnTo>
                    <a:pt x="64" y="20"/>
                  </a:lnTo>
                  <a:lnTo>
                    <a:pt x="64" y="20"/>
                  </a:ln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8" name="Libya"/>
            <p:cNvSpPr>
              <a:spLocks/>
            </p:cNvSpPr>
            <p:nvPr/>
          </p:nvSpPr>
          <p:spPr bwMode="auto">
            <a:xfrm>
              <a:off x="6302375" y="3233738"/>
              <a:ext cx="517525" cy="509588"/>
            </a:xfrm>
            <a:custGeom>
              <a:avLst/>
              <a:gdLst>
                <a:gd name="T0" fmla="*/ 315 w 326"/>
                <a:gd name="T1" fmla="*/ 38 h 321"/>
                <a:gd name="T2" fmla="*/ 309 w 326"/>
                <a:gd name="T3" fmla="*/ 29 h 321"/>
                <a:gd name="T4" fmla="*/ 289 w 326"/>
                <a:gd name="T5" fmla="*/ 26 h 321"/>
                <a:gd name="T6" fmla="*/ 282 w 326"/>
                <a:gd name="T7" fmla="*/ 23 h 321"/>
                <a:gd name="T8" fmla="*/ 274 w 326"/>
                <a:gd name="T9" fmla="*/ 23 h 321"/>
                <a:gd name="T10" fmla="*/ 267 w 326"/>
                <a:gd name="T11" fmla="*/ 11 h 321"/>
                <a:gd name="T12" fmla="*/ 240 w 326"/>
                <a:gd name="T13" fmla="*/ 7 h 321"/>
                <a:gd name="T14" fmla="*/ 227 w 326"/>
                <a:gd name="T15" fmla="*/ 10 h 321"/>
                <a:gd name="T16" fmla="*/ 213 w 326"/>
                <a:gd name="T17" fmla="*/ 21 h 321"/>
                <a:gd name="T18" fmla="*/ 207 w 326"/>
                <a:gd name="T19" fmla="*/ 33 h 321"/>
                <a:gd name="T20" fmla="*/ 213 w 326"/>
                <a:gd name="T21" fmla="*/ 51 h 321"/>
                <a:gd name="T22" fmla="*/ 204 w 326"/>
                <a:gd name="T23" fmla="*/ 62 h 321"/>
                <a:gd name="T24" fmla="*/ 194 w 326"/>
                <a:gd name="T25" fmla="*/ 67 h 321"/>
                <a:gd name="T26" fmla="*/ 173 w 326"/>
                <a:gd name="T27" fmla="*/ 56 h 321"/>
                <a:gd name="T28" fmla="*/ 144 w 326"/>
                <a:gd name="T29" fmla="*/ 46 h 321"/>
                <a:gd name="T30" fmla="*/ 125 w 326"/>
                <a:gd name="T31" fmla="*/ 41 h 321"/>
                <a:gd name="T32" fmla="*/ 115 w 326"/>
                <a:gd name="T33" fmla="*/ 21 h 321"/>
                <a:gd name="T34" fmla="*/ 88 w 326"/>
                <a:gd name="T35" fmla="*/ 10 h 321"/>
                <a:gd name="T36" fmla="*/ 71 w 326"/>
                <a:gd name="T37" fmla="*/ 6 h 321"/>
                <a:gd name="T38" fmla="*/ 63 w 326"/>
                <a:gd name="T39" fmla="*/ 8 h 321"/>
                <a:gd name="T40" fmla="*/ 39 w 326"/>
                <a:gd name="T41" fmla="*/ 0 h 321"/>
                <a:gd name="T42" fmla="*/ 39 w 326"/>
                <a:gd name="T43" fmla="*/ 18 h 321"/>
                <a:gd name="T44" fmla="*/ 29 w 326"/>
                <a:gd name="T45" fmla="*/ 24 h 321"/>
                <a:gd name="T46" fmla="*/ 23 w 326"/>
                <a:gd name="T47" fmla="*/ 32 h 321"/>
                <a:gd name="T48" fmla="*/ 9 w 326"/>
                <a:gd name="T49" fmla="*/ 41 h 321"/>
                <a:gd name="T50" fmla="*/ 12 w 326"/>
                <a:gd name="T51" fmla="*/ 52 h 321"/>
                <a:gd name="T52" fmla="*/ 11 w 326"/>
                <a:gd name="T53" fmla="*/ 62 h 321"/>
                <a:gd name="T54" fmla="*/ 1 w 326"/>
                <a:gd name="T55" fmla="*/ 66 h 321"/>
                <a:gd name="T56" fmla="*/ 8 w 326"/>
                <a:gd name="T57" fmla="*/ 88 h 321"/>
                <a:gd name="T58" fmla="*/ 9 w 326"/>
                <a:gd name="T59" fmla="*/ 99 h 321"/>
                <a:gd name="T60" fmla="*/ 7 w 326"/>
                <a:gd name="T61" fmla="*/ 118 h 321"/>
                <a:gd name="T62" fmla="*/ 8 w 326"/>
                <a:gd name="T63" fmla="*/ 129 h 321"/>
                <a:gd name="T64" fmla="*/ 6 w 326"/>
                <a:gd name="T65" fmla="*/ 142 h 321"/>
                <a:gd name="T66" fmla="*/ 7 w 326"/>
                <a:gd name="T67" fmla="*/ 157 h 321"/>
                <a:gd name="T68" fmla="*/ 0 w 326"/>
                <a:gd name="T69" fmla="*/ 166 h 321"/>
                <a:gd name="T70" fmla="*/ 13 w 326"/>
                <a:gd name="T71" fmla="*/ 184 h 321"/>
                <a:gd name="T72" fmla="*/ 13 w 326"/>
                <a:gd name="T73" fmla="*/ 194 h 321"/>
                <a:gd name="T74" fmla="*/ 21 w 326"/>
                <a:gd name="T75" fmla="*/ 207 h 321"/>
                <a:gd name="T76" fmla="*/ 31 w 326"/>
                <a:gd name="T77" fmla="*/ 204 h 321"/>
                <a:gd name="T78" fmla="*/ 47 w 326"/>
                <a:gd name="T79" fmla="*/ 214 h 321"/>
                <a:gd name="T80" fmla="*/ 56 w 326"/>
                <a:gd name="T81" fmla="*/ 229 h 321"/>
                <a:gd name="T82" fmla="*/ 89 w 326"/>
                <a:gd name="T83" fmla="*/ 239 h 321"/>
                <a:gd name="T84" fmla="*/ 101 w 326"/>
                <a:gd name="T85" fmla="*/ 252 h 321"/>
                <a:gd name="T86" fmla="*/ 115 w 326"/>
                <a:gd name="T87" fmla="*/ 244 h 321"/>
                <a:gd name="T88" fmla="*/ 135 w 326"/>
                <a:gd name="T89" fmla="*/ 231 h 321"/>
                <a:gd name="T90" fmla="*/ 218 w 326"/>
                <a:gd name="T91" fmla="*/ 277 h 321"/>
                <a:gd name="T92" fmla="*/ 302 w 326"/>
                <a:gd name="T93" fmla="*/ 321 h 321"/>
                <a:gd name="T94" fmla="*/ 302 w 326"/>
                <a:gd name="T95" fmla="*/ 312 h 321"/>
                <a:gd name="T96" fmla="*/ 326 w 326"/>
                <a:gd name="T97" fmla="*/ 312 h 321"/>
                <a:gd name="T98" fmla="*/ 324 w 326"/>
                <a:gd name="T99" fmla="*/ 264 h 321"/>
                <a:gd name="T100" fmla="*/ 320 w 326"/>
                <a:gd name="T101" fmla="*/ 177 h 321"/>
                <a:gd name="T102" fmla="*/ 316 w 326"/>
                <a:gd name="T103" fmla="*/ 92 h 321"/>
                <a:gd name="T104" fmla="*/ 308 w 326"/>
                <a:gd name="T105" fmla="*/ 73 h 321"/>
                <a:gd name="T106" fmla="*/ 312 w 326"/>
                <a:gd name="T107" fmla="*/ 58 h 321"/>
                <a:gd name="T108" fmla="*/ 308 w 326"/>
                <a:gd name="T109" fmla="*/ 49 h 321"/>
                <a:gd name="T110" fmla="*/ 315 w 326"/>
                <a:gd name="T111" fmla="*/ 38 h 321"/>
                <a:gd name="T112" fmla="*/ 315 w 326"/>
                <a:gd name="T113" fmla="*/ 38 h 3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326" h="321">
                  <a:moveTo>
                    <a:pt x="315" y="38"/>
                  </a:moveTo>
                  <a:lnTo>
                    <a:pt x="309" y="29"/>
                  </a:lnTo>
                  <a:lnTo>
                    <a:pt x="289" y="26"/>
                  </a:lnTo>
                  <a:lnTo>
                    <a:pt x="282" y="23"/>
                  </a:lnTo>
                  <a:lnTo>
                    <a:pt x="274" y="23"/>
                  </a:lnTo>
                  <a:lnTo>
                    <a:pt x="267" y="11"/>
                  </a:lnTo>
                  <a:lnTo>
                    <a:pt x="240" y="7"/>
                  </a:lnTo>
                  <a:lnTo>
                    <a:pt x="227" y="10"/>
                  </a:lnTo>
                  <a:lnTo>
                    <a:pt x="213" y="21"/>
                  </a:lnTo>
                  <a:lnTo>
                    <a:pt x="207" y="33"/>
                  </a:lnTo>
                  <a:lnTo>
                    <a:pt x="213" y="51"/>
                  </a:lnTo>
                  <a:lnTo>
                    <a:pt x="204" y="62"/>
                  </a:lnTo>
                  <a:lnTo>
                    <a:pt x="194" y="67"/>
                  </a:lnTo>
                  <a:lnTo>
                    <a:pt x="173" y="56"/>
                  </a:lnTo>
                  <a:lnTo>
                    <a:pt x="144" y="46"/>
                  </a:lnTo>
                  <a:lnTo>
                    <a:pt x="125" y="41"/>
                  </a:lnTo>
                  <a:lnTo>
                    <a:pt x="115" y="21"/>
                  </a:lnTo>
                  <a:lnTo>
                    <a:pt x="88" y="10"/>
                  </a:lnTo>
                  <a:lnTo>
                    <a:pt x="71" y="6"/>
                  </a:lnTo>
                  <a:lnTo>
                    <a:pt x="63" y="8"/>
                  </a:lnTo>
                  <a:lnTo>
                    <a:pt x="39" y="0"/>
                  </a:lnTo>
                  <a:lnTo>
                    <a:pt x="39" y="18"/>
                  </a:lnTo>
                  <a:lnTo>
                    <a:pt x="29" y="24"/>
                  </a:lnTo>
                  <a:lnTo>
                    <a:pt x="23" y="32"/>
                  </a:lnTo>
                  <a:lnTo>
                    <a:pt x="9" y="41"/>
                  </a:lnTo>
                  <a:lnTo>
                    <a:pt x="12" y="52"/>
                  </a:lnTo>
                  <a:lnTo>
                    <a:pt x="11" y="62"/>
                  </a:lnTo>
                  <a:lnTo>
                    <a:pt x="1" y="66"/>
                  </a:lnTo>
                  <a:lnTo>
                    <a:pt x="8" y="88"/>
                  </a:lnTo>
                  <a:lnTo>
                    <a:pt x="9" y="99"/>
                  </a:lnTo>
                  <a:lnTo>
                    <a:pt x="7" y="118"/>
                  </a:lnTo>
                  <a:lnTo>
                    <a:pt x="8" y="129"/>
                  </a:lnTo>
                  <a:lnTo>
                    <a:pt x="6" y="142"/>
                  </a:lnTo>
                  <a:lnTo>
                    <a:pt x="7" y="157"/>
                  </a:lnTo>
                  <a:lnTo>
                    <a:pt x="0" y="166"/>
                  </a:lnTo>
                  <a:lnTo>
                    <a:pt x="13" y="184"/>
                  </a:lnTo>
                  <a:lnTo>
                    <a:pt x="13" y="194"/>
                  </a:lnTo>
                  <a:lnTo>
                    <a:pt x="21" y="207"/>
                  </a:lnTo>
                  <a:lnTo>
                    <a:pt x="31" y="204"/>
                  </a:lnTo>
                  <a:lnTo>
                    <a:pt x="47" y="214"/>
                  </a:lnTo>
                  <a:lnTo>
                    <a:pt x="56" y="229"/>
                  </a:lnTo>
                  <a:lnTo>
                    <a:pt x="89" y="239"/>
                  </a:lnTo>
                  <a:lnTo>
                    <a:pt x="101" y="252"/>
                  </a:lnTo>
                  <a:lnTo>
                    <a:pt x="115" y="244"/>
                  </a:lnTo>
                  <a:lnTo>
                    <a:pt x="135" y="231"/>
                  </a:lnTo>
                  <a:lnTo>
                    <a:pt x="218" y="277"/>
                  </a:lnTo>
                  <a:lnTo>
                    <a:pt x="302" y="321"/>
                  </a:lnTo>
                  <a:lnTo>
                    <a:pt x="302" y="312"/>
                  </a:lnTo>
                  <a:lnTo>
                    <a:pt x="326" y="312"/>
                  </a:lnTo>
                  <a:lnTo>
                    <a:pt x="324" y="264"/>
                  </a:lnTo>
                  <a:lnTo>
                    <a:pt x="320" y="177"/>
                  </a:lnTo>
                  <a:lnTo>
                    <a:pt x="316" y="92"/>
                  </a:lnTo>
                  <a:lnTo>
                    <a:pt x="308" y="73"/>
                  </a:lnTo>
                  <a:lnTo>
                    <a:pt x="312" y="58"/>
                  </a:lnTo>
                  <a:lnTo>
                    <a:pt x="308" y="49"/>
                  </a:lnTo>
                  <a:lnTo>
                    <a:pt x="315" y="38"/>
                  </a:lnTo>
                  <a:lnTo>
                    <a:pt x="315" y="38"/>
                  </a:ln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9" name="Sri Lanka"/>
            <p:cNvSpPr>
              <a:spLocks/>
            </p:cNvSpPr>
            <p:nvPr/>
          </p:nvSpPr>
          <p:spPr bwMode="auto">
            <a:xfrm>
              <a:off x="8648700" y="4113213"/>
              <a:ext cx="69850" cy="144463"/>
            </a:xfrm>
            <a:custGeom>
              <a:avLst/>
              <a:gdLst>
                <a:gd name="T0" fmla="*/ 34 w 44"/>
                <a:gd name="T1" fmla="*/ 86 h 91"/>
                <a:gd name="T2" fmla="*/ 42 w 44"/>
                <a:gd name="T3" fmla="*/ 79 h 91"/>
                <a:gd name="T4" fmla="*/ 44 w 44"/>
                <a:gd name="T5" fmla="*/ 54 h 91"/>
                <a:gd name="T6" fmla="*/ 33 w 44"/>
                <a:gd name="T7" fmla="*/ 30 h 91"/>
                <a:gd name="T8" fmla="*/ 22 w 44"/>
                <a:gd name="T9" fmla="*/ 13 h 91"/>
                <a:gd name="T10" fmla="*/ 6 w 44"/>
                <a:gd name="T11" fmla="*/ 0 h 91"/>
                <a:gd name="T12" fmla="*/ 0 w 44"/>
                <a:gd name="T13" fmla="*/ 38 h 91"/>
                <a:gd name="T14" fmla="*/ 5 w 44"/>
                <a:gd name="T15" fmla="*/ 72 h 91"/>
                <a:gd name="T16" fmla="*/ 16 w 44"/>
                <a:gd name="T17" fmla="*/ 91 h 91"/>
                <a:gd name="T18" fmla="*/ 34 w 44"/>
                <a:gd name="T19" fmla="*/ 86 h 91"/>
                <a:gd name="T20" fmla="*/ 34 w 44"/>
                <a:gd name="T21" fmla="*/ 86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4" h="91">
                  <a:moveTo>
                    <a:pt x="34" y="86"/>
                  </a:moveTo>
                  <a:lnTo>
                    <a:pt x="42" y="79"/>
                  </a:lnTo>
                  <a:lnTo>
                    <a:pt x="44" y="54"/>
                  </a:lnTo>
                  <a:lnTo>
                    <a:pt x="33" y="30"/>
                  </a:lnTo>
                  <a:lnTo>
                    <a:pt x="22" y="13"/>
                  </a:lnTo>
                  <a:lnTo>
                    <a:pt x="6" y="0"/>
                  </a:lnTo>
                  <a:lnTo>
                    <a:pt x="0" y="38"/>
                  </a:lnTo>
                  <a:lnTo>
                    <a:pt x="5" y="72"/>
                  </a:lnTo>
                  <a:lnTo>
                    <a:pt x="16" y="91"/>
                  </a:lnTo>
                  <a:lnTo>
                    <a:pt x="34" y="86"/>
                  </a:lnTo>
                  <a:lnTo>
                    <a:pt x="34" y="86"/>
                  </a:ln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0" name="Lesotho"/>
            <p:cNvSpPr>
              <a:spLocks/>
            </p:cNvSpPr>
            <p:nvPr/>
          </p:nvSpPr>
          <p:spPr bwMode="auto">
            <a:xfrm>
              <a:off x="6865937" y="5564188"/>
              <a:ext cx="74612" cy="74613"/>
            </a:xfrm>
            <a:custGeom>
              <a:avLst/>
              <a:gdLst>
                <a:gd name="T0" fmla="*/ 20 w 47"/>
                <a:gd name="T1" fmla="*/ 45 h 47"/>
                <a:gd name="T2" fmla="*/ 25 w 47"/>
                <a:gd name="T3" fmla="*/ 37 h 47"/>
                <a:gd name="T4" fmla="*/ 36 w 47"/>
                <a:gd name="T5" fmla="*/ 34 h 47"/>
                <a:gd name="T6" fmla="*/ 41 w 47"/>
                <a:gd name="T7" fmla="*/ 26 h 47"/>
                <a:gd name="T8" fmla="*/ 47 w 47"/>
                <a:gd name="T9" fmla="*/ 14 h 47"/>
                <a:gd name="T10" fmla="*/ 41 w 47"/>
                <a:gd name="T11" fmla="*/ 7 h 47"/>
                <a:gd name="T12" fmla="*/ 32 w 47"/>
                <a:gd name="T13" fmla="*/ 0 h 47"/>
                <a:gd name="T14" fmla="*/ 23 w 47"/>
                <a:gd name="T15" fmla="*/ 5 h 47"/>
                <a:gd name="T16" fmla="*/ 11 w 47"/>
                <a:gd name="T17" fmla="*/ 14 h 47"/>
                <a:gd name="T18" fmla="*/ 0 w 47"/>
                <a:gd name="T19" fmla="*/ 29 h 47"/>
                <a:gd name="T20" fmla="*/ 13 w 47"/>
                <a:gd name="T21" fmla="*/ 47 h 47"/>
                <a:gd name="T22" fmla="*/ 20 w 47"/>
                <a:gd name="T23" fmla="*/ 45 h 47"/>
                <a:gd name="T24" fmla="*/ 20 w 47"/>
                <a:gd name="T25" fmla="*/ 45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7" h="47">
                  <a:moveTo>
                    <a:pt x="20" y="45"/>
                  </a:moveTo>
                  <a:lnTo>
                    <a:pt x="25" y="37"/>
                  </a:lnTo>
                  <a:lnTo>
                    <a:pt x="36" y="34"/>
                  </a:lnTo>
                  <a:lnTo>
                    <a:pt x="41" y="26"/>
                  </a:lnTo>
                  <a:lnTo>
                    <a:pt x="47" y="14"/>
                  </a:lnTo>
                  <a:lnTo>
                    <a:pt x="41" y="7"/>
                  </a:lnTo>
                  <a:lnTo>
                    <a:pt x="32" y="0"/>
                  </a:lnTo>
                  <a:lnTo>
                    <a:pt x="23" y="5"/>
                  </a:lnTo>
                  <a:lnTo>
                    <a:pt x="11" y="14"/>
                  </a:lnTo>
                  <a:lnTo>
                    <a:pt x="0" y="29"/>
                  </a:lnTo>
                  <a:lnTo>
                    <a:pt x="13" y="47"/>
                  </a:lnTo>
                  <a:lnTo>
                    <a:pt x="20" y="45"/>
                  </a:lnTo>
                  <a:lnTo>
                    <a:pt x="20" y="45"/>
                  </a:ln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1" name="Lithuania"/>
            <p:cNvSpPr>
              <a:spLocks/>
            </p:cNvSpPr>
            <p:nvPr/>
          </p:nvSpPr>
          <p:spPr bwMode="auto">
            <a:xfrm>
              <a:off x="6581775" y="2374901"/>
              <a:ext cx="157162" cy="88900"/>
            </a:xfrm>
            <a:custGeom>
              <a:avLst/>
              <a:gdLst>
                <a:gd name="T0" fmla="*/ 97 w 99"/>
                <a:gd name="T1" fmla="*/ 17 h 56"/>
                <a:gd name="T2" fmla="*/ 78 w 99"/>
                <a:gd name="T3" fmla="*/ 6 h 56"/>
                <a:gd name="T4" fmla="*/ 69 w 99"/>
                <a:gd name="T5" fmla="*/ 5 h 56"/>
                <a:gd name="T6" fmla="*/ 65 w 99"/>
                <a:gd name="T7" fmla="*/ 0 h 56"/>
                <a:gd name="T8" fmla="*/ 48 w 99"/>
                <a:gd name="T9" fmla="*/ 2 h 56"/>
                <a:gd name="T10" fmla="*/ 19 w 99"/>
                <a:gd name="T11" fmla="*/ 1 h 56"/>
                <a:gd name="T12" fmla="*/ 0 w 99"/>
                <a:gd name="T13" fmla="*/ 8 h 56"/>
                <a:gd name="T14" fmla="*/ 7 w 99"/>
                <a:gd name="T15" fmla="*/ 27 h 56"/>
                <a:gd name="T16" fmla="*/ 26 w 99"/>
                <a:gd name="T17" fmla="*/ 30 h 56"/>
                <a:gd name="T18" fmla="*/ 33 w 99"/>
                <a:gd name="T19" fmla="*/ 34 h 56"/>
                <a:gd name="T20" fmla="*/ 33 w 99"/>
                <a:gd name="T21" fmla="*/ 41 h 56"/>
                <a:gd name="T22" fmla="*/ 35 w 99"/>
                <a:gd name="T23" fmla="*/ 46 h 56"/>
                <a:gd name="T24" fmla="*/ 44 w 99"/>
                <a:gd name="T25" fmla="*/ 48 h 56"/>
                <a:gd name="T26" fmla="*/ 50 w 99"/>
                <a:gd name="T27" fmla="*/ 56 h 56"/>
                <a:gd name="T28" fmla="*/ 67 w 99"/>
                <a:gd name="T29" fmla="*/ 56 h 56"/>
                <a:gd name="T30" fmla="*/ 84 w 99"/>
                <a:gd name="T31" fmla="*/ 47 h 56"/>
                <a:gd name="T32" fmla="*/ 86 w 99"/>
                <a:gd name="T33" fmla="*/ 34 h 56"/>
                <a:gd name="T34" fmla="*/ 99 w 99"/>
                <a:gd name="T35" fmla="*/ 27 h 56"/>
                <a:gd name="T36" fmla="*/ 97 w 99"/>
                <a:gd name="T37" fmla="*/ 17 h 56"/>
                <a:gd name="T38" fmla="*/ 97 w 99"/>
                <a:gd name="T39" fmla="*/ 17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99" h="56">
                  <a:moveTo>
                    <a:pt x="97" y="17"/>
                  </a:moveTo>
                  <a:lnTo>
                    <a:pt x="78" y="6"/>
                  </a:lnTo>
                  <a:lnTo>
                    <a:pt x="69" y="5"/>
                  </a:lnTo>
                  <a:lnTo>
                    <a:pt x="65" y="0"/>
                  </a:lnTo>
                  <a:lnTo>
                    <a:pt x="48" y="2"/>
                  </a:lnTo>
                  <a:lnTo>
                    <a:pt x="19" y="1"/>
                  </a:lnTo>
                  <a:lnTo>
                    <a:pt x="0" y="8"/>
                  </a:lnTo>
                  <a:lnTo>
                    <a:pt x="7" y="27"/>
                  </a:lnTo>
                  <a:lnTo>
                    <a:pt x="26" y="30"/>
                  </a:lnTo>
                  <a:lnTo>
                    <a:pt x="33" y="34"/>
                  </a:lnTo>
                  <a:lnTo>
                    <a:pt x="33" y="41"/>
                  </a:lnTo>
                  <a:lnTo>
                    <a:pt x="35" y="46"/>
                  </a:lnTo>
                  <a:lnTo>
                    <a:pt x="44" y="48"/>
                  </a:lnTo>
                  <a:lnTo>
                    <a:pt x="50" y="56"/>
                  </a:lnTo>
                  <a:lnTo>
                    <a:pt x="67" y="56"/>
                  </a:lnTo>
                  <a:lnTo>
                    <a:pt x="84" y="47"/>
                  </a:lnTo>
                  <a:lnTo>
                    <a:pt x="86" y="34"/>
                  </a:lnTo>
                  <a:lnTo>
                    <a:pt x="99" y="27"/>
                  </a:lnTo>
                  <a:lnTo>
                    <a:pt x="97" y="17"/>
                  </a:lnTo>
                  <a:lnTo>
                    <a:pt x="97" y="17"/>
                  </a:ln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2" name="Luxembourg"/>
            <p:cNvSpPr>
              <a:spLocks/>
            </p:cNvSpPr>
            <p:nvPr/>
          </p:nvSpPr>
          <p:spPr bwMode="auto">
            <a:xfrm>
              <a:off x="6165850" y="2600326"/>
              <a:ext cx="15875" cy="23813"/>
            </a:xfrm>
            <a:custGeom>
              <a:avLst/>
              <a:gdLst>
                <a:gd name="T0" fmla="*/ 9 w 10"/>
                <a:gd name="T1" fmla="*/ 15 h 15"/>
                <a:gd name="T2" fmla="*/ 10 w 10"/>
                <a:gd name="T3" fmla="*/ 5 h 15"/>
                <a:gd name="T4" fmla="*/ 7 w 10"/>
                <a:gd name="T5" fmla="*/ 0 h 15"/>
                <a:gd name="T6" fmla="*/ 2 w 10"/>
                <a:gd name="T7" fmla="*/ 1 h 15"/>
                <a:gd name="T8" fmla="*/ 0 w 10"/>
                <a:gd name="T9" fmla="*/ 14 h 15"/>
                <a:gd name="T10" fmla="*/ 4 w 10"/>
                <a:gd name="T11" fmla="*/ 15 h 15"/>
                <a:gd name="T12" fmla="*/ 9 w 10"/>
                <a:gd name="T13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15">
                  <a:moveTo>
                    <a:pt x="9" y="15"/>
                  </a:moveTo>
                  <a:lnTo>
                    <a:pt x="10" y="5"/>
                  </a:lnTo>
                  <a:lnTo>
                    <a:pt x="7" y="0"/>
                  </a:lnTo>
                  <a:lnTo>
                    <a:pt x="2" y="1"/>
                  </a:lnTo>
                  <a:lnTo>
                    <a:pt x="0" y="14"/>
                  </a:lnTo>
                  <a:lnTo>
                    <a:pt x="4" y="15"/>
                  </a:lnTo>
                  <a:lnTo>
                    <a:pt x="9" y="15"/>
                  </a:ln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3" name="Latvia"/>
            <p:cNvSpPr>
              <a:spLocks/>
            </p:cNvSpPr>
            <p:nvPr/>
          </p:nvSpPr>
          <p:spPr bwMode="auto">
            <a:xfrm>
              <a:off x="6580187" y="2319338"/>
              <a:ext cx="196850" cy="82550"/>
            </a:xfrm>
            <a:custGeom>
              <a:avLst/>
              <a:gdLst>
                <a:gd name="T0" fmla="*/ 103 w 124"/>
                <a:gd name="T1" fmla="*/ 10 h 52"/>
                <a:gd name="T2" fmla="*/ 89 w 124"/>
                <a:gd name="T3" fmla="*/ 10 h 52"/>
                <a:gd name="T4" fmla="*/ 73 w 124"/>
                <a:gd name="T5" fmla="*/ 3 h 52"/>
                <a:gd name="T6" fmla="*/ 65 w 124"/>
                <a:gd name="T7" fmla="*/ 0 h 52"/>
                <a:gd name="T8" fmla="*/ 51 w 124"/>
                <a:gd name="T9" fmla="*/ 4 h 52"/>
                <a:gd name="T10" fmla="*/ 51 w 124"/>
                <a:gd name="T11" fmla="*/ 21 h 52"/>
                <a:gd name="T12" fmla="*/ 37 w 124"/>
                <a:gd name="T13" fmla="*/ 22 h 52"/>
                <a:gd name="T14" fmla="*/ 21 w 124"/>
                <a:gd name="T15" fmla="*/ 5 h 52"/>
                <a:gd name="T16" fmla="*/ 6 w 124"/>
                <a:gd name="T17" fmla="*/ 12 h 52"/>
                <a:gd name="T18" fmla="*/ 0 w 124"/>
                <a:gd name="T19" fmla="*/ 26 h 52"/>
                <a:gd name="T20" fmla="*/ 1 w 124"/>
                <a:gd name="T21" fmla="*/ 43 h 52"/>
                <a:gd name="T22" fmla="*/ 20 w 124"/>
                <a:gd name="T23" fmla="*/ 36 h 52"/>
                <a:gd name="T24" fmla="*/ 49 w 124"/>
                <a:gd name="T25" fmla="*/ 37 h 52"/>
                <a:gd name="T26" fmla="*/ 66 w 124"/>
                <a:gd name="T27" fmla="*/ 35 h 52"/>
                <a:gd name="T28" fmla="*/ 70 w 124"/>
                <a:gd name="T29" fmla="*/ 40 h 52"/>
                <a:gd name="T30" fmla="*/ 79 w 124"/>
                <a:gd name="T31" fmla="*/ 41 h 52"/>
                <a:gd name="T32" fmla="*/ 98 w 124"/>
                <a:gd name="T33" fmla="*/ 52 h 52"/>
                <a:gd name="T34" fmla="*/ 107 w 124"/>
                <a:gd name="T35" fmla="*/ 49 h 52"/>
                <a:gd name="T36" fmla="*/ 124 w 124"/>
                <a:gd name="T37" fmla="*/ 40 h 52"/>
                <a:gd name="T38" fmla="*/ 116 w 124"/>
                <a:gd name="T39" fmla="*/ 26 h 52"/>
                <a:gd name="T40" fmla="*/ 113 w 124"/>
                <a:gd name="T41" fmla="*/ 16 h 52"/>
                <a:gd name="T42" fmla="*/ 103 w 124"/>
                <a:gd name="T43" fmla="*/ 10 h 52"/>
                <a:gd name="T44" fmla="*/ 103 w 124"/>
                <a:gd name="T45" fmla="*/ 1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24" h="52">
                  <a:moveTo>
                    <a:pt x="103" y="10"/>
                  </a:moveTo>
                  <a:lnTo>
                    <a:pt x="89" y="10"/>
                  </a:lnTo>
                  <a:lnTo>
                    <a:pt x="73" y="3"/>
                  </a:lnTo>
                  <a:lnTo>
                    <a:pt x="65" y="0"/>
                  </a:lnTo>
                  <a:lnTo>
                    <a:pt x="51" y="4"/>
                  </a:lnTo>
                  <a:lnTo>
                    <a:pt x="51" y="21"/>
                  </a:lnTo>
                  <a:lnTo>
                    <a:pt x="37" y="22"/>
                  </a:lnTo>
                  <a:lnTo>
                    <a:pt x="21" y="5"/>
                  </a:lnTo>
                  <a:lnTo>
                    <a:pt x="6" y="12"/>
                  </a:lnTo>
                  <a:lnTo>
                    <a:pt x="0" y="26"/>
                  </a:lnTo>
                  <a:lnTo>
                    <a:pt x="1" y="43"/>
                  </a:lnTo>
                  <a:lnTo>
                    <a:pt x="20" y="36"/>
                  </a:lnTo>
                  <a:lnTo>
                    <a:pt x="49" y="37"/>
                  </a:lnTo>
                  <a:lnTo>
                    <a:pt x="66" y="35"/>
                  </a:lnTo>
                  <a:lnTo>
                    <a:pt x="70" y="40"/>
                  </a:lnTo>
                  <a:lnTo>
                    <a:pt x="79" y="41"/>
                  </a:lnTo>
                  <a:lnTo>
                    <a:pt x="98" y="52"/>
                  </a:lnTo>
                  <a:lnTo>
                    <a:pt x="107" y="49"/>
                  </a:lnTo>
                  <a:lnTo>
                    <a:pt x="124" y="40"/>
                  </a:lnTo>
                  <a:lnTo>
                    <a:pt x="116" y="26"/>
                  </a:lnTo>
                  <a:lnTo>
                    <a:pt x="113" y="16"/>
                  </a:lnTo>
                  <a:lnTo>
                    <a:pt x="103" y="10"/>
                  </a:lnTo>
                  <a:lnTo>
                    <a:pt x="103" y="10"/>
                  </a:ln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4" name="Marocco"/>
            <p:cNvSpPr>
              <a:spLocks/>
            </p:cNvSpPr>
            <p:nvPr/>
          </p:nvSpPr>
          <p:spPr bwMode="auto">
            <a:xfrm>
              <a:off x="5445125" y="3133726"/>
              <a:ext cx="520700" cy="541338"/>
            </a:xfrm>
            <a:custGeom>
              <a:avLst/>
              <a:gdLst>
                <a:gd name="T0" fmla="*/ 299 w 328"/>
                <a:gd name="T1" fmla="*/ 14 h 341"/>
                <a:gd name="T2" fmla="*/ 260 w 328"/>
                <a:gd name="T3" fmla="*/ 10 h 341"/>
                <a:gd name="T4" fmla="*/ 234 w 328"/>
                <a:gd name="T5" fmla="*/ 0 h 341"/>
                <a:gd name="T6" fmla="*/ 213 w 328"/>
                <a:gd name="T7" fmla="*/ 40 h 341"/>
                <a:gd name="T8" fmla="*/ 178 w 328"/>
                <a:gd name="T9" fmla="*/ 60 h 341"/>
                <a:gd name="T10" fmla="*/ 161 w 328"/>
                <a:gd name="T11" fmla="*/ 89 h 341"/>
                <a:gd name="T12" fmla="*/ 157 w 328"/>
                <a:gd name="T13" fmla="*/ 139 h 341"/>
                <a:gd name="T14" fmla="*/ 130 w 328"/>
                <a:gd name="T15" fmla="*/ 165 h 341"/>
                <a:gd name="T16" fmla="*/ 95 w 328"/>
                <a:gd name="T17" fmla="*/ 184 h 341"/>
                <a:gd name="T18" fmla="*/ 83 w 328"/>
                <a:gd name="T19" fmla="*/ 193 h 341"/>
                <a:gd name="T20" fmla="*/ 56 w 328"/>
                <a:gd name="T21" fmla="*/ 226 h 341"/>
                <a:gd name="T22" fmla="*/ 48 w 328"/>
                <a:gd name="T23" fmla="*/ 254 h 341"/>
                <a:gd name="T24" fmla="*/ 35 w 328"/>
                <a:gd name="T25" fmla="*/ 271 h 341"/>
                <a:gd name="T26" fmla="*/ 15 w 328"/>
                <a:gd name="T27" fmla="*/ 303 h 341"/>
                <a:gd name="T28" fmla="*/ 10 w 328"/>
                <a:gd name="T29" fmla="*/ 324 h 341"/>
                <a:gd name="T30" fmla="*/ 0 w 328"/>
                <a:gd name="T31" fmla="*/ 341 h 341"/>
                <a:gd name="T32" fmla="*/ 47 w 328"/>
                <a:gd name="T33" fmla="*/ 340 h 341"/>
                <a:gd name="T34" fmla="*/ 58 w 328"/>
                <a:gd name="T35" fmla="*/ 320 h 341"/>
                <a:gd name="T36" fmla="*/ 95 w 328"/>
                <a:gd name="T37" fmla="*/ 261 h 341"/>
                <a:gd name="T38" fmla="*/ 111 w 328"/>
                <a:gd name="T39" fmla="*/ 229 h 341"/>
                <a:gd name="T40" fmla="*/ 136 w 328"/>
                <a:gd name="T41" fmla="*/ 209 h 341"/>
                <a:gd name="T42" fmla="*/ 153 w 328"/>
                <a:gd name="T43" fmla="*/ 212 h 341"/>
                <a:gd name="T44" fmla="*/ 172 w 328"/>
                <a:gd name="T45" fmla="*/ 205 h 341"/>
                <a:gd name="T46" fmla="*/ 171 w 328"/>
                <a:gd name="T47" fmla="*/ 193 h 341"/>
                <a:gd name="T48" fmla="*/ 175 w 328"/>
                <a:gd name="T49" fmla="*/ 165 h 341"/>
                <a:gd name="T50" fmla="*/ 228 w 328"/>
                <a:gd name="T51" fmla="*/ 144 h 341"/>
                <a:gd name="T52" fmla="*/ 252 w 328"/>
                <a:gd name="T53" fmla="*/ 125 h 341"/>
                <a:gd name="T54" fmla="*/ 277 w 328"/>
                <a:gd name="T55" fmla="*/ 99 h 341"/>
                <a:gd name="T56" fmla="*/ 298 w 328"/>
                <a:gd name="T57" fmla="*/ 87 h 341"/>
                <a:gd name="T58" fmla="*/ 328 w 328"/>
                <a:gd name="T59" fmla="*/ 74 h 341"/>
                <a:gd name="T60" fmla="*/ 316 w 328"/>
                <a:gd name="T61" fmla="*/ 45 h 341"/>
                <a:gd name="T62" fmla="*/ 307 w 328"/>
                <a:gd name="T63" fmla="*/ 15 h 3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328" h="341">
                  <a:moveTo>
                    <a:pt x="307" y="15"/>
                  </a:moveTo>
                  <a:lnTo>
                    <a:pt x="299" y="14"/>
                  </a:lnTo>
                  <a:lnTo>
                    <a:pt x="279" y="9"/>
                  </a:lnTo>
                  <a:lnTo>
                    <a:pt x="260" y="10"/>
                  </a:lnTo>
                  <a:lnTo>
                    <a:pt x="248" y="0"/>
                  </a:lnTo>
                  <a:lnTo>
                    <a:pt x="234" y="0"/>
                  </a:lnTo>
                  <a:lnTo>
                    <a:pt x="226" y="15"/>
                  </a:lnTo>
                  <a:lnTo>
                    <a:pt x="213" y="40"/>
                  </a:lnTo>
                  <a:lnTo>
                    <a:pt x="198" y="49"/>
                  </a:lnTo>
                  <a:lnTo>
                    <a:pt x="178" y="60"/>
                  </a:lnTo>
                  <a:lnTo>
                    <a:pt x="165" y="76"/>
                  </a:lnTo>
                  <a:lnTo>
                    <a:pt x="161" y="89"/>
                  </a:lnTo>
                  <a:lnTo>
                    <a:pt x="153" y="109"/>
                  </a:lnTo>
                  <a:lnTo>
                    <a:pt x="157" y="139"/>
                  </a:lnTo>
                  <a:lnTo>
                    <a:pt x="140" y="158"/>
                  </a:lnTo>
                  <a:lnTo>
                    <a:pt x="130" y="165"/>
                  </a:lnTo>
                  <a:lnTo>
                    <a:pt x="113" y="181"/>
                  </a:lnTo>
                  <a:lnTo>
                    <a:pt x="95" y="184"/>
                  </a:lnTo>
                  <a:lnTo>
                    <a:pt x="84" y="193"/>
                  </a:lnTo>
                  <a:lnTo>
                    <a:pt x="83" y="193"/>
                  </a:lnTo>
                  <a:lnTo>
                    <a:pt x="70" y="217"/>
                  </a:lnTo>
                  <a:lnTo>
                    <a:pt x="56" y="226"/>
                  </a:lnTo>
                  <a:lnTo>
                    <a:pt x="49" y="241"/>
                  </a:lnTo>
                  <a:lnTo>
                    <a:pt x="48" y="254"/>
                  </a:lnTo>
                  <a:lnTo>
                    <a:pt x="41" y="268"/>
                  </a:lnTo>
                  <a:lnTo>
                    <a:pt x="35" y="271"/>
                  </a:lnTo>
                  <a:lnTo>
                    <a:pt x="23" y="286"/>
                  </a:lnTo>
                  <a:lnTo>
                    <a:pt x="15" y="303"/>
                  </a:lnTo>
                  <a:lnTo>
                    <a:pt x="17" y="312"/>
                  </a:lnTo>
                  <a:lnTo>
                    <a:pt x="10" y="324"/>
                  </a:lnTo>
                  <a:lnTo>
                    <a:pt x="1" y="330"/>
                  </a:lnTo>
                  <a:lnTo>
                    <a:pt x="0" y="341"/>
                  </a:lnTo>
                  <a:lnTo>
                    <a:pt x="0" y="341"/>
                  </a:lnTo>
                  <a:lnTo>
                    <a:pt x="47" y="340"/>
                  </a:lnTo>
                  <a:lnTo>
                    <a:pt x="50" y="330"/>
                  </a:lnTo>
                  <a:lnTo>
                    <a:pt x="58" y="320"/>
                  </a:lnTo>
                  <a:lnTo>
                    <a:pt x="66" y="287"/>
                  </a:lnTo>
                  <a:lnTo>
                    <a:pt x="95" y="261"/>
                  </a:lnTo>
                  <a:lnTo>
                    <a:pt x="105" y="231"/>
                  </a:lnTo>
                  <a:lnTo>
                    <a:pt x="111" y="229"/>
                  </a:lnTo>
                  <a:lnTo>
                    <a:pt x="119" y="211"/>
                  </a:lnTo>
                  <a:lnTo>
                    <a:pt x="136" y="209"/>
                  </a:lnTo>
                  <a:lnTo>
                    <a:pt x="143" y="212"/>
                  </a:lnTo>
                  <a:lnTo>
                    <a:pt x="153" y="212"/>
                  </a:lnTo>
                  <a:lnTo>
                    <a:pt x="159" y="206"/>
                  </a:lnTo>
                  <a:lnTo>
                    <a:pt x="172" y="205"/>
                  </a:lnTo>
                  <a:lnTo>
                    <a:pt x="171" y="193"/>
                  </a:lnTo>
                  <a:lnTo>
                    <a:pt x="171" y="193"/>
                  </a:lnTo>
                  <a:lnTo>
                    <a:pt x="174" y="193"/>
                  </a:lnTo>
                  <a:lnTo>
                    <a:pt x="175" y="165"/>
                  </a:lnTo>
                  <a:lnTo>
                    <a:pt x="208" y="147"/>
                  </a:lnTo>
                  <a:lnTo>
                    <a:pt x="228" y="144"/>
                  </a:lnTo>
                  <a:lnTo>
                    <a:pt x="245" y="137"/>
                  </a:lnTo>
                  <a:lnTo>
                    <a:pt x="252" y="125"/>
                  </a:lnTo>
                  <a:lnTo>
                    <a:pt x="276" y="115"/>
                  </a:lnTo>
                  <a:lnTo>
                    <a:pt x="277" y="99"/>
                  </a:lnTo>
                  <a:lnTo>
                    <a:pt x="289" y="97"/>
                  </a:lnTo>
                  <a:lnTo>
                    <a:pt x="298" y="87"/>
                  </a:lnTo>
                  <a:lnTo>
                    <a:pt x="324" y="84"/>
                  </a:lnTo>
                  <a:lnTo>
                    <a:pt x="328" y="74"/>
                  </a:lnTo>
                  <a:lnTo>
                    <a:pt x="322" y="69"/>
                  </a:lnTo>
                  <a:lnTo>
                    <a:pt x="316" y="45"/>
                  </a:lnTo>
                  <a:lnTo>
                    <a:pt x="315" y="30"/>
                  </a:lnTo>
                  <a:lnTo>
                    <a:pt x="307" y="15"/>
                  </a:lnTo>
                  <a:lnTo>
                    <a:pt x="307" y="15"/>
                  </a:ln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5" name="Moldova"/>
            <p:cNvSpPr>
              <a:spLocks/>
            </p:cNvSpPr>
            <p:nvPr/>
          </p:nvSpPr>
          <p:spPr bwMode="auto">
            <a:xfrm>
              <a:off x="6780212" y="2660651"/>
              <a:ext cx="109537" cy="109538"/>
            </a:xfrm>
            <a:custGeom>
              <a:avLst/>
              <a:gdLst>
                <a:gd name="T0" fmla="*/ 39 w 69"/>
                <a:gd name="T1" fmla="*/ 69 h 69"/>
                <a:gd name="T2" fmla="*/ 43 w 69"/>
                <a:gd name="T3" fmla="*/ 66 h 69"/>
                <a:gd name="T4" fmla="*/ 45 w 69"/>
                <a:gd name="T5" fmla="*/ 59 h 69"/>
                <a:gd name="T6" fmla="*/ 49 w 69"/>
                <a:gd name="T7" fmla="*/ 51 h 69"/>
                <a:gd name="T8" fmla="*/ 47 w 69"/>
                <a:gd name="T9" fmla="*/ 47 h 69"/>
                <a:gd name="T10" fmla="*/ 51 w 69"/>
                <a:gd name="T11" fmla="*/ 46 h 69"/>
                <a:gd name="T12" fmla="*/ 54 w 69"/>
                <a:gd name="T13" fmla="*/ 48 h 69"/>
                <a:gd name="T14" fmla="*/ 65 w 69"/>
                <a:gd name="T15" fmla="*/ 49 h 69"/>
                <a:gd name="T16" fmla="*/ 69 w 69"/>
                <a:gd name="T17" fmla="*/ 47 h 69"/>
                <a:gd name="T18" fmla="*/ 65 w 69"/>
                <a:gd name="T19" fmla="*/ 46 h 69"/>
                <a:gd name="T20" fmla="*/ 66 w 69"/>
                <a:gd name="T21" fmla="*/ 42 h 69"/>
                <a:gd name="T22" fmla="*/ 58 w 69"/>
                <a:gd name="T23" fmla="*/ 36 h 69"/>
                <a:gd name="T24" fmla="*/ 55 w 69"/>
                <a:gd name="T25" fmla="*/ 26 h 69"/>
                <a:gd name="T26" fmla="*/ 47 w 69"/>
                <a:gd name="T27" fmla="*/ 22 h 69"/>
                <a:gd name="T28" fmla="*/ 47 w 69"/>
                <a:gd name="T29" fmla="*/ 14 h 69"/>
                <a:gd name="T30" fmla="*/ 38 w 69"/>
                <a:gd name="T31" fmla="*/ 8 h 69"/>
                <a:gd name="T32" fmla="*/ 30 w 69"/>
                <a:gd name="T33" fmla="*/ 7 h 69"/>
                <a:gd name="T34" fmla="*/ 16 w 69"/>
                <a:gd name="T35" fmla="*/ 0 h 69"/>
                <a:gd name="T36" fmla="*/ 4 w 69"/>
                <a:gd name="T37" fmla="*/ 3 h 69"/>
                <a:gd name="T38" fmla="*/ 0 w 69"/>
                <a:gd name="T39" fmla="*/ 5 h 69"/>
                <a:gd name="T40" fmla="*/ 6 w 69"/>
                <a:gd name="T41" fmla="*/ 8 h 69"/>
                <a:gd name="T42" fmla="*/ 13 w 69"/>
                <a:gd name="T43" fmla="*/ 15 h 69"/>
                <a:gd name="T44" fmla="*/ 20 w 69"/>
                <a:gd name="T45" fmla="*/ 25 h 69"/>
                <a:gd name="T46" fmla="*/ 32 w 69"/>
                <a:gd name="T47" fmla="*/ 38 h 69"/>
                <a:gd name="T48" fmla="*/ 35 w 69"/>
                <a:gd name="T49" fmla="*/ 48 h 69"/>
                <a:gd name="T50" fmla="*/ 34 w 69"/>
                <a:gd name="T51" fmla="*/ 59 h 69"/>
                <a:gd name="T52" fmla="*/ 39 w 69"/>
                <a:gd name="T53" fmla="*/ 69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69" h="69">
                  <a:moveTo>
                    <a:pt x="39" y="69"/>
                  </a:moveTo>
                  <a:lnTo>
                    <a:pt x="43" y="66"/>
                  </a:lnTo>
                  <a:lnTo>
                    <a:pt x="45" y="59"/>
                  </a:lnTo>
                  <a:lnTo>
                    <a:pt x="49" y="51"/>
                  </a:lnTo>
                  <a:lnTo>
                    <a:pt x="47" y="47"/>
                  </a:lnTo>
                  <a:lnTo>
                    <a:pt x="51" y="46"/>
                  </a:lnTo>
                  <a:lnTo>
                    <a:pt x="54" y="48"/>
                  </a:lnTo>
                  <a:lnTo>
                    <a:pt x="65" y="49"/>
                  </a:lnTo>
                  <a:lnTo>
                    <a:pt x="69" y="47"/>
                  </a:lnTo>
                  <a:lnTo>
                    <a:pt x="65" y="46"/>
                  </a:lnTo>
                  <a:lnTo>
                    <a:pt x="66" y="42"/>
                  </a:lnTo>
                  <a:lnTo>
                    <a:pt x="58" y="36"/>
                  </a:lnTo>
                  <a:lnTo>
                    <a:pt x="55" y="26"/>
                  </a:lnTo>
                  <a:lnTo>
                    <a:pt x="47" y="22"/>
                  </a:lnTo>
                  <a:lnTo>
                    <a:pt x="47" y="14"/>
                  </a:lnTo>
                  <a:lnTo>
                    <a:pt x="38" y="8"/>
                  </a:lnTo>
                  <a:lnTo>
                    <a:pt x="30" y="7"/>
                  </a:lnTo>
                  <a:lnTo>
                    <a:pt x="16" y="0"/>
                  </a:lnTo>
                  <a:lnTo>
                    <a:pt x="4" y="3"/>
                  </a:lnTo>
                  <a:lnTo>
                    <a:pt x="0" y="5"/>
                  </a:lnTo>
                  <a:lnTo>
                    <a:pt x="6" y="8"/>
                  </a:lnTo>
                  <a:lnTo>
                    <a:pt x="13" y="15"/>
                  </a:lnTo>
                  <a:lnTo>
                    <a:pt x="20" y="25"/>
                  </a:lnTo>
                  <a:lnTo>
                    <a:pt x="32" y="38"/>
                  </a:lnTo>
                  <a:lnTo>
                    <a:pt x="35" y="48"/>
                  </a:lnTo>
                  <a:lnTo>
                    <a:pt x="34" y="59"/>
                  </a:lnTo>
                  <a:lnTo>
                    <a:pt x="39" y="69"/>
                  </a:ln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6" name="Madagascar"/>
            <p:cNvSpPr>
              <a:spLocks/>
            </p:cNvSpPr>
            <p:nvPr/>
          </p:nvSpPr>
          <p:spPr bwMode="auto">
            <a:xfrm>
              <a:off x="7410450" y="4937126"/>
              <a:ext cx="255587" cy="511175"/>
            </a:xfrm>
            <a:custGeom>
              <a:avLst/>
              <a:gdLst>
                <a:gd name="T0" fmla="*/ 154 w 161"/>
                <a:gd name="T1" fmla="*/ 36 h 322"/>
                <a:gd name="T2" fmla="*/ 150 w 161"/>
                <a:gd name="T3" fmla="*/ 21 h 322"/>
                <a:gd name="T4" fmla="*/ 145 w 161"/>
                <a:gd name="T5" fmla="*/ 10 h 322"/>
                <a:gd name="T6" fmla="*/ 139 w 161"/>
                <a:gd name="T7" fmla="*/ 0 h 322"/>
                <a:gd name="T8" fmla="*/ 131 w 161"/>
                <a:gd name="T9" fmla="*/ 10 h 322"/>
                <a:gd name="T10" fmla="*/ 129 w 161"/>
                <a:gd name="T11" fmla="*/ 25 h 322"/>
                <a:gd name="T12" fmla="*/ 117 w 161"/>
                <a:gd name="T13" fmla="*/ 42 h 322"/>
                <a:gd name="T14" fmla="*/ 109 w 161"/>
                <a:gd name="T15" fmla="*/ 38 h 322"/>
                <a:gd name="T16" fmla="*/ 111 w 161"/>
                <a:gd name="T17" fmla="*/ 49 h 322"/>
                <a:gd name="T18" fmla="*/ 104 w 161"/>
                <a:gd name="T19" fmla="*/ 61 h 322"/>
                <a:gd name="T20" fmla="*/ 86 w 161"/>
                <a:gd name="T21" fmla="*/ 76 h 322"/>
                <a:gd name="T22" fmla="*/ 73 w 161"/>
                <a:gd name="T23" fmla="*/ 89 h 322"/>
                <a:gd name="T24" fmla="*/ 65 w 161"/>
                <a:gd name="T25" fmla="*/ 89 h 322"/>
                <a:gd name="T26" fmla="*/ 56 w 161"/>
                <a:gd name="T27" fmla="*/ 93 h 322"/>
                <a:gd name="T28" fmla="*/ 45 w 161"/>
                <a:gd name="T29" fmla="*/ 98 h 322"/>
                <a:gd name="T30" fmla="*/ 34 w 161"/>
                <a:gd name="T31" fmla="*/ 99 h 322"/>
                <a:gd name="T32" fmla="*/ 30 w 161"/>
                <a:gd name="T33" fmla="*/ 115 h 322"/>
                <a:gd name="T34" fmla="*/ 23 w 161"/>
                <a:gd name="T35" fmla="*/ 128 h 322"/>
                <a:gd name="T36" fmla="*/ 23 w 161"/>
                <a:gd name="T37" fmla="*/ 149 h 322"/>
                <a:gd name="T38" fmla="*/ 26 w 161"/>
                <a:gd name="T39" fmla="*/ 164 h 322"/>
                <a:gd name="T40" fmla="*/ 30 w 161"/>
                <a:gd name="T41" fmla="*/ 176 h 322"/>
                <a:gd name="T42" fmla="*/ 26 w 161"/>
                <a:gd name="T43" fmla="*/ 191 h 322"/>
                <a:gd name="T44" fmla="*/ 16 w 161"/>
                <a:gd name="T45" fmla="*/ 209 h 322"/>
                <a:gd name="T46" fmla="*/ 15 w 161"/>
                <a:gd name="T47" fmla="*/ 217 h 322"/>
                <a:gd name="T48" fmla="*/ 6 w 161"/>
                <a:gd name="T49" fmla="*/ 221 h 322"/>
                <a:gd name="T50" fmla="*/ 0 w 161"/>
                <a:gd name="T51" fmla="*/ 238 h 322"/>
                <a:gd name="T52" fmla="*/ 1 w 161"/>
                <a:gd name="T53" fmla="*/ 255 h 322"/>
                <a:gd name="T54" fmla="*/ 8 w 161"/>
                <a:gd name="T55" fmla="*/ 274 h 322"/>
                <a:gd name="T56" fmla="*/ 7 w 161"/>
                <a:gd name="T57" fmla="*/ 295 h 322"/>
                <a:gd name="T58" fmla="*/ 12 w 161"/>
                <a:gd name="T59" fmla="*/ 307 h 322"/>
                <a:gd name="T60" fmla="*/ 27 w 161"/>
                <a:gd name="T61" fmla="*/ 317 h 322"/>
                <a:gd name="T62" fmla="*/ 39 w 161"/>
                <a:gd name="T63" fmla="*/ 322 h 322"/>
                <a:gd name="T64" fmla="*/ 57 w 161"/>
                <a:gd name="T65" fmla="*/ 313 h 322"/>
                <a:gd name="T66" fmla="*/ 74 w 161"/>
                <a:gd name="T67" fmla="*/ 307 h 322"/>
                <a:gd name="T68" fmla="*/ 86 w 161"/>
                <a:gd name="T69" fmla="*/ 279 h 322"/>
                <a:gd name="T70" fmla="*/ 97 w 161"/>
                <a:gd name="T71" fmla="*/ 246 h 322"/>
                <a:gd name="T72" fmla="*/ 112 w 161"/>
                <a:gd name="T73" fmla="*/ 201 h 322"/>
                <a:gd name="T74" fmla="*/ 125 w 161"/>
                <a:gd name="T75" fmla="*/ 168 h 322"/>
                <a:gd name="T76" fmla="*/ 135 w 161"/>
                <a:gd name="T77" fmla="*/ 141 h 322"/>
                <a:gd name="T78" fmla="*/ 138 w 161"/>
                <a:gd name="T79" fmla="*/ 120 h 322"/>
                <a:gd name="T80" fmla="*/ 144 w 161"/>
                <a:gd name="T81" fmla="*/ 115 h 322"/>
                <a:gd name="T82" fmla="*/ 146 w 161"/>
                <a:gd name="T83" fmla="*/ 105 h 322"/>
                <a:gd name="T84" fmla="*/ 143 w 161"/>
                <a:gd name="T85" fmla="*/ 87 h 322"/>
                <a:gd name="T86" fmla="*/ 148 w 161"/>
                <a:gd name="T87" fmla="*/ 80 h 322"/>
                <a:gd name="T88" fmla="*/ 153 w 161"/>
                <a:gd name="T89" fmla="*/ 94 h 322"/>
                <a:gd name="T90" fmla="*/ 158 w 161"/>
                <a:gd name="T91" fmla="*/ 87 h 322"/>
                <a:gd name="T92" fmla="*/ 161 w 161"/>
                <a:gd name="T93" fmla="*/ 76 h 322"/>
                <a:gd name="T94" fmla="*/ 156 w 161"/>
                <a:gd name="T95" fmla="*/ 64 h 322"/>
                <a:gd name="T96" fmla="*/ 154 w 161"/>
                <a:gd name="T97" fmla="*/ 36 h 322"/>
                <a:gd name="T98" fmla="*/ 154 w 161"/>
                <a:gd name="T99" fmla="*/ 36 h 3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61" h="322">
                  <a:moveTo>
                    <a:pt x="154" y="36"/>
                  </a:moveTo>
                  <a:lnTo>
                    <a:pt x="150" y="21"/>
                  </a:lnTo>
                  <a:lnTo>
                    <a:pt x="145" y="10"/>
                  </a:lnTo>
                  <a:lnTo>
                    <a:pt x="139" y="0"/>
                  </a:lnTo>
                  <a:lnTo>
                    <a:pt x="131" y="10"/>
                  </a:lnTo>
                  <a:lnTo>
                    <a:pt x="129" y="25"/>
                  </a:lnTo>
                  <a:lnTo>
                    <a:pt x="117" y="42"/>
                  </a:lnTo>
                  <a:lnTo>
                    <a:pt x="109" y="38"/>
                  </a:lnTo>
                  <a:lnTo>
                    <a:pt x="111" y="49"/>
                  </a:lnTo>
                  <a:lnTo>
                    <a:pt x="104" y="61"/>
                  </a:lnTo>
                  <a:lnTo>
                    <a:pt x="86" y="76"/>
                  </a:lnTo>
                  <a:lnTo>
                    <a:pt x="73" y="89"/>
                  </a:lnTo>
                  <a:lnTo>
                    <a:pt x="65" y="89"/>
                  </a:lnTo>
                  <a:lnTo>
                    <a:pt x="56" y="93"/>
                  </a:lnTo>
                  <a:lnTo>
                    <a:pt x="45" y="98"/>
                  </a:lnTo>
                  <a:lnTo>
                    <a:pt x="34" y="99"/>
                  </a:lnTo>
                  <a:lnTo>
                    <a:pt x="30" y="115"/>
                  </a:lnTo>
                  <a:lnTo>
                    <a:pt x="23" y="128"/>
                  </a:lnTo>
                  <a:lnTo>
                    <a:pt x="23" y="149"/>
                  </a:lnTo>
                  <a:lnTo>
                    <a:pt x="26" y="164"/>
                  </a:lnTo>
                  <a:lnTo>
                    <a:pt x="30" y="176"/>
                  </a:lnTo>
                  <a:lnTo>
                    <a:pt x="26" y="191"/>
                  </a:lnTo>
                  <a:lnTo>
                    <a:pt x="16" y="209"/>
                  </a:lnTo>
                  <a:lnTo>
                    <a:pt x="15" y="217"/>
                  </a:lnTo>
                  <a:lnTo>
                    <a:pt x="6" y="221"/>
                  </a:lnTo>
                  <a:lnTo>
                    <a:pt x="0" y="238"/>
                  </a:lnTo>
                  <a:lnTo>
                    <a:pt x="1" y="255"/>
                  </a:lnTo>
                  <a:lnTo>
                    <a:pt x="8" y="274"/>
                  </a:lnTo>
                  <a:lnTo>
                    <a:pt x="7" y="295"/>
                  </a:lnTo>
                  <a:lnTo>
                    <a:pt x="12" y="307"/>
                  </a:lnTo>
                  <a:lnTo>
                    <a:pt x="27" y="317"/>
                  </a:lnTo>
                  <a:lnTo>
                    <a:pt x="39" y="322"/>
                  </a:lnTo>
                  <a:lnTo>
                    <a:pt x="57" y="313"/>
                  </a:lnTo>
                  <a:lnTo>
                    <a:pt x="74" y="307"/>
                  </a:lnTo>
                  <a:lnTo>
                    <a:pt x="86" y="279"/>
                  </a:lnTo>
                  <a:lnTo>
                    <a:pt x="97" y="246"/>
                  </a:lnTo>
                  <a:lnTo>
                    <a:pt x="112" y="201"/>
                  </a:lnTo>
                  <a:lnTo>
                    <a:pt x="125" y="168"/>
                  </a:lnTo>
                  <a:lnTo>
                    <a:pt x="135" y="141"/>
                  </a:lnTo>
                  <a:lnTo>
                    <a:pt x="138" y="120"/>
                  </a:lnTo>
                  <a:lnTo>
                    <a:pt x="144" y="115"/>
                  </a:lnTo>
                  <a:lnTo>
                    <a:pt x="146" y="105"/>
                  </a:lnTo>
                  <a:lnTo>
                    <a:pt x="143" y="87"/>
                  </a:lnTo>
                  <a:lnTo>
                    <a:pt x="148" y="80"/>
                  </a:lnTo>
                  <a:lnTo>
                    <a:pt x="153" y="94"/>
                  </a:lnTo>
                  <a:lnTo>
                    <a:pt x="158" y="87"/>
                  </a:lnTo>
                  <a:lnTo>
                    <a:pt x="161" y="76"/>
                  </a:lnTo>
                  <a:lnTo>
                    <a:pt x="156" y="64"/>
                  </a:lnTo>
                  <a:lnTo>
                    <a:pt x="154" y="36"/>
                  </a:lnTo>
                  <a:lnTo>
                    <a:pt x="154" y="36"/>
                  </a:ln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7" name="Mexico"/>
            <p:cNvSpPr>
              <a:spLocks/>
            </p:cNvSpPr>
            <p:nvPr/>
          </p:nvSpPr>
          <p:spPr bwMode="auto">
            <a:xfrm>
              <a:off x="2287587" y="3249613"/>
              <a:ext cx="877887" cy="685800"/>
            </a:xfrm>
            <a:custGeom>
              <a:avLst/>
              <a:gdLst>
                <a:gd name="T0" fmla="*/ 324 w 553"/>
                <a:gd name="T1" fmla="*/ 151 h 432"/>
                <a:gd name="T2" fmla="*/ 311 w 553"/>
                <a:gd name="T3" fmla="*/ 109 h 432"/>
                <a:gd name="T4" fmla="*/ 289 w 553"/>
                <a:gd name="T5" fmla="*/ 70 h 432"/>
                <a:gd name="T6" fmla="*/ 240 w 553"/>
                <a:gd name="T7" fmla="*/ 82 h 432"/>
                <a:gd name="T8" fmla="*/ 227 w 553"/>
                <a:gd name="T9" fmla="*/ 49 h 432"/>
                <a:gd name="T10" fmla="*/ 206 w 553"/>
                <a:gd name="T11" fmla="*/ 23 h 432"/>
                <a:gd name="T12" fmla="*/ 152 w 553"/>
                <a:gd name="T13" fmla="*/ 32 h 432"/>
                <a:gd name="T14" fmla="*/ 45 w 553"/>
                <a:gd name="T15" fmla="*/ 4 h 432"/>
                <a:gd name="T16" fmla="*/ 0 w 553"/>
                <a:gd name="T17" fmla="*/ 4 h 432"/>
                <a:gd name="T18" fmla="*/ 5 w 553"/>
                <a:gd name="T19" fmla="*/ 59 h 432"/>
                <a:gd name="T20" fmla="*/ 29 w 553"/>
                <a:gd name="T21" fmla="*/ 99 h 432"/>
                <a:gd name="T22" fmla="*/ 7 w 553"/>
                <a:gd name="T23" fmla="*/ 116 h 432"/>
                <a:gd name="T24" fmla="*/ 25 w 553"/>
                <a:gd name="T25" fmla="*/ 138 h 432"/>
                <a:gd name="T26" fmla="*/ 44 w 553"/>
                <a:gd name="T27" fmla="*/ 152 h 432"/>
                <a:gd name="T28" fmla="*/ 47 w 553"/>
                <a:gd name="T29" fmla="*/ 189 h 432"/>
                <a:gd name="T30" fmla="*/ 79 w 553"/>
                <a:gd name="T31" fmla="*/ 220 h 432"/>
                <a:gd name="T32" fmla="*/ 96 w 553"/>
                <a:gd name="T33" fmla="*/ 226 h 432"/>
                <a:gd name="T34" fmla="*/ 86 w 553"/>
                <a:gd name="T35" fmla="*/ 200 h 432"/>
                <a:gd name="T36" fmla="*/ 74 w 553"/>
                <a:gd name="T37" fmla="*/ 176 h 432"/>
                <a:gd name="T38" fmla="*/ 59 w 553"/>
                <a:gd name="T39" fmla="*/ 131 h 432"/>
                <a:gd name="T40" fmla="*/ 52 w 553"/>
                <a:gd name="T41" fmla="*/ 101 h 432"/>
                <a:gd name="T42" fmla="*/ 45 w 553"/>
                <a:gd name="T43" fmla="*/ 92 h 432"/>
                <a:gd name="T44" fmla="*/ 30 w 553"/>
                <a:gd name="T45" fmla="*/ 60 h 432"/>
                <a:gd name="T46" fmla="*/ 41 w 553"/>
                <a:gd name="T47" fmla="*/ 22 h 432"/>
                <a:gd name="T48" fmla="*/ 68 w 553"/>
                <a:gd name="T49" fmla="*/ 37 h 432"/>
                <a:gd name="T50" fmla="*/ 72 w 553"/>
                <a:gd name="T51" fmla="*/ 82 h 432"/>
                <a:gd name="T52" fmla="*/ 86 w 553"/>
                <a:gd name="T53" fmla="*/ 113 h 432"/>
                <a:gd name="T54" fmla="*/ 105 w 553"/>
                <a:gd name="T55" fmla="*/ 143 h 432"/>
                <a:gd name="T56" fmla="*/ 111 w 553"/>
                <a:gd name="T57" fmla="*/ 169 h 432"/>
                <a:gd name="T58" fmla="*/ 150 w 553"/>
                <a:gd name="T59" fmla="*/ 212 h 432"/>
                <a:gd name="T60" fmla="*/ 169 w 553"/>
                <a:gd name="T61" fmla="*/ 257 h 432"/>
                <a:gd name="T62" fmla="*/ 167 w 553"/>
                <a:gd name="T63" fmla="*/ 282 h 432"/>
                <a:gd name="T64" fmla="*/ 164 w 553"/>
                <a:gd name="T65" fmla="*/ 303 h 432"/>
                <a:gd name="T66" fmla="*/ 199 w 553"/>
                <a:gd name="T67" fmla="*/ 342 h 432"/>
                <a:gd name="T68" fmla="*/ 235 w 553"/>
                <a:gd name="T69" fmla="*/ 358 h 432"/>
                <a:gd name="T70" fmla="*/ 288 w 553"/>
                <a:gd name="T71" fmla="*/ 383 h 432"/>
                <a:gd name="T72" fmla="*/ 335 w 553"/>
                <a:gd name="T73" fmla="*/ 405 h 432"/>
                <a:gd name="T74" fmla="*/ 375 w 553"/>
                <a:gd name="T75" fmla="*/ 392 h 432"/>
                <a:gd name="T76" fmla="*/ 422 w 553"/>
                <a:gd name="T77" fmla="*/ 432 h 432"/>
                <a:gd name="T78" fmla="*/ 424 w 553"/>
                <a:gd name="T79" fmla="*/ 414 h 432"/>
                <a:gd name="T80" fmla="*/ 464 w 553"/>
                <a:gd name="T81" fmla="*/ 387 h 432"/>
                <a:gd name="T82" fmla="*/ 452 w 553"/>
                <a:gd name="T83" fmla="*/ 375 h 432"/>
                <a:gd name="T84" fmla="*/ 456 w 553"/>
                <a:gd name="T85" fmla="*/ 353 h 432"/>
                <a:gd name="T86" fmla="*/ 495 w 553"/>
                <a:gd name="T87" fmla="*/ 351 h 432"/>
                <a:gd name="T88" fmla="*/ 510 w 553"/>
                <a:gd name="T89" fmla="*/ 338 h 432"/>
                <a:gd name="T90" fmla="*/ 523 w 553"/>
                <a:gd name="T91" fmla="*/ 343 h 432"/>
                <a:gd name="T92" fmla="*/ 532 w 553"/>
                <a:gd name="T93" fmla="*/ 310 h 432"/>
                <a:gd name="T94" fmla="*/ 553 w 553"/>
                <a:gd name="T95" fmla="*/ 270 h 432"/>
                <a:gd name="T96" fmla="*/ 519 w 553"/>
                <a:gd name="T97" fmla="*/ 267 h 432"/>
                <a:gd name="T98" fmla="*/ 477 w 553"/>
                <a:gd name="T99" fmla="*/ 285 h 432"/>
                <a:gd name="T100" fmla="*/ 451 w 553"/>
                <a:gd name="T101" fmla="*/ 328 h 432"/>
                <a:gd name="T102" fmla="*/ 406 w 553"/>
                <a:gd name="T103" fmla="*/ 339 h 432"/>
                <a:gd name="T104" fmla="*/ 358 w 553"/>
                <a:gd name="T105" fmla="*/ 330 h 432"/>
                <a:gd name="T106" fmla="*/ 338 w 553"/>
                <a:gd name="T107" fmla="*/ 287 h 432"/>
                <a:gd name="T108" fmla="*/ 330 w 553"/>
                <a:gd name="T109" fmla="*/ 244 h 432"/>
                <a:gd name="T110" fmla="*/ 348 w 553"/>
                <a:gd name="T111" fmla="*/ 183 h 432"/>
                <a:gd name="T112" fmla="*/ 352 w 553"/>
                <a:gd name="T113" fmla="*/ 163 h 4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553" h="432">
                  <a:moveTo>
                    <a:pt x="352" y="163"/>
                  </a:moveTo>
                  <a:lnTo>
                    <a:pt x="338" y="158"/>
                  </a:lnTo>
                  <a:lnTo>
                    <a:pt x="324" y="151"/>
                  </a:lnTo>
                  <a:lnTo>
                    <a:pt x="320" y="140"/>
                  </a:lnTo>
                  <a:lnTo>
                    <a:pt x="320" y="123"/>
                  </a:lnTo>
                  <a:lnTo>
                    <a:pt x="311" y="109"/>
                  </a:lnTo>
                  <a:lnTo>
                    <a:pt x="307" y="95"/>
                  </a:lnTo>
                  <a:lnTo>
                    <a:pt x="301" y="79"/>
                  </a:lnTo>
                  <a:lnTo>
                    <a:pt x="289" y="70"/>
                  </a:lnTo>
                  <a:lnTo>
                    <a:pt x="273" y="70"/>
                  </a:lnTo>
                  <a:lnTo>
                    <a:pt x="255" y="88"/>
                  </a:lnTo>
                  <a:lnTo>
                    <a:pt x="240" y="82"/>
                  </a:lnTo>
                  <a:lnTo>
                    <a:pt x="232" y="74"/>
                  </a:lnTo>
                  <a:lnTo>
                    <a:pt x="230" y="61"/>
                  </a:lnTo>
                  <a:lnTo>
                    <a:pt x="227" y="49"/>
                  </a:lnTo>
                  <a:lnTo>
                    <a:pt x="218" y="39"/>
                  </a:lnTo>
                  <a:lnTo>
                    <a:pt x="211" y="31"/>
                  </a:lnTo>
                  <a:lnTo>
                    <a:pt x="206" y="23"/>
                  </a:lnTo>
                  <a:lnTo>
                    <a:pt x="171" y="23"/>
                  </a:lnTo>
                  <a:lnTo>
                    <a:pt x="168" y="32"/>
                  </a:lnTo>
                  <a:lnTo>
                    <a:pt x="152" y="32"/>
                  </a:lnTo>
                  <a:lnTo>
                    <a:pt x="112" y="32"/>
                  </a:lnTo>
                  <a:lnTo>
                    <a:pt x="72" y="16"/>
                  </a:lnTo>
                  <a:lnTo>
                    <a:pt x="45" y="4"/>
                  </a:lnTo>
                  <a:lnTo>
                    <a:pt x="49" y="0"/>
                  </a:lnTo>
                  <a:lnTo>
                    <a:pt x="23" y="2"/>
                  </a:lnTo>
                  <a:lnTo>
                    <a:pt x="0" y="4"/>
                  </a:lnTo>
                  <a:lnTo>
                    <a:pt x="1" y="26"/>
                  </a:lnTo>
                  <a:lnTo>
                    <a:pt x="2" y="44"/>
                  </a:lnTo>
                  <a:lnTo>
                    <a:pt x="5" y="59"/>
                  </a:lnTo>
                  <a:lnTo>
                    <a:pt x="8" y="74"/>
                  </a:lnTo>
                  <a:lnTo>
                    <a:pt x="18" y="82"/>
                  </a:lnTo>
                  <a:lnTo>
                    <a:pt x="29" y="99"/>
                  </a:lnTo>
                  <a:lnTo>
                    <a:pt x="25" y="109"/>
                  </a:lnTo>
                  <a:lnTo>
                    <a:pt x="16" y="117"/>
                  </a:lnTo>
                  <a:lnTo>
                    <a:pt x="7" y="116"/>
                  </a:lnTo>
                  <a:lnTo>
                    <a:pt x="5" y="118"/>
                  </a:lnTo>
                  <a:lnTo>
                    <a:pt x="14" y="132"/>
                  </a:lnTo>
                  <a:lnTo>
                    <a:pt x="25" y="138"/>
                  </a:lnTo>
                  <a:lnTo>
                    <a:pt x="29" y="144"/>
                  </a:lnTo>
                  <a:lnTo>
                    <a:pt x="31" y="141"/>
                  </a:lnTo>
                  <a:lnTo>
                    <a:pt x="44" y="152"/>
                  </a:lnTo>
                  <a:lnTo>
                    <a:pt x="51" y="159"/>
                  </a:lnTo>
                  <a:lnTo>
                    <a:pt x="51" y="171"/>
                  </a:lnTo>
                  <a:lnTo>
                    <a:pt x="47" y="189"/>
                  </a:lnTo>
                  <a:lnTo>
                    <a:pt x="57" y="196"/>
                  </a:lnTo>
                  <a:lnTo>
                    <a:pt x="69" y="207"/>
                  </a:lnTo>
                  <a:lnTo>
                    <a:pt x="79" y="220"/>
                  </a:lnTo>
                  <a:lnTo>
                    <a:pt x="82" y="235"/>
                  </a:lnTo>
                  <a:lnTo>
                    <a:pt x="86" y="235"/>
                  </a:lnTo>
                  <a:lnTo>
                    <a:pt x="96" y="226"/>
                  </a:lnTo>
                  <a:lnTo>
                    <a:pt x="98" y="222"/>
                  </a:lnTo>
                  <a:lnTo>
                    <a:pt x="92" y="211"/>
                  </a:lnTo>
                  <a:lnTo>
                    <a:pt x="86" y="200"/>
                  </a:lnTo>
                  <a:lnTo>
                    <a:pt x="76" y="199"/>
                  </a:lnTo>
                  <a:lnTo>
                    <a:pt x="77" y="187"/>
                  </a:lnTo>
                  <a:lnTo>
                    <a:pt x="74" y="176"/>
                  </a:lnTo>
                  <a:lnTo>
                    <a:pt x="71" y="166"/>
                  </a:lnTo>
                  <a:lnTo>
                    <a:pt x="69" y="143"/>
                  </a:lnTo>
                  <a:lnTo>
                    <a:pt x="59" y="131"/>
                  </a:lnTo>
                  <a:lnTo>
                    <a:pt x="57" y="123"/>
                  </a:lnTo>
                  <a:lnTo>
                    <a:pt x="52" y="117"/>
                  </a:lnTo>
                  <a:lnTo>
                    <a:pt x="52" y="101"/>
                  </a:lnTo>
                  <a:lnTo>
                    <a:pt x="48" y="102"/>
                  </a:lnTo>
                  <a:lnTo>
                    <a:pt x="48" y="94"/>
                  </a:lnTo>
                  <a:lnTo>
                    <a:pt x="45" y="92"/>
                  </a:lnTo>
                  <a:lnTo>
                    <a:pt x="44" y="86"/>
                  </a:lnTo>
                  <a:lnTo>
                    <a:pt x="34" y="71"/>
                  </a:lnTo>
                  <a:lnTo>
                    <a:pt x="30" y="60"/>
                  </a:lnTo>
                  <a:lnTo>
                    <a:pt x="33" y="42"/>
                  </a:lnTo>
                  <a:lnTo>
                    <a:pt x="34" y="31"/>
                  </a:lnTo>
                  <a:lnTo>
                    <a:pt x="41" y="22"/>
                  </a:lnTo>
                  <a:lnTo>
                    <a:pt x="49" y="28"/>
                  </a:lnTo>
                  <a:lnTo>
                    <a:pt x="57" y="28"/>
                  </a:lnTo>
                  <a:lnTo>
                    <a:pt x="68" y="37"/>
                  </a:lnTo>
                  <a:lnTo>
                    <a:pt x="65" y="45"/>
                  </a:lnTo>
                  <a:lnTo>
                    <a:pt x="66" y="64"/>
                  </a:lnTo>
                  <a:lnTo>
                    <a:pt x="72" y="82"/>
                  </a:lnTo>
                  <a:lnTo>
                    <a:pt x="71" y="89"/>
                  </a:lnTo>
                  <a:lnTo>
                    <a:pt x="77" y="100"/>
                  </a:lnTo>
                  <a:lnTo>
                    <a:pt x="86" y="113"/>
                  </a:lnTo>
                  <a:lnTo>
                    <a:pt x="96" y="115"/>
                  </a:lnTo>
                  <a:lnTo>
                    <a:pt x="97" y="131"/>
                  </a:lnTo>
                  <a:lnTo>
                    <a:pt x="105" y="143"/>
                  </a:lnTo>
                  <a:lnTo>
                    <a:pt x="115" y="149"/>
                  </a:lnTo>
                  <a:lnTo>
                    <a:pt x="108" y="164"/>
                  </a:lnTo>
                  <a:lnTo>
                    <a:pt x="111" y="169"/>
                  </a:lnTo>
                  <a:lnTo>
                    <a:pt x="126" y="179"/>
                  </a:lnTo>
                  <a:lnTo>
                    <a:pt x="133" y="194"/>
                  </a:lnTo>
                  <a:lnTo>
                    <a:pt x="150" y="212"/>
                  </a:lnTo>
                  <a:lnTo>
                    <a:pt x="164" y="236"/>
                  </a:lnTo>
                  <a:lnTo>
                    <a:pt x="169" y="248"/>
                  </a:lnTo>
                  <a:lnTo>
                    <a:pt x="169" y="257"/>
                  </a:lnTo>
                  <a:lnTo>
                    <a:pt x="174" y="268"/>
                  </a:lnTo>
                  <a:lnTo>
                    <a:pt x="173" y="276"/>
                  </a:lnTo>
                  <a:lnTo>
                    <a:pt x="167" y="282"/>
                  </a:lnTo>
                  <a:lnTo>
                    <a:pt x="169" y="289"/>
                  </a:lnTo>
                  <a:lnTo>
                    <a:pt x="161" y="292"/>
                  </a:lnTo>
                  <a:lnTo>
                    <a:pt x="164" y="303"/>
                  </a:lnTo>
                  <a:lnTo>
                    <a:pt x="172" y="318"/>
                  </a:lnTo>
                  <a:lnTo>
                    <a:pt x="192" y="332"/>
                  </a:lnTo>
                  <a:lnTo>
                    <a:pt x="199" y="342"/>
                  </a:lnTo>
                  <a:lnTo>
                    <a:pt x="219" y="350"/>
                  </a:lnTo>
                  <a:lnTo>
                    <a:pt x="230" y="352"/>
                  </a:lnTo>
                  <a:lnTo>
                    <a:pt x="235" y="358"/>
                  </a:lnTo>
                  <a:lnTo>
                    <a:pt x="251" y="369"/>
                  </a:lnTo>
                  <a:lnTo>
                    <a:pt x="273" y="380"/>
                  </a:lnTo>
                  <a:lnTo>
                    <a:pt x="288" y="383"/>
                  </a:lnTo>
                  <a:lnTo>
                    <a:pt x="306" y="394"/>
                  </a:lnTo>
                  <a:lnTo>
                    <a:pt x="321" y="399"/>
                  </a:lnTo>
                  <a:lnTo>
                    <a:pt x="335" y="405"/>
                  </a:lnTo>
                  <a:lnTo>
                    <a:pt x="345" y="403"/>
                  </a:lnTo>
                  <a:lnTo>
                    <a:pt x="363" y="394"/>
                  </a:lnTo>
                  <a:lnTo>
                    <a:pt x="375" y="392"/>
                  </a:lnTo>
                  <a:lnTo>
                    <a:pt x="391" y="398"/>
                  </a:lnTo>
                  <a:lnTo>
                    <a:pt x="401" y="406"/>
                  </a:lnTo>
                  <a:lnTo>
                    <a:pt x="422" y="432"/>
                  </a:lnTo>
                  <a:lnTo>
                    <a:pt x="423" y="424"/>
                  </a:lnTo>
                  <a:lnTo>
                    <a:pt x="426" y="419"/>
                  </a:lnTo>
                  <a:lnTo>
                    <a:pt x="424" y="414"/>
                  </a:lnTo>
                  <a:lnTo>
                    <a:pt x="436" y="395"/>
                  </a:lnTo>
                  <a:lnTo>
                    <a:pt x="462" y="395"/>
                  </a:lnTo>
                  <a:lnTo>
                    <a:pt x="464" y="387"/>
                  </a:lnTo>
                  <a:lnTo>
                    <a:pt x="461" y="386"/>
                  </a:lnTo>
                  <a:lnTo>
                    <a:pt x="459" y="380"/>
                  </a:lnTo>
                  <a:lnTo>
                    <a:pt x="452" y="375"/>
                  </a:lnTo>
                  <a:lnTo>
                    <a:pt x="445" y="367"/>
                  </a:lnTo>
                  <a:lnTo>
                    <a:pt x="454" y="367"/>
                  </a:lnTo>
                  <a:lnTo>
                    <a:pt x="456" y="353"/>
                  </a:lnTo>
                  <a:lnTo>
                    <a:pt x="476" y="353"/>
                  </a:lnTo>
                  <a:lnTo>
                    <a:pt x="495" y="354"/>
                  </a:lnTo>
                  <a:lnTo>
                    <a:pt x="495" y="351"/>
                  </a:lnTo>
                  <a:lnTo>
                    <a:pt x="497" y="349"/>
                  </a:lnTo>
                  <a:lnTo>
                    <a:pt x="501" y="352"/>
                  </a:lnTo>
                  <a:lnTo>
                    <a:pt x="510" y="338"/>
                  </a:lnTo>
                  <a:lnTo>
                    <a:pt x="514" y="338"/>
                  </a:lnTo>
                  <a:lnTo>
                    <a:pt x="519" y="338"/>
                  </a:lnTo>
                  <a:lnTo>
                    <a:pt x="523" y="343"/>
                  </a:lnTo>
                  <a:lnTo>
                    <a:pt x="531" y="324"/>
                  </a:lnTo>
                  <a:lnTo>
                    <a:pt x="535" y="314"/>
                  </a:lnTo>
                  <a:lnTo>
                    <a:pt x="532" y="310"/>
                  </a:lnTo>
                  <a:lnTo>
                    <a:pt x="538" y="296"/>
                  </a:lnTo>
                  <a:lnTo>
                    <a:pt x="551" y="282"/>
                  </a:lnTo>
                  <a:lnTo>
                    <a:pt x="553" y="270"/>
                  </a:lnTo>
                  <a:lnTo>
                    <a:pt x="550" y="265"/>
                  </a:lnTo>
                  <a:lnTo>
                    <a:pt x="537" y="267"/>
                  </a:lnTo>
                  <a:lnTo>
                    <a:pt x="519" y="267"/>
                  </a:lnTo>
                  <a:lnTo>
                    <a:pt x="496" y="272"/>
                  </a:lnTo>
                  <a:lnTo>
                    <a:pt x="481" y="278"/>
                  </a:lnTo>
                  <a:lnTo>
                    <a:pt x="477" y="285"/>
                  </a:lnTo>
                  <a:lnTo>
                    <a:pt x="472" y="305"/>
                  </a:lnTo>
                  <a:lnTo>
                    <a:pt x="466" y="319"/>
                  </a:lnTo>
                  <a:lnTo>
                    <a:pt x="451" y="328"/>
                  </a:lnTo>
                  <a:lnTo>
                    <a:pt x="438" y="333"/>
                  </a:lnTo>
                  <a:lnTo>
                    <a:pt x="422" y="337"/>
                  </a:lnTo>
                  <a:lnTo>
                    <a:pt x="406" y="339"/>
                  </a:lnTo>
                  <a:lnTo>
                    <a:pt x="386" y="346"/>
                  </a:lnTo>
                  <a:lnTo>
                    <a:pt x="380" y="336"/>
                  </a:lnTo>
                  <a:lnTo>
                    <a:pt x="358" y="330"/>
                  </a:lnTo>
                  <a:lnTo>
                    <a:pt x="352" y="318"/>
                  </a:lnTo>
                  <a:lnTo>
                    <a:pt x="349" y="304"/>
                  </a:lnTo>
                  <a:lnTo>
                    <a:pt x="338" y="287"/>
                  </a:lnTo>
                  <a:lnTo>
                    <a:pt x="337" y="268"/>
                  </a:lnTo>
                  <a:lnTo>
                    <a:pt x="332" y="256"/>
                  </a:lnTo>
                  <a:lnTo>
                    <a:pt x="330" y="244"/>
                  </a:lnTo>
                  <a:lnTo>
                    <a:pt x="334" y="232"/>
                  </a:lnTo>
                  <a:lnTo>
                    <a:pt x="340" y="200"/>
                  </a:lnTo>
                  <a:lnTo>
                    <a:pt x="348" y="183"/>
                  </a:lnTo>
                  <a:lnTo>
                    <a:pt x="359" y="162"/>
                  </a:lnTo>
                  <a:lnTo>
                    <a:pt x="352" y="163"/>
                  </a:lnTo>
                  <a:lnTo>
                    <a:pt x="352" y="163"/>
                  </a:ln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8" name="Macedonia"/>
            <p:cNvSpPr>
              <a:spLocks/>
            </p:cNvSpPr>
            <p:nvPr/>
          </p:nvSpPr>
          <p:spPr bwMode="auto">
            <a:xfrm>
              <a:off x="6626225" y="2886076"/>
              <a:ext cx="74612" cy="53975"/>
            </a:xfrm>
            <a:custGeom>
              <a:avLst/>
              <a:gdLst>
                <a:gd name="T0" fmla="*/ 44 w 47"/>
                <a:gd name="T1" fmla="*/ 7 h 34"/>
                <a:gd name="T2" fmla="*/ 34 w 47"/>
                <a:gd name="T3" fmla="*/ 0 h 34"/>
                <a:gd name="T4" fmla="*/ 25 w 47"/>
                <a:gd name="T5" fmla="*/ 1 h 34"/>
                <a:gd name="T6" fmla="*/ 18 w 47"/>
                <a:gd name="T7" fmla="*/ 2 h 34"/>
                <a:gd name="T8" fmla="*/ 14 w 47"/>
                <a:gd name="T9" fmla="*/ 3 h 34"/>
                <a:gd name="T10" fmla="*/ 3 w 47"/>
                <a:gd name="T11" fmla="*/ 6 h 34"/>
                <a:gd name="T12" fmla="*/ 3 w 47"/>
                <a:gd name="T13" fmla="*/ 11 h 34"/>
                <a:gd name="T14" fmla="*/ 0 w 47"/>
                <a:gd name="T15" fmla="*/ 11 h 34"/>
                <a:gd name="T16" fmla="*/ 0 w 47"/>
                <a:gd name="T17" fmla="*/ 11 h 34"/>
                <a:gd name="T18" fmla="*/ 0 w 47"/>
                <a:gd name="T19" fmla="*/ 18 h 34"/>
                <a:gd name="T20" fmla="*/ 2 w 47"/>
                <a:gd name="T21" fmla="*/ 29 h 34"/>
                <a:gd name="T22" fmla="*/ 11 w 47"/>
                <a:gd name="T23" fmla="*/ 34 h 34"/>
                <a:gd name="T24" fmla="*/ 24 w 47"/>
                <a:gd name="T25" fmla="*/ 32 h 34"/>
                <a:gd name="T26" fmla="*/ 30 w 47"/>
                <a:gd name="T27" fmla="*/ 27 h 34"/>
                <a:gd name="T28" fmla="*/ 41 w 47"/>
                <a:gd name="T29" fmla="*/ 28 h 34"/>
                <a:gd name="T30" fmla="*/ 43 w 47"/>
                <a:gd name="T31" fmla="*/ 23 h 34"/>
                <a:gd name="T32" fmla="*/ 47 w 47"/>
                <a:gd name="T33" fmla="*/ 23 h 34"/>
                <a:gd name="T34" fmla="*/ 44 w 47"/>
                <a:gd name="T35" fmla="*/ 7 h 34"/>
                <a:gd name="T36" fmla="*/ 44 w 47"/>
                <a:gd name="T37" fmla="*/ 7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7" h="34">
                  <a:moveTo>
                    <a:pt x="44" y="7"/>
                  </a:moveTo>
                  <a:lnTo>
                    <a:pt x="34" y="0"/>
                  </a:lnTo>
                  <a:lnTo>
                    <a:pt x="25" y="1"/>
                  </a:lnTo>
                  <a:lnTo>
                    <a:pt x="18" y="2"/>
                  </a:lnTo>
                  <a:lnTo>
                    <a:pt x="14" y="3"/>
                  </a:lnTo>
                  <a:lnTo>
                    <a:pt x="3" y="6"/>
                  </a:lnTo>
                  <a:lnTo>
                    <a:pt x="3" y="11"/>
                  </a:lnTo>
                  <a:lnTo>
                    <a:pt x="0" y="11"/>
                  </a:lnTo>
                  <a:lnTo>
                    <a:pt x="0" y="11"/>
                  </a:lnTo>
                  <a:lnTo>
                    <a:pt x="0" y="18"/>
                  </a:lnTo>
                  <a:lnTo>
                    <a:pt x="2" y="29"/>
                  </a:lnTo>
                  <a:lnTo>
                    <a:pt x="11" y="34"/>
                  </a:lnTo>
                  <a:lnTo>
                    <a:pt x="24" y="32"/>
                  </a:lnTo>
                  <a:lnTo>
                    <a:pt x="30" y="27"/>
                  </a:lnTo>
                  <a:lnTo>
                    <a:pt x="41" y="28"/>
                  </a:lnTo>
                  <a:lnTo>
                    <a:pt x="43" y="23"/>
                  </a:lnTo>
                  <a:lnTo>
                    <a:pt x="47" y="23"/>
                  </a:lnTo>
                  <a:lnTo>
                    <a:pt x="44" y="7"/>
                  </a:lnTo>
                  <a:lnTo>
                    <a:pt x="44" y="7"/>
                  </a:ln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9" name="Malia"/>
            <p:cNvSpPr>
              <a:spLocks/>
            </p:cNvSpPr>
            <p:nvPr/>
          </p:nvSpPr>
          <p:spPr bwMode="auto">
            <a:xfrm>
              <a:off x="5599112" y="3540126"/>
              <a:ext cx="542925" cy="561975"/>
            </a:xfrm>
            <a:custGeom>
              <a:avLst/>
              <a:gdLst>
                <a:gd name="T0" fmla="*/ 319 w 342"/>
                <a:gd name="T1" fmla="*/ 141 h 354"/>
                <a:gd name="T2" fmla="*/ 309 w 342"/>
                <a:gd name="T3" fmla="*/ 122 h 354"/>
                <a:gd name="T4" fmla="*/ 291 w 342"/>
                <a:gd name="T5" fmla="*/ 104 h 354"/>
                <a:gd name="T6" fmla="*/ 153 w 342"/>
                <a:gd name="T7" fmla="*/ 0 h 354"/>
                <a:gd name="T8" fmla="*/ 130 w 342"/>
                <a:gd name="T9" fmla="*/ 103 h 354"/>
                <a:gd name="T10" fmla="*/ 143 w 342"/>
                <a:gd name="T11" fmla="*/ 209 h 354"/>
                <a:gd name="T12" fmla="*/ 55 w 342"/>
                <a:gd name="T13" fmla="*/ 225 h 354"/>
                <a:gd name="T14" fmla="*/ 43 w 342"/>
                <a:gd name="T15" fmla="*/ 229 h 354"/>
                <a:gd name="T16" fmla="*/ 17 w 342"/>
                <a:gd name="T17" fmla="*/ 227 h 354"/>
                <a:gd name="T18" fmla="*/ 7 w 342"/>
                <a:gd name="T19" fmla="*/ 242 h 354"/>
                <a:gd name="T20" fmla="*/ 0 w 342"/>
                <a:gd name="T21" fmla="*/ 261 h 354"/>
                <a:gd name="T22" fmla="*/ 13 w 342"/>
                <a:gd name="T23" fmla="*/ 282 h 354"/>
                <a:gd name="T24" fmla="*/ 13 w 342"/>
                <a:gd name="T25" fmla="*/ 298 h 354"/>
                <a:gd name="T26" fmla="*/ 17 w 342"/>
                <a:gd name="T27" fmla="*/ 307 h 354"/>
                <a:gd name="T28" fmla="*/ 27 w 342"/>
                <a:gd name="T29" fmla="*/ 305 h 354"/>
                <a:gd name="T30" fmla="*/ 41 w 342"/>
                <a:gd name="T31" fmla="*/ 312 h 354"/>
                <a:gd name="T32" fmla="*/ 54 w 342"/>
                <a:gd name="T33" fmla="*/ 304 h 354"/>
                <a:gd name="T34" fmla="*/ 63 w 342"/>
                <a:gd name="T35" fmla="*/ 302 h 354"/>
                <a:gd name="T36" fmla="*/ 70 w 342"/>
                <a:gd name="T37" fmla="*/ 313 h 354"/>
                <a:gd name="T38" fmla="*/ 74 w 342"/>
                <a:gd name="T39" fmla="*/ 329 h 354"/>
                <a:gd name="T40" fmla="*/ 78 w 342"/>
                <a:gd name="T41" fmla="*/ 335 h 354"/>
                <a:gd name="T42" fmla="*/ 79 w 342"/>
                <a:gd name="T43" fmla="*/ 345 h 354"/>
                <a:gd name="T44" fmla="*/ 88 w 342"/>
                <a:gd name="T45" fmla="*/ 349 h 354"/>
                <a:gd name="T46" fmla="*/ 111 w 342"/>
                <a:gd name="T47" fmla="*/ 353 h 354"/>
                <a:gd name="T48" fmla="*/ 118 w 342"/>
                <a:gd name="T49" fmla="*/ 347 h 354"/>
                <a:gd name="T50" fmla="*/ 127 w 342"/>
                <a:gd name="T51" fmla="*/ 354 h 354"/>
                <a:gd name="T52" fmla="*/ 140 w 342"/>
                <a:gd name="T53" fmla="*/ 348 h 354"/>
                <a:gd name="T54" fmla="*/ 145 w 342"/>
                <a:gd name="T55" fmla="*/ 324 h 354"/>
                <a:gd name="T56" fmla="*/ 161 w 342"/>
                <a:gd name="T57" fmla="*/ 296 h 354"/>
                <a:gd name="T58" fmla="*/ 170 w 342"/>
                <a:gd name="T59" fmla="*/ 274 h 354"/>
                <a:gd name="T60" fmla="*/ 189 w 342"/>
                <a:gd name="T61" fmla="*/ 272 h 354"/>
                <a:gd name="T62" fmla="*/ 208 w 342"/>
                <a:gd name="T63" fmla="*/ 255 h 354"/>
                <a:gd name="T64" fmla="*/ 231 w 342"/>
                <a:gd name="T65" fmla="*/ 239 h 354"/>
                <a:gd name="T66" fmla="*/ 248 w 342"/>
                <a:gd name="T67" fmla="*/ 240 h 354"/>
                <a:gd name="T68" fmla="*/ 275 w 342"/>
                <a:gd name="T69" fmla="*/ 239 h 354"/>
                <a:gd name="T70" fmla="*/ 310 w 342"/>
                <a:gd name="T71" fmla="*/ 227 h 354"/>
                <a:gd name="T72" fmla="*/ 331 w 342"/>
                <a:gd name="T73" fmla="*/ 210 h 354"/>
                <a:gd name="T74" fmla="*/ 341 w 342"/>
                <a:gd name="T75" fmla="*/ 139 h 3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342" h="354">
                  <a:moveTo>
                    <a:pt x="341" y="139"/>
                  </a:moveTo>
                  <a:lnTo>
                    <a:pt x="319" y="141"/>
                  </a:lnTo>
                  <a:lnTo>
                    <a:pt x="318" y="127"/>
                  </a:lnTo>
                  <a:lnTo>
                    <a:pt x="309" y="122"/>
                  </a:lnTo>
                  <a:lnTo>
                    <a:pt x="295" y="115"/>
                  </a:lnTo>
                  <a:lnTo>
                    <a:pt x="291" y="104"/>
                  </a:lnTo>
                  <a:lnTo>
                    <a:pt x="222" y="53"/>
                  </a:lnTo>
                  <a:lnTo>
                    <a:pt x="153" y="0"/>
                  </a:lnTo>
                  <a:lnTo>
                    <a:pt x="122" y="1"/>
                  </a:lnTo>
                  <a:lnTo>
                    <a:pt x="130" y="103"/>
                  </a:lnTo>
                  <a:lnTo>
                    <a:pt x="140" y="206"/>
                  </a:lnTo>
                  <a:lnTo>
                    <a:pt x="143" y="209"/>
                  </a:lnTo>
                  <a:lnTo>
                    <a:pt x="139" y="225"/>
                  </a:lnTo>
                  <a:lnTo>
                    <a:pt x="55" y="225"/>
                  </a:lnTo>
                  <a:lnTo>
                    <a:pt x="52" y="231"/>
                  </a:lnTo>
                  <a:lnTo>
                    <a:pt x="43" y="229"/>
                  </a:lnTo>
                  <a:lnTo>
                    <a:pt x="32" y="235"/>
                  </a:lnTo>
                  <a:lnTo>
                    <a:pt x="17" y="227"/>
                  </a:lnTo>
                  <a:lnTo>
                    <a:pt x="11" y="228"/>
                  </a:lnTo>
                  <a:lnTo>
                    <a:pt x="7" y="242"/>
                  </a:lnTo>
                  <a:lnTo>
                    <a:pt x="0" y="247"/>
                  </a:lnTo>
                  <a:lnTo>
                    <a:pt x="0" y="261"/>
                  </a:lnTo>
                  <a:lnTo>
                    <a:pt x="5" y="275"/>
                  </a:lnTo>
                  <a:lnTo>
                    <a:pt x="13" y="282"/>
                  </a:lnTo>
                  <a:lnTo>
                    <a:pt x="14" y="291"/>
                  </a:lnTo>
                  <a:lnTo>
                    <a:pt x="13" y="298"/>
                  </a:lnTo>
                  <a:lnTo>
                    <a:pt x="14" y="307"/>
                  </a:lnTo>
                  <a:lnTo>
                    <a:pt x="17" y="307"/>
                  </a:lnTo>
                  <a:lnTo>
                    <a:pt x="23" y="304"/>
                  </a:lnTo>
                  <a:lnTo>
                    <a:pt x="27" y="305"/>
                  </a:lnTo>
                  <a:lnTo>
                    <a:pt x="32" y="310"/>
                  </a:lnTo>
                  <a:lnTo>
                    <a:pt x="41" y="312"/>
                  </a:lnTo>
                  <a:lnTo>
                    <a:pt x="47" y="308"/>
                  </a:lnTo>
                  <a:lnTo>
                    <a:pt x="54" y="304"/>
                  </a:lnTo>
                  <a:lnTo>
                    <a:pt x="58" y="301"/>
                  </a:lnTo>
                  <a:lnTo>
                    <a:pt x="63" y="302"/>
                  </a:lnTo>
                  <a:lnTo>
                    <a:pt x="68" y="307"/>
                  </a:lnTo>
                  <a:lnTo>
                    <a:pt x="70" y="313"/>
                  </a:lnTo>
                  <a:lnTo>
                    <a:pt x="79" y="324"/>
                  </a:lnTo>
                  <a:lnTo>
                    <a:pt x="74" y="329"/>
                  </a:lnTo>
                  <a:lnTo>
                    <a:pt x="73" y="338"/>
                  </a:lnTo>
                  <a:lnTo>
                    <a:pt x="78" y="335"/>
                  </a:lnTo>
                  <a:lnTo>
                    <a:pt x="81" y="338"/>
                  </a:lnTo>
                  <a:lnTo>
                    <a:pt x="79" y="345"/>
                  </a:lnTo>
                  <a:lnTo>
                    <a:pt x="85" y="352"/>
                  </a:lnTo>
                  <a:lnTo>
                    <a:pt x="88" y="349"/>
                  </a:lnTo>
                  <a:lnTo>
                    <a:pt x="94" y="352"/>
                  </a:lnTo>
                  <a:lnTo>
                    <a:pt x="111" y="353"/>
                  </a:lnTo>
                  <a:lnTo>
                    <a:pt x="114" y="346"/>
                  </a:lnTo>
                  <a:lnTo>
                    <a:pt x="118" y="347"/>
                  </a:lnTo>
                  <a:lnTo>
                    <a:pt x="124" y="344"/>
                  </a:lnTo>
                  <a:lnTo>
                    <a:pt x="127" y="354"/>
                  </a:lnTo>
                  <a:lnTo>
                    <a:pt x="132" y="351"/>
                  </a:lnTo>
                  <a:lnTo>
                    <a:pt x="140" y="348"/>
                  </a:lnTo>
                  <a:lnTo>
                    <a:pt x="139" y="334"/>
                  </a:lnTo>
                  <a:lnTo>
                    <a:pt x="145" y="324"/>
                  </a:lnTo>
                  <a:lnTo>
                    <a:pt x="144" y="315"/>
                  </a:lnTo>
                  <a:lnTo>
                    <a:pt x="161" y="296"/>
                  </a:lnTo>
                  <a:lnTo>
                    <a:pt x="164" y="280"/>
                  </a:lnTo>
                  <a:lnTo>
                    <a:pt x="170" y="274"/>
                  </a:lnTo>
                  <a:lnTo>
                    <a:pt x="180" y="277"/>
                  </a:lnTo>
                  <a:lnTo>
                    <a:pt x="189" y="272"/>
                  </a:lnTo>
                  <a:lnTo>
                    <a:pt x="192" y="267"/>
                  </a:lnTo>
                  <a:lnTo>
                    <a:pt x="208" y="255"/>
                  </a:lnTo>
                  <a:lnTo>
                    <a:pt x="211" y="248"/>
                  </a:lnTo>
                  <a:lnTo>
                    <a:pt x="231" y="239"/>
                  </a:lnTo>
                  <a:lnTo>
                    <a:pt x="242" y="235"/>
                  </a:lnTo>
                  <a:lnTo>
                    <a:pt x="248" y="240"/>
                  </a:lnTo>
                  <a:lnTo>
                    <a:pt x="261" y="240"/>
                  </a:lnTo>
                  <a:lnTo>
                    <a:pt x="275" y="239"/>
                  </a:lnTo>
                  <a:lnTo>
                    <a:pt x="282" y="230"/>
                  </a:lnTo>
                  <a:lnTo>
                    <a:pt x="310" y="227"/>
                  </a:lnTo>
                  <a:lnTo>
                    <a:pt x="329" y="224"/>
                  </a:lnTo>
                  <a:lnTo>
                    <a:pt x="331" y="210"/>
                  </a:lnTo>
                  <a:lnTo>
                    <a:pt x="342" y="194"/>
                  </a:lnTo>
                  <a:lnTo>
                    <a:pt x="341" y="139"/>
                  </a:lnTo>
                  <a:lnTo>
                    <a:pt x="341" y="139"/>
                  </a:ln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0" name="Myanmar"/>
            <p:cNvSpPr>
              <a:spLocks/>
            </p:cNvSpPr>
            <p:nvPr/>
          </p:nvSpPr>
          <p:spPr bwMode="auto">
            <a:xfrm>
              <a:off x="9015412" y="3414713"/>
              <a:ext cx="290512" cy="693738"/>
            </a:xfrm>
            <a:custGeom>
              <a:avLst/>
              <a:gdLst>
                <a:gd name="T0" fmla="*/ 180 w 183"/>
                <a:gd name="T1" fmla="*/ 154 h 437"/>
                <a:gd name="T2" fmla="*/ 156 w 183"/>
                <a:gd name="T3" fmla="*/ 156 h 437"/>
                <a:gd name="T4" fmla="*/ 142 w 183"/>
                <a:gd name="T5" fmla="*/ 128 h 437"/>
                <a:gd name="T6" fmla="*/ 120 w 183"/>
                <a:gd name="T7" fmla="*/ 101 h 437"/>
                <a:gd name="T8" fmla="*/ 97 w 183"/>
                <a:gd name="T9" fmla="*/ 77 h 437"/>
                <a:gd name="T10" fmla="*/ 109 w 183"/>
                <a:gd name="T11" fmla="*/ 37 h 437"/>
                <a:gd name="T12" fmla="*/ 94 w 183"/>
                <a:gd name="T13" fmla="*/ 13 h 437"/>
                <a:gd name="T14" fmla="*/ 72 w 183"/>
                <a:gd name="T15" fmla="*/ 1 h 437"/>
                <a:gd name="T16" fmla="*/ 71 w 183"/>
                <a:gd name="T17" fmla="*/ 15 h 437"/>
                <a:gd name="T18" fmla="*/ 59 w 183"/>
                <a:gd name="T19" fmla="*/ 25 h 437"/>
                <a:gd name="T20" fmla="*/ 41 w 183"/>
                <a:gd name="T21" fmla="*/ 55 h 437"/>
                <a:gd name="T22" fmla="*/ 33 w 183"/>
                <a:gd name="T23" fmla="*/ 87 h 437"/>
                <a:gd name="T24" fmla="*/ 11 w 183"/>
                <a:gd name="T25" fmla="*/ 101 h 437"/>
                <a:gd name="T26" fmla="*/ 11 w 183"/>
                <a:gd name="T27" fmla="*/ 134 h 437"/>
                <a:gd name="T28" fmla="*/ 5 w 183"/>
                <a:gd name="T29" fmla="*/ 150 h 437"/>
                <a:gd name="T30" fmla="*/ 0 w 183"/>
                <a:gd name="T31" fmla="*/ 163 h 437"/>
                <a:gd name="T32" fmla="*/ 20 w 183"/>
                <a:gd name="T33" fmla="*/ 201 h 437"/>
                <a:gd name="T34" fmla="*/ 31 w 183"/>
                <a:gd name="T35" fmla="*/ 213 h 437"/>
                <a:gd name="T36" fmla="*/ 59 w 183"/>
                <a:gd name="T37" fmla="*/ 262 h 437"/>
                <a:gd name="T38" fmla="*/ 69 w 183"/>
                <a:gd name="T39" fmla="*/ 297 h 437"/>
                <a:gd name="T40" fmla="*/ 102 w 183"/>
                <a:gd name="T41" fmla="*/ 282 h 437"/>
                <a:gd name="T42" fmla="*/ 127 w 183"/>
                <a:gd name="T43" fmla="*/ 290 h 437"/>
                <a:gd name="T44" fmla="*/ 143 w 183"/>
                <a:gd name="T45" fmla="*/ 349 h 437"/>
                <a:gd name="T46" fmla="*/ 154 w 183"/>
                <a:gd name="T47" fmla="*/ 387 h 437"/>
                <a:gd name="T48" fmla="*/ 157 w 183"/>
                <a:gd name="T49" fmla="*/ 419 h 437"/>
                <a:gd name="T50" fmla="*/ 169 w 183"/>
                <a:gd name="T51" fmla="*/ 413 h 437"/>
                <a:gd name="T52" fmla="*/ 168 w 183"/>
                <a:gd name="T53" fmla="*/ 369 h 437"/>
                <a:gd name="T54" fmla="*/ 164 w 183"/>
                <a:gd name="T55" fmla="*/ 345 h 437"/>
                <a:gd name="T56" fmla="*/ 141 w 183"/>
                <a:gd name="T57" fmla="*/ 314 h 437"/>
                <a:gd name="T58" fmla="*/ 153 w 183"/>
                <a:gd name="T59" fmla="*/ 289 h 437"/>
                <a:gd name="T60" fmla="*/ 127 w 183"/>
                <a:gd name="T61" fmla="*/ 256 h 437"/>
                <a:gd name="T62" fmla="*/ 122 w 183"/>
                <a:gd name="T63" fmla="*/ 231 h 437"/>
                <a:gd name="T64" fmla="*/ 142 w 183"/>
                <a:gd name="T65" fmla="*/ 204 h 437"/>
                <a:gd name="T66" fmla="*/ 164 w 183"/>
                <a:gd name="T67" fmla="*/ 188 h 437"/>
                <a:gd name="T68" fmla="*/ 183 w 183"/>
                <a:gd name="T69" fmla="*/ 164 h 4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83" h="437">
                  <a:moveTo>
                    <a:pt x="183" y="164"/>
                  </a:moveTo>
                  <a:lnTo>
                    <a:pt x="180" y="154"/>
                  </a:lnTo>
                  <a:lnTo>
                    <a:pt x="166" y="161"/>
                  </a:lnTo>
                  <a:lnTo>
                    <a:pt x="156" y="156"/>
                  </a:lnTo>
                  <a:lnTo>
                    <a:pt x="140" y="148"/>
                  </a:lnTo>
                  <a:lnTo>
                    <a:pt x="142" y="128"/>
                  </a:lnTo>
                  <a:lnTo>
                    <a:pt x="128" y="123"/>
                  </a:lnTo>
                  <a:lnTo>
                    <a:pt x="120" y="101"/>
                  </a:lnTo>
                  <a:lnTo>
                    <a:pt x="99" y="105"/>
                  </a:lnTo>
                  <a:lnTo>
                    <a:pt x="97" y="77"/>
                  </a:lnTo>
                  <a:lnTo>
                    <a:pt x="112" y="57"/>
                  </a:lnTo>
                  <a:lnTo>
                    <a:pt x="109" y="37"/>
                  </a:lnTo>
                  <a:lnTo>
                    <a:pt x="104" y="19"/>
                  </a:lnTo>
                  <a:lnTo>
                    <a:pt x="94" y="13"/>
                  </a:lnTo>
                  <a:lnTo>
                    <a:pt x="84" y="0"/>
                  </a:lnTo>
                  <a:lnTo>
                    <a:pt x="72" y="1"/>
                  </a:lnTo>
                  <a:lnTo>
                    <a:pt x="76" y="10"/>
                  </a:lnTo>
                  <a:lnTo>
                    <a:pt x="71" y="15"/>
                  </a:lnTo>
                  <a:lnTo>
                    <a:pt x="75" y="29"/>
                  </a:lnTo>
                  <a:lnTo>
                    <a:pt x="59" y="25"/>
                  </a:lnTo>
                  <a:lnTo>
                    <a:pt x="37" y="41"/>
                  </a:lnTo>
                  <a:lnTo>
                    <a:pt x="41" y="55"/>
                  </a:lnTo>
                  <a:lnTo>
                    <a:pt x="32" y="75"/>
                  </a:lnTo>
                  <a:lnTo>
                    <a:pt x="33" y="87"/>
                  </a:lnTo>
                  <a:lnTo>
                    <a:pt x="28" y="107"/>
                  </a:lnTo>
                  <a:lnTo>
                    <a:pt x="11" y="101"/>
                  </a:lnTo>
                  <a:lnTo>
                    <a:pt x="15" y="125"/>
                  </a:lnTo>
                  <a:lnTo>
                    <a:pt x="11" y="134"/>
                  </a:lnTo>
                  <a:lnTo>
                    <a:pt x="15" y="144"/>
                  </a:lnTo>
                  <a:lnTo>
                    <a:pt x="5" y="150"/>
                  </a:lnTo>
                  <a:lnTo>
                    <a:pt x="7" y="166"/>
                  </a:lnTo>
                  <a:lnTo>
                    <a:pt x="0" y="163"/>
                  </a:lnTo>
                  <a:lnTo>
                    <a:pt x="3" y="181"/>
                  </a:lnTo>
                  <a:lnTo>
                    <a:pt x="20" y="201"/>
                  </a:lnTo>
                  <a:lnTo>
                    <a:pt x="33" y="205"/>
                  </a:lnTo>
                  <a:lnTo>
                    <a:pt x="31" y="213"/>
                  </a:lnTo>
                  <a:lnTo>
                    <a:pt x="52" y="240"/>
                  </a:lnTo>
                  <a:lnTo>
                    <a:pt x="59" y="262"/>
                  </a:lnTo>
                  <a:lnTo>
                    <a:pt x="56" y="291"/>
                  </a:lnTo>
                  <a:lnTo>
                    <a:pt x="69" y="297"/>
                  </a:lnTo>
                  <a:lnTo>
                    <a:pt x="81" y="300"/>
                  </a:lnTo>
                  <a:lnTo>
                    <a:pt x="102" y="282"/>
                  </a:lnTo>
                  <a:lnTo>
                    <a:pt x="114" y="271"/>
                  </a:lnTo>
                  <a:lnTo>
                    <a:pt x="127" y="290"/>
                  </a:lnTo>
                  <a:lnTo>
                    <a:pt x="134" y="320"/>
                  </a:lnTo>
                  <a:lnTo>
                    <a:pt x="143" y="349"/>
                  </a:lnTo>
                  <a:lnTo>
                    <a:pt x="153" y="361"/>
                  </a:lnTo>
                  <a:lnTo>
                    <a:pt x="154" y="387"/>
                  </a:lnTo>
                  <a:lnTo>
                    <a:pt x="162" y="402"/>
                  </a:lnTo>
                  <a:lnTo>
                    <a:pt x="157" y="419"/>
                  </a:lnTo>
                  <a:lnTo>
                    <a:pt x="160" y="437"/>
                  </a:lnTo>
                  <a:lnTo>
                    <a:pt x="169" y="413"/>
                  </a:lnTo>
                  <a:lnTo>
                    <a:pt x="179" y="390"/>
                  </a:lnTo>
                  <a:lnTo>
                    <a:pt x="168" y="369"/>
                  </a:lnTo>
                  <a:lnTo>
                    <a:pt x="168" y="358"/>
                  </a:lnTo>
                  <a:lnTo>
                    <a:pt x="164" y="345"/>
                  </a:lnTo>
                  <a:lnTo>
                    <a:pt x="148" y="325"/>
                  </a:lnTo>
                  <a:lnTo>
                    <a:pt x="141" y="314"/>
                  </a:lnTo>
                  <a:lnTo>
                    <a:pt x="148" y="309"/>
                  </a:lnTo>
                  <a:lnTo>
                    <a:pt x="153" y="289"/>
                  </a:lnTo>
                  <a:lnTo>
                    <a:pt x="142" y="273"/>
                  </a:lnTo>
                  <a:lnTo>
                    <a:pt x="127" y="256"/>
                  </a:lnTo>
                  <a:lnTo>
                    <a:pt x="113" y="234"/>
                  </a:lnTo>
                  <a:lnTo>
                    <a:pt x="122" y="231"/>
                  </a:lnTo>
                  <a:lnTo>
                    <a:pt x="127" y="205"/>
                  </a:lnTo>
                  <a:lnTo>
                    <a:pt x="142" y="204"/>
                  </a:lnTo>
                  <a:lnTo>
                    <a:pt x="153" y="193"/>
                  </a:lnTo>
                  <a:lnTo>
                    <a:pt x="164" y="188"/>
                  </a:lnTo>
                  <a:lnTo>
                    <a:pt x="167" y="179"/>
                  </a:lnTo>
                  <a:lnTo>
                    <a:pt x="183" y="164"/>
                  </a:lnTo>
                  <a:lnTo>
                    <a:pt x="183" y="164"/>
                  </a:ln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1" name="Montenegro"/>
            <p:cNvSpPr>
              <a:spLocks/>
            </p:cNvSpPr>
            <p:nvPr/>
          </p:nvSpPr>
          <p:spPr bwMode="auto">
            <a:xfrm>
              <a:off x="6559550" y="2843213"/>
              <a:ext cx="57150" cy="58738"/>
            </a:xfrm>
            <a:custGeom>
              <a:avLst/>
              <a:gdLst>
                <a:gd name="T0" fmla="*/ 34 w 36"/>
                <a:gd name="T1" fmla="*/ 16 h 37"/>
                <a:gd name="T2" fmla="*/ 36 w 36"/>
                <a:gd name="T3" fmla="*/ 14 h 37"/>
                <a:gd name="T4" fmla="*/ 28 w 36"/>
                <a:gd name="T5" fmla="*/ 9 h 37"/>
                <a:gd name="T6" fmla="*/ 21 w 36"/>
                <a:gd name="T7" fmla="*/ 6 h 37"/>
                <a:gd name="T8" fmla="*/ 18 w 36"/>
                <a:gd name="T9" fmla="*/ 3 h 37"/>
                <a:gd name="T10" fmla="*/ 13 w 36"/>
                <a:gd name="T11" fmla="*/ 0 h 37"/>
                <a:gd name="T12" fmla="*/ 10 w 36"/>
                <a:gd name="T13" fmla="*/ 2 h 37"/>
                <a:gd name="T14" fmla="*/ 4 w 36"/>
                <a:gd name="T15" fmla="*/ 7 h 37"/>
                <a:gd name="T16" fmla="*/ 2 w 36"/>
                <a:gd name="T17" fmla="*/ 19 h 37"/>
                <a:gd name="T18" fmla="*/ 0 w 36"/>
                <a:gd name="T19" fmla="*/ 23 h 37"/>
                <a:gd name="T20" fmla="*/ 0 w 36"/>
                <a:gd name="T21" fmla="*/ 23 h 37"/>
                <a:gd name="T22" fmla="*/ 9 w 36"/>
                <a:gd name="T23" fmla="*/ 28 h 37"/>
                <a:gd name="T24" fmla="*/ 15 w 36"/>
                <a:gd name="T25" fmla="*/ 35 h 37"/>
                <a:gd name="T26" fmla="*/ 19 w 36"/>
                <a:gd name="T27" fmla="*/ 37 h 37"/>
                <a:gd name="T28" fmla="*/ 19 w 36"/>
                <a:gd name="T29" fmla="*/ 37 h 37"/>
                <a:gd name="T30" fmla="*/ 17 w 36"/>
                <a:gd name="T31" fmla="*/ 30 h 37"/>
                <a:gd name="T32" fmla="*/ 25 w 36"/>
                <a:gd name="T33" fmla="*/ 18 h 37"/>
                <a:gd name="T34" fmla="*/ 27 w 36"/>
                <a:gd name="T35" fmla="*/ 23 h 37"/>
                <a:gd name="T36" fmla="*/ 31 w 36"/>
                <a:gd name="T37" fmla="*/ 21 h 37"/>
                <a:gd name="T38" fmla="*/ 34 w 36"/>
                <a:gd name="T39" fmla="*/ 16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6" h="37">
                  <a:moveTo>
                    <a:pt x="34" y="16"/>
                  </a:moveTo>
                  <a:lnTo>
                    <a:pt x="36" y="14"/>
                  </a:lnTo>
                  <a:lnTo>
                    <a:pt x="28" y="9"/>
                  </a:lnTo>
                  <a:lnTo>
                    <a:pt x="21" y="6"/>
                  </a:lnTo>
                  <a:lnTo>
                    <a:pt x="18" y="3"/>
                  </a:lnTo>
                  <a:lnTo>
                    <a:pt x="13" y="0"/>
                  </a:lnTo>
                  <a:lnTo>
                    <a:pt x="10" y="2"/>
                  </a:lnTo>
                  <a:lnTo>
                    <a:pt x="4" y="7"/>
                  </a:lnTo>
                  <a:lnTo>
                    <a:pt x="2" y="19"/>
                  </a:lnTo>
                  <a:lnTo>
                    <a:pt x="0" y="23"/>
                  </a:lnTo>
                  <a:lnTo>
                    <a:pt x="0" y="23"/>
                  </a:lnTo>
                  <a:lnTo>
                    <a:pt x="9" y="28"/>
                  </a:lnTo>
                  <a:lnTo>
                    <a:pt x="15" y="35"/>
                  </a:lnTo>
                  <a:lnTo>
                    <a:pt x="19" y="37"/>
                  </a:lnTo>
                  <a:lnTo>
                    <a:pt x="19" y="37"/>
                  </a:lnTo>
                  <a:lnTo>
                    <a:pt x="17" y="30"/>
                  </a:lnTo>
                  <a:lnTo>
                    <a:pt x="25" y="18"/>
                  </a:lnTo>
                  <a:lnTo>
                    <a:pt x="27" y="23"/>
                  </a:lnTo>
                  <a:lnTo>
                    <a:pt x="31" y="21"/>
                  </a:lnTo>
                  <a:lnTo>
                    <a:pt x="34" y="16"/>
                  </a:ln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2" name="Mongolia"/>
            <p:cNvSpPr>
              <a:spLocks/>
            </p:cNvSpPr>
            <p:nvPr/>
          </p:nvSpPr>
          <p:spPr bwMode="auto">
            <a:xfrm>
              <a:off x="8550275" y="2530476"/>
              <a:ext cx="987425" cy="382588"/>
            </a:xfrm>
            <a:custGeom>
              <a:avLst/>
              <a:gdLst>
                <a:gd name="T0" fmla="*/ 237 w 622"/>
                <a:gd name="T1" fmla="*/ 17 h 241"/>
                <a:gd name="T2" fmla="*/ 194 w 622"/>
                <a:gd name="T3" fmla="*/ 9 h 241"/>
                <a:gd name="T4" fmla="*/ 164 w 622"/>
                <a:gd name="T5" fmla="*/ 23 h 241"/>
                <a:gd name="T6" fmla="*/ 169 w 622"/>
                <a:gd name="T7" fmla="*/ 53 h 241"/>
                <a:gd name="T8" fmla="*/ 121 w 622"/>
                <a:gd name="T9" fmla="*/ 46 h 241"/>
                <a:gd name="T10" fmla="*/ 84 w 622"/>
                <a:gd name="T11" fmla="*/ 35 h 241"/>
                <a:gd name="T12" fmla="*/ 42 w 622"/>
                <a:gd name="T13" fmla="*/ 39 h 241"/>
                <a:gd name="T14" fmla="*/ 0 w 622"/>
                <a:gd name="T15" fmla="*/ 62 h 241"/>
                <a:gd name="T16" fmla="*/ 34 w 622"/>
                <a:gd name="T17" fmla="*/ 91 h 241"/>
                <a:gd name="T18" fmla="*/ 86 w 622"/>
                <a:gd name="T19" fmla="*/ 118 h 241"/>
                <a:gd name="T20" fmla="*/ 102 w 622"/>
                <a:gd name="T21" fmla="*/ 156 h 241"/>
                <a:gd name="T22" fmla="*/ 153 w 622"/>
                <a:gd name="T23" fmla="*/ 163 h 241"/>
                <a:gd name="T24" fmla="*/ 195 w 622"/>
                <a:gd name="T25" fmla="*/ 180 h 241"/>
                <a:gd name="T26" fmla="*/ 231 w 622"/>
                <a:gd name="T27" fmla="*/ 214 h 241"/>
                <a:gd name="T28" fmla="*/ 294 w 622"/>
                <a:gd name="T29" fmla="*/ 219 h 241"/>
                <a:gd name="T30" fmla="*/ 337 w 622"/>
                <a:gd name="T31" fmla="*/ 219 h 241"/>
                <a:gd name="T32" fmla="*/ 395 w 622"/>
                <a:gd name="T33" fmla="*/ 233 h 241"/>
                <a:gd name="T34" fmla="*/ 424 w 622"/>
                <a:gd name="T35" fmla="*/ 228 h 241"/>
                <a:gd name="T36" fmla="*/ 479 w 622"/>
                <a:gd name="T37" fmla="*/ 219 h 241"/>
                <a:gd name="T38" fmla="*/ 505 w 622"/>
                <a:gd name="T39" fmla="*/ 199 h 241"/>
                <a:gd name="T40" fmla="*/ 506 w 622"/>
                <a:gd name="T41" fmla="*/ 184 h 241"/>
                <a:gd name="T42" fmla="*/ 497 w 622"/>
                <a:gd name="T43" fmla="*/ 160 h 241"/>
                <a:gd name="T44" fmla="*/ 532 w 622"/>
                <a:gd name="T45" fmla="*/ 167 h 241"/>
                <a:gd name="T46" fmla="*/ 566 w 622"/>
                <a:gd name="T47" fmla="*/ 145 h 241"/>
                <a:gd name="T48" fmla="*/ 580 w 622"/>
                <a:gd name="T49" fmla="*/ 124 h 241"/>
                <a:gd name="T50" fmla="*/ 622 w 622"/>
                <a:gd name="T51" fmla="*/ 123 h 241"/>
                <a:gd name="T52" fmla="*/ 592 w 622"/>
                <a:gd name="T53" fmla="*/ 99 h 241"/>
                <a:gd name="T54" fmla="*/ 564 w 622"/>
                <a:gd name="T55" fmla="*/ 100 h 241"/>
                <a:gd name="T56" fmla="*/ 535 w 622"/>
                <a:gd name="T57" fmla="*/ 100 h 241"/>
                <a:gd name="T58" fmla="*/ 524 w 622"/>
                <a:gd name="T59" fmla="*/ 66 h 241"/>
                <a:gd name="T60" fmla="*/ 501 w 622"/>
                <a:gd name="T61" fmla="*/ 51 h 241"/>
                <a:gd name="T62" fmla="*/ 474 w 622"/>
                <a:gd name="T63" fmla="*/ 41 h 241"/>
                <a:gd name="T64" fmla="*/ 435 w 622"/>
                <a:gd name="T65" fmla="*/ 60 h 241"/>
                <a:gd name="T66" fmla="*/ 397 w 622"/>
                <a:gd name="T67" fmla="*/ 63 h 241"/>
                <a:gd name="T68" fmla="*/ 362 w 622"/>
                <a:gd name="T69" fmla="*/ 51 h 241"/>
                <a:gd name="T70" fmla="*/ 318 w 622"/>
                <a:gd name="T71" fmla="*/ 37 h 241"/>
                <a:gd name="T72" fmla="*/ 281 w 622"/>
                <a:gd name="T73" fmla="*/ 45 h 241"/>
                <a:gd name="T74" fmla="*/ 251 w 622"/>
                <a:gd name="T75" fmla="*/ 34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622" h="241">
                  <a:moveTo>
                    <a:pt x="251" y="34"/>
                  </a:moveTo>
                  <a:lnTo>
                    <a:pt x="237" y="17"/>
                  </a:lnTo>
                  <a:lnTo>
                    <a:pt x="212" y="12"/>
                  </a:lnTo>
                  <a:lnTo>
                    <a:pt x="194" y="9"/>
                  </a:lnTo>
                  <a:lnTo>
                    <a:pt x="168" y="0"/>
                  </a:lnTo>
                  <a:lnTo>
                    <a:pt x="164" y="23"/>
                  </a:lnTo>
                  <a:lnTo>
                    <a:pt x="179" y="37"/>
                  </a:lnTo>
                  <a:lnTo>
                    <a:pt x="169" y="53"/>
                  </a:lnTo>
                  <a:lnTo>
                    <a:pt x="139" y="47"/>
                  </a:lnTo>
                  <a:lnTo>
                    <a:pt x="121" y="46"/>
                  </a:lnTo>
                  <a:lnTo>
                    <a:pt x="104" y="35"/>
                  </a:lnTo>
                  <a:lnTo>
                    <a:pt x="84" y="35"/>
                  </a:lnTo>
                  <a:lnTo>
                    <a:pt x="65" y="28"/>
                  </a:lnTo>
                  <a:lnTo>
                    <a:pt x="42" y="39"/>
                  </a:lnTo>
                  <a:lnTo>
                    <a:pt x="18" y="59"/>
                  </a:lnTo>
                  <a:lnTo>
                    <a:pt x="0" y="62"/>
                  </a:lnTo>
                  <a:lnTo>
                    <a:pt x="12" y="79"/>
                  </a:lnTo>
                  <a:lnTo>
                    <a:pt x="34" y="91"/>
                  </a:lnTo>
                  <a:lnTo>
                    <a:pt x="65" y="100"/>
                  </a:lnTo>
                  <a:lnTo>
                    <a:pt x="86" y="118"/>
                  </a:lnTo>
                  <a:lnTo>
                    <a:pt x="91" y="146"/>
                  </a:lnTo>
                  <a:lnTo>
                    <a:pt x="102" y="156"/>
                  </a:lnTo>
                  <a:lnTo>
                    <a:pt x="126" y="159"/>
                  </a:lnTo>
                  <a:lnTo>
                    <a:pt x="153" y="163"/>
                  </a:lnTo>
                  <a:lnTo>
                    <a:pt x="182" y="177"/>
                  </a:lnTo>
                  <a:lnTo>
                    <a:pt x="195" y="180"/>
                  </a:lnTo>
                  <a:lnTo>
                    <a:pt x="213" y="201"/>
                  </a:lnTo>
                  <a:lnTo>
                    <a:pt x="231" y="214"/>
                  </a:lnTo>
                  <a:lnTo>
                    <a:pt x="251" y="214"/>
                  </a:lnTo>
                  <a:lnTo>
                    <a:pt x="294" y="219"/>
                  </a:lnTo>
                  <a:lnTo>
                    <a:pt x="317" y="216"/>
                  </a:lnTo>
                  <a:lnTo>
                    <a:pt x="337" y="219"/>
                  </a:lnTo>
                  <a:lnTo>
                    <a:pt x="373" y="234"/>
                  </a:lnTo>
                  <a:lnTo>
                    <a:pt x="395" y="233"/>
                  </a:lnTo>
                  <a:lnTo>
                    <a:pt x="407" y="241"/>
                  </a:lnTo>
                  <a:lnTo>
                    <a:pt x="424" y="228"/>
                  </a:lnTo>
                  <a:lnTo>
                    <a:pt x="451" y="220"/>
                  </a:lnTo>
                  <a:lnTo>
                    <a:pt x="479" y="219"/>
                  </a:lnTo>
                  <a:lnTo>
                    <a:pt x="497" y="212"/>
                  </a:lnTo>
                  <a:lnTo>
                    <a:pt x="505" y="199"/>
                  </a:lnTo>
                  <a:lnTo>
                    <a:pt x="514" y="191"/>
                  </a:lnTo>
                  <a:lnTo>
                    <a:pt x="506" y="184"/>
                  </a:lnTo>
                  <a:lnTo>
                    <a:pt x="496" y="175"/>
                  </a:lnTo>
                  <a:lnTo>
                    <a:pt x="497" y="160"/>
                  </a:lnTo>
                  <a:lnTo>
                    <a:pt x="509" y="162"/>
                  </a:lnTo>
                  <a:lnTo>
                    <a:pt x="532" y="167"/>
                  </a:lnTo>
                  <a:lnTo>
                    <a:pt x="543" y="155"/>
                  </a:lnTo>
                  <a:lnTo>
                    <a:pt x="566" y="145"/>
                  </a:lnTo>
                  <a:lnTo>
                    <a:pt x="572" y="130"/>
                  </a:lnTo>
                  <a:lnTo>
                    <a:pt x="580" y="124"/>
                  </a:lnTo>
                  <a:lnTo>
                    <a:pt x="606" y="120"/>
                  </a:lnTo>
                  <a:lnTo>
                    <a:pt x="622" y="123"/>
                  </a:lnTo>
                  <a:lnTo>
                    <a:pt x="619" y="115"/>
                  </a:lnTo>
                  <a:lnTo>
                    <a:pt x="592" y="99"/>
                  </a:lnTo>
                  <a:lnTo>
                    <a:pt x="574" y="91"/>
                  </a:lnTo>
                  <a:lnTo>
                    <a:pt x="564" y="100"/>
                  </a:lnTo>
                  <a:lnTo>
                    <a:pt x="544" y="96"/>
                  </a:lnTo>
                  <a:lnTo>
                    <a:pt x="535" y="100"/>
                  </a:lnTo>
                  <a:lnTo>
                    <a:pt x="525" y="89"/>
                  </a:lnTo>
                  <a:lnTo>
                    <a:pt x="524" y="66"/>
                  </a:lnTo>
                  <a:lnTo>
                    <a:pt x="521" y="49"/>
                  </a:lnTo>
                  <a:lnTo>
                    <a:pt x="501" y="51"/>
                  </a:lnTo>
                  <a:lnTo>
                    <a:pt x="487" y="44"/>
                  </a:lnTo>
                  <a:lnTo>
                    <a:pt x="474" y="41"/>
                  </a:lnTo>
                  <a:lnTo>
                    <a:pt x="457" y="57"/>
                  </a:lnTo>
                  <a:lnTo>
                    <a:pt x="435" y="60"/>
                  </a:lnTo>
                  <a:lnTo>
                    <a:pt x="422" y="67"/>
                  </a:lnTo>
                  <a:lnTo>
                    <a:pt x="397" y="63"/>
                  </a:lnTo>
                  <a:lnTo>
                    <a:pt x="380" y="63"/>
                  </a:lnTo>
                  <a:lnTo>
                    <a:pt x="362" y="51"/>
                  </a:lnTo>
                  <a:lnTo>
                    <a:pt x="337" y="40"/>
                  </a:lnTo>
                  <a:lnTo>
                    <a:pt x="318" y="37"/>
                  </a:lnTo>
                  <a:lnTo>
                    <a:pt x="296" y="40"/>
                  </a:lnTo>
                  <a:lnTo>
                    <a:pt x="281" y="45"/>
                  </a:lnTo>
                  <a:lnTo>
                    <a:pt x="251" y="34"/>
                  </a:lnTo>
                  <a:lnTo>
                    <a:pt x="251" y="34"/>
                  </a:ln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3" name="Mozambique"/>
            <p:cNvSpPr>
              <a:spLocks/>
            </p:cNvSpPr>
            <p:nvPr/>
          </p:nvSpPr>
          <p:spPr bwMode="auto">
            <a:xfrm>
              <a:off x="6997700" y="4872038"/>
              <a:ext cx="349250" cy="619125"/>
            </a:xfrm>
            <a:custGeom>
              <a:avLst/>
              <a:gdLst>
                <a:gd name="T0" fmla="*/ 215 w 220"/>
                <a:gd name="T1" fmla="*/ 0 h 390"/>
                <a:gd name="T2" fmla="*/ 215 w 220"/>
                <a:gd name="T3" fmla="*/ 0 h 390"/>
                <a:gd name="T4" fmla="*/ 174 w 220"/>
                <a:gd name="T5" fmla="*/ 23 h 390"/>
                <a:gd name="T6" fmla="*/ 154 w 220"/>
                <a:gd name="T7" fmla="*/ 30 h 390"/>
                <a:gd name="T8" fmla="*/ 134 w 220"/>
                <a:gd name="T9" fmla="*/ 34 h 390"/>
                <a:gd name="T10" fmla="*/ 102 w 220"/>
                <a:gd name="T11" fmla="*/ 28 h 390"/>
                <a:gd name="T12" fmla="*/ 98 w 220"/>
                <a:gd name="T13" fmla="*/ 77 h 390"/>
                <a:gd name="T14" fmla="*/ 106 w 220"/>
                <a:gd name="T15" fmla="*/ 85 h 390"/>
                <a:gd name="T16" fmla="*/ 115 w 220"/>
                <a:gd name="T17" fmla="*/ 133 h 390"/>
                <a:gd name="T18" fmla="*/ 98 w 220"/>
                <a:gd name="T19" fmla="*/ 154 h 390"/>
                <a:gd name="T20" fmla="*/ 85 w 220"/>
                <a:gd name="T21" fmla="*/ 122 h 390"/>
                <a:gd name="T22" fmla="*/ 89 w 220"/>
                <a:gd name="T23" fmla="*/ 102 h 390"/>
                <a:gd name="T24" fmla="*/ 75 w 220"/>
                <a:gd name="T25" fmla="*/ 98 h 390"/>
                <a:gd name="T26" fmla="*/ 0 w 220"/>
                <a:gd name="T27" fmla="*/ 106 h 390"/>
                <a:gd name="T28" fmla="*/ 2 w 220"/>
                <a:gd name="T29" fmla="*/ 133 h 390"/>
                <a:gd name="T30" fmla="*/ 29 w 220"/>
                <a:gd name="T31" fmla="*/ 137 h 390"/>
                <a:gd name="T32" fmla="*/ 43 w 220"/>
                <a:gd name="T33" fmla="*/ 145 h 390"/>
                <a:gd name="T34" fmla="*/ 52 w 220"/>
                <a:gd name="T35" fmla="*/ 182 h 390"/>
                <a:gd name="T36" fmla="*/ 46 w 220"/>
                <a:gd name="T37" fmla="*/ 217 h 390"/>
                <a:gd name="T38" fmla="*/ 46 w 220"/>
                <a:gd name="T39" fmla="*/ 237 h 390"/>
                <a:gd name="T40" fmla="*/ 36 w 220"/>
                <a:gd name="T41" fmla="*/ 257 h 390"/>
                <a:gd name="T42" fmla="*/ 21 w 220"/>
                <a:gd name="T43" fmla="*/ 317 h 390"/>
                <a:gd name="T44" fmla="*/ 19 w 220"/>
                <a:gd name="T45" fmla="*/ 360 h 390"/>
                <a:gd name="T46" fmla="*/ 23 w 220"/>
                <a:gd name="T47" fmla="*/ 380 h 390"/>
                <a:gd name="T48" fmla="*/ 40 w 220"/>
                <a:gd name="T49" fmla="*/ 390 h 390"/>
                <a:gd name="T50" fmla="*/ 37 w 220"/>
                <a:gd name="T51" fmla="*/ 376 h 390"/>
                <a:gd name="T52" fmla="*/ 46 w 220"/>
                <a:gd name="T53" fmla="*/ 358 h 390"/>
                <a:gd name="T54" fmla="*/ 89 w 220"/>
                <a:gd name="T55" fmla="*/ 337 h 390"/>
                <a:gd name="T56" fmla="*/ 102 w 220"/>
                <a:gd name="T57" fmla="*/ 318 h 390"/>
                <a:gd name="T58" fmla="*/ 101 w 220"/>
                <a:gd name="T59" fmla="*/ 303 h 390"/>
                <a:gd name="T60" fmla="*/ 99 w 220"/>
                <a:gd name="T61" fmla="*/ 281 h 390"/>
                <a:gd name="T62" fmla="*/ 96 w 220"/>
                <a:gd name="T63" fmla="*/ 260 h 390"/>
                <a:gd name="T64" fmla="*/ 89 w 220"/>
                <a:gd name="T65" fmla="*/ 225 h 390"/>
                <a:gd name="T66" fmla="*/ 114 w 220"/>
                <a:gd name="T67" fmla="*/ 203 h 390"/>
                <a:gd name="T68" fmla="*/ 146 w 220"/>
                <a:gd name="T69" fmla="*/ 173 h 390"/>
                <a:gd name="T70" fmla="*/ 190 w 220"/>
                <a:gd name="T71" fmla="*/ 152 h 390"/>
                <a:gd name="T72" fmla="*/ 213 w 220"/>
                <a:gd name="T73" fmla="*/ 121 h 390"/>
                <a:gd name="T74" fmla="*/ 216 w 220"/>
                <a:gd name="T75" fmla="*/ 92 h 390"/>
                <a:gd name="T76" fmla="*/ 216 w 220"/>
                <a:gd name="T77" fmla="*/ 34 h 390"/>
                <a:gd name="T78" fmla="*/ 217 w 220"/>
                <a:gd name="T79" fmla="*/ 11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20" h="390">
                  <a:moveTo>
                    <a:pt x="217" y="11"/>
                  </a:moveTo>
                  <a:lnTo>
                    <a:pt x="215" y="0"/>
                  </a:lnTo>
                  <a:lnTo>
                    <a:pt x="215" y="0"/>
                  </a:lnTo>
                  <a:lnTo>
                    <a:pt x="215" y="0"/>
                  </a:lnTo>
                  <a:lnTo>
                    <a:pt x="197" y="14"/>
                  </a:lnTo>
                  <a:lnTo>
                    <a:pt x="174" y="23"/>
                  </a:lnTo>
                  <a:lnTo>
                    <a:pt x="161" y="23"/>
                  </a:lnTo>
                  <a:lnTo>
                    <a:pt x="154" y="30"/>
                  </a:lnTo>
                  <a:lnTo>
                    <a:pt x="139" y="31"/>
                  </a:lnTo>
                  <a:lnTo>
                    <a:pt x="134" y="34"/>
                  </a:lnTo>
                  <a:lnTo>
                    <a:pt x="109" y="27"/>
                  </a:lnTo>
                  <a:lnTo>
                    <a:pt x="102" y="28"/>
                  </a:lnTo>
                  <a:lnTo>
                    <a:pt x="95" y="50"/>
                  </a:lnTo>
                  <a:lnTo>
                    <a:pt x="98" y="77"/>
                  </a:lnTo>
                  <a:lnTo>
                    <a:pt x="99" y="77"/>
                  </a:lnTo>
                  <a:lnTo>
                    <a:pt x="106" y="85"/>
                  </a:lnTo>
                  <a:lnTo>
                    <a:pt x="115" y="102"/>
                  </a:lnTo>
                  <a:lnTo>
                    <a:pt x="115" y="133"/>
                  </a:lnTo>
                  <a:lnTo>
                    <a:pt x="105" y="137"/>
                  </a:lnTo>
                  <a:lnTo>
                    <a:pt x="98" y="154"/>
                  </a:lnTo>
                  <a:lnTo>
                    <a:pt x="86" y="139"/>
                  </a:lnTo>
                  <a:lnTo>
                    <a:pt x="85" y="122"/>
                  </a:lnTo>
                  <a:lnTo>
                    <a:pt x="89" y="112"/>
                  </a:lnTo>
                  <a:lnTo>
                    <a:pt x="89" y="102"/>
                  </a:lnTo>
                  <a:lnTo>
                    <a:pt x="81" y="96"/>
                  </a:lnTo>
                  <a:lnTo>
                    <a:pt x="75" y="98"/>
                  </a:lnTo>
                  <a:lnTo>
                    <a:pt x="63" y="87"/>
                  </a:lnTo>
                  <a:lnTo>
                    <a:pt x="0" y="106"/>
                  </a:lnTo>
                  <a:lnTo>
                    <a:pt x="1" y="123"/>
                  </a:lnTo>
                  <a:lnTo>
                    <a:pt x="2" y="133"/>
                  </a:lnTo>
                  <a:lnTo>
                    <a:pt x="19" y="132"/>
                  </a:lnTo>
                  <a:lnTo>
                    <a:pt x="29" y="137"/>
                  </a:lnTo>
                  <a:lnTo>
                    <a:pt x="33" y="143"/>
                  </a:lnTo>
                  <a:lnTo>
                    <a:pt x="43" y="145"/>
                  </a:lnTo>
                  <a:lnTo>
                    <a:pt x="53" y="152"/>
                  </a:lnTo>
                  <a:lnTo>
                    <a:pt x="52" y="182"/>
                  </a:lnTo>
                  <a:lnTo>
                    <a:pt x="47" y="199"/>
                  </a:lnTo>
                  <a:lnTo>
                    <a:pt x="46" y="217"/>
                  </a:lnTo>
                  <a:lnTo>
                    <a:pt x="48" y="223"/>
                  </a:lnTo>
                  <a:lnTo>
                    <a:pt x="46" y="237"/>
                  </a:lnTo>
                  <a:lnTo>
                    <a:pt x="42" y="240"/>
                  </a:lnTo>
                  <a:lnTo>
                    <a:pt x="36" y="257"/>
                  </a:lnTo>
                  <a:lnTo>
                    <a:pt x="13" y="284"/>
                  </a:lnTo>
                  <a:lnTo>
                    <a:pt x="21" y="317"/>
                  </a:lnTo>
                  <a:lnTo>
                    <a:pt x="25" y="334"/>
                  </a:lnTo>
                  <a:lnTo>
                    <a:pt x="19" y="360"/>
                  </a:lnTo>
                  <a:lnTo>
                    <a:pt x="21" y="369"/>
                  </a:lnTo>
                  <a:lnTo>
                    <a:pt x="23" y="380"/>
                  </a:lnTo>
                  <a:lnTo>
                    <a:pt x="25" y="390"/>
                  </a:lnTo>
                  <a:lnTo>
                    <a:pt x="40" y="390"/>
                  </a:lnTo>
                  <a:lnTo>
                    <a:pt x="43" y="378"/>
                  </a:lnTo>
                  <a:lnTo>
                    <a:pt x="37" y="376"/>
                  </a:lnTo>
                  <a:lnTo>
                    <a:pt x="36" y="367"/>
                  </a:lnTo>
                  <a:lnTo>
                    <a:pt x="46" y="358"/>
                  </a:lnTo>
                  <a:lnTo>
                    <a:pt x="72" y="344"/>
                  </a:lnTo>
                  <a:lnTo>
                    <a:pt x="89" y="337"/>
                  </a:lnTo>
                  <a:lnTo>
                    <a:pt x="98" y="328"/>
                  </a:lnTo>
                  <a:lnTo>
                    <a:pt x="102" y="318"/>
                  </a:lnTo>
                  <a:lnTo>
                    <a:pt x="97" y="315"/>
                  </a:lnTo>
                  <a:lnTo>
                    <a:pt x="101" y="303"/>
                  </a:lnTo>
                  <a:lnTo>
                    <a:pt x="103" y="280"/>
                  </a:lnTo>
                  <a:lnTo>
                    <a:pt x="99" y="281"/>
                  </a:lnTo>
                  <a:lnTo>
                    <a:pt x="99" y="273"/>
                  </a:lnTo>
                  <a:lnTo>
                    <a:pt x="96" y="260"/>
                  </a:lnTo>
                  <a:lnTo>
                    <a:pt x="87" y="242"/>
                  </a:lnTo>
                  <a:lnTo>
                    <a:pt x="89" y="225"/>
                  </a:lnTo>
                  <a:lnTo>
                    <a:pt x="98" y="219"/>
                  </a:lnTo>
                  <a:lnTo>
                    <a:pt x="114" y="203"/>
                  </a:lnTo>
                  <a:lnTo>
                    <a:pt x="122" y="199"/>
                  </a:lnTo>
                  <a:lnTo>
                    <a:pt x="146" y="173"/>
                  </a:lnTo>
                  <a:lnTo>
                    <a:pt x="171" y="161"/>
                  </a:lnTo>
                  <a:lnTo>
                    <a:pt x="190" y="152"/>
                  </a:lnTo>
                  <a:lnTo>
                    <a:pt x="204" y="137"/>
                  </a:lnTo>
                  <a:lnTo>
                    <a:pt x="213" y="121"/>
                  </a:lnTo>
                  <a:lnTo>
                    <a:pt x="220" y="104"/>
                  </a:lnTo>
                  <a:lnTo>
                    <a:pt x="216" y="92"/>
                  </a:lnTo>
                  <a:lnTo>
                    <a:pt x="217" y="55"/>
                  </a:lnTo>
                  <a:lnTo>
                    <a:pt x="216" y="34"/>
                  </a:lnTo>
                  <a:lnTo>
                    <a:pt x="217" y="11"/>
                  </a:lnTo>
                  <a:lnTo>
                    <a:pt x="217" y="11"/>
                  </a:ln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4" name="Mauritania"/>
            <p:cNvSpPr>
              <a:spLocks/>
            </p:cNvSpPr>
            <p:nvPr/>
          </p:nvSpPr>
          <p:spPr bwMode="auto">
            <a:xfrm>
              <a:off x="5443537" y="3449638"/>
              <a:ext cx="398462" cy="482600"/>
            </a:xfrm>
            <a:custGeom>
              <a:avLst/>
              <a:gdLst>
                <a:gd name="T0" fmla="*/ 251 w 251"/>
                <a:gd name="T1" fmla="*/ 57 h 304"/>
                <a:gd name="T2" fmla="*/ 175 w 251"/>
                <a:gd name="T3" fmla="*/ 0 h 304"/>
                <a:gd name="T4" fmla="*/ 174 w 251"/>
                <a:gd name="T5" fmla="*/ 36 h 304"/>
                <a:gd name="T6" fmla="*/ 108 w 251"/>
                <a:gd name="T7" fmla="*/ 35 h 304"/>
                <a:gd name="T8" fmla="*/ 107 w 251"/>
                <a:gd name="T9" fmla="*/ 96 h 304"/>
                <a:gd name="T10" fmla="*/ 87 w 251"/>
                <a:gd name="T11" fmla="*/ 98 h 304"/>
                <a:gd name="T12" fmla="*/ 82 w 251"/>
                <a:gd name="T13" fmla="*/ 110 h 304"/>
                <a:gd name="T14" fmla="*/ 85 w 251"/>
                <a:gd name="T15" fmla="*/ 144 h 304"/>
                <a:gd name="T16" fmla="*/ 5 w 251"/>
                <a:gd name="T17" fmla="*/ 144 h 304"/>
                <a:gd name="T18" fmla="*/ 0 w 251"/>
                <a:gd name="T19" fmla="*/ 152 h 304"/>
                <a:gd name="T20" fmla="*/ 11 w 251"/>
                <a:gd name="T21" fmla="*/ 162 h 304"/>
                <a:gd name="T22" fmla="*/ 16 w 251"/>
                <a:gd name="T23" fmla="*/ 173 h 304"/>
                <a:gd name="T24" fmla="*/ 13 w 251"/>
                <a:gd name="T25" fmla="*/ 185 h 304"/>
                <a:gd name="T26" fmla="*/ 15 w 251"/>
                <a:gd name="T27" fmla="*/ 198 h 304"/>
                <a:gd name="T28" fmla="*/ 17 w 251"/>
                <a:gd name="T29" fmla="*/ 221 h 304"/>
                <a:gd name="T30" fmla="*/ 14 w 251"/>
                <a:gd name="T31" fmla="*/ 243 h 304"/>
                <a:gd name="T32" fmla="*/ 8 w 251"/>
                <a:gd name="T33" fmla="*/ 254 h 304"/>
                <a:gd name="T34" fmla="*/ 10 w 251"/>
                <a:gd name="T35" fmla="*/ 268 h 304"/>
                <a:gd name="T36" fmla="*/ 17 w 251"/>
                <a:gd name="T37" fmla="*/ 260 h 304"/>
                <a:gd name="T38" fmla="*/ 27 w 251"/>
                <a:gd name="T39" fmla="*/ 262 h 304"/>
                <a:gd name="T40" fmla="*/ 38 w 251"/>
                <a:gd name="T41" fmla="*/ 256 h 304"/>
                <a:gd name="T42" fmla="*/ 49 w 251"/>
                <a:gd name="T43" fmla="*/ 256 h 304"/>
                <a:gd name="T44" fmla="*/ 59 w 251"/>
                <a:gd name="T45" fmla="*/ 264 h 304"/>
                <a:gd name="T46" fmla="*/ 72 w 251"/>
                <a:gd name="T47" fmla="*/ 269 h 304"/>
                <a:gd name="T48" fmla="*/ 84 w 251"/>
                <a:gd name="T49" fmla="*/ 287 h 304"/>
                <a:gd name="T50" fmla="*/ 98 w 251"/>
                <a:gd name="T51" fmla="*/ 304 h 304"/>
                <a:gd name="T52" fmla="*/ 105 w 251"/>
                <a:gd name="T53" fmla="*/ 299 h 304"/>
                <a:gd name="T54" fmla="*/ 109 w 251"/>
                <a:gd name="T55" fmla="*/ 285 h 304"/>
                <a:gd name="T56" fmla="*/ 115 w 251"/>
                <a:gd name="T57" fmla="*/ 284 h 304"/>
                <a:gd name="T58" fmla="*/ 130 w 251"/>
                <a:gd name="T59" fmla="*/ 292 h 304"/>
                <a:gd name="T60" fmla="*/ 141 w 251"/>
                <a:gd name="T61" fmla="*/ 286 h 304"/>
                <a:gd name="T62" fmla="*/ 150 w 251"/>
                <a:gd name="T63" fmla="*/ 288 h 304"/>
                <a:gd name="T64" fmla="*/ 153 w 251"/>
                <a:gd name="T65" fmla="*/ 282 h 304"/>
                <a:gd name="T66" fmla="*/ 237 w 251"/>
                <a:gd name="T67" fmla="*/ 282 h 304"/>
                <a:gd name="T68" fmla="*/ 241 w 251"/>
                <a:gd name="T69" fmla="*/ 266 h 304"/>
                <a:gd name="T70" fmla="*/ 238 w 251"/>
                <a:gd name="T71" fmla="*/ 263 h 304"/>
                <a:gd name="T72" fmla="*/ 228 w 251"/>
                <a:gd name="T73" fmla="*/ 160 h 304"/>
                <a:gd name="T74" fmla="*/ 220 w 251"/>
                <a:gd name="T75" fmla="*/ 58 h 304"/>
                <a:gd name="T76" fmla="*/ 251 w 251"/>
                <a:gd name="T77" fmla="*/ 57 h 304"/>
                <a:gd name="T78" fmla="*/ 251 w 251"/>
                <a:gd name="T79" fmla="*/ 57 h 3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51" h="304">
                  <a:moveTo>
                    <a:pt x="251" y="57"/>
                  </a:moveTo>
                  <a:lnTo>
                    <a:pt x="175" y="0"/>
                  </a:lnTo>
                  <a:lnTo>
                    <a:pt x="174" y="36"/>
                  </a:lnTo>
                  <a:lnTo>
                    <a:pt x="108" y="35"/>
                  </a:lnTo>
                  <a:lnTo>
                    <a:pt x="107" y="96"/>
                  </a:lnTo>
                  <a:lnTo>
                    <a:pt x="87" y="98"/>
                  </a:lnTo>
                  <a:lnTo>
                    <a:pt x="82" y="110"/>
                  </a:lnTo>
                  <a:lnTo>
                    <a:pt x="85" y="144"/>
                  </a:lnTo>
                  <a:lnTo>
                    <a:pt x="5" y="144"/>
                  </a:lnTo>
                  <a:lnTo>
                    <a:pt x="0" y="152"/>
                  </a:lnTo>
                  <a:lnTo>
                    <a:pt x="11" y="162"/>
                  </a:lnTo>
                  <a:lnTo>
                    <a:pt x="16" y="173"/>
                  </a:lnTo>
                  <a:lnTo>
                    <a:pt x="13" y="185"/>
                  </a:lnTo>
                  <a:lnTo>
                    <a:pt x="15" y="198"/>
                  </a:lnTo>
                  <a:lnTo>
                    <a:pt x="17" y="221"/>
                  </a:lnTo>
                  <a:lnTo>
                    <a:pt x="14" y="243"/>
                  </a:lnTo>
                  <a:lnTo>
                    <a:pt x="8" y="254"/>
                  </a:lnTo>
                  <a:lnTo>
                    <a:pt x="10" y="268"/>
                  </a:lnTo>
                  <a:lnTo>
                    <a:pt x="17" y="260"/>
                  </a:lnTo>
                  <a:lnTo>
                    <a:pt x="27" y="262"/>
                  </a:lnTo>
                  <a:lnTo>
                    <a:pt x="38" y="256"/>
                  </a:lnTo>
                  <a:lnTo>
                    <a:pt x="49" y="256"/>
                  </a:lnTo>
                  <a:lnTo>
                    <a:pt x="59" y="264"/>
                  </a:lnTo>
                  <a:lnTo>
                    <a:pt x="72" y="269"/>
                  </a:lnTo>
                  <a:lnTo>
                    <a:pt x="84" y="287"/>
                  </a:lnTo>
                  <a:lnTo>
                    <a:pt x="98" y="304"/>
                  </a:lnTo>
                  <a:lnTo>
                    <a:pt x="105" y="299"/>
                  </a:lnTo>
                  <a:lnTo>
                    <a:pt x="109" y="285"/>
                  </a:lnTo>
                  <a:lnTo>
                    <a:pt x="115" y="284"/>
                  </a:lnTo>
                  <a:lnTo>
                    <a:pt x="130" y="292"/>
                  </a:lnTo>
                  <a:lnTo>
                    <a:pt x="141" y="286"/>
                  </a:lnTo>
                  <a:lnTo>
                    <a:pt x="150" y="288"/>
                  </a:lnTo>
                  <a:lnTo>
                    <a:pt x="153" y="282"/>
                  </a:lnTo>
                  <a:lnTo>
                    <a:pt x="237" y="282"/>
                  </a:lnTo>
                  <a:lnTo>
                    <a:pt x="241" y="266"/>
                  </a:lnTo>
                  <a:lnTo>
                    <a:pt x="238" y="263"/>
                  </a:lnTo>
                  <a:lnTo>
                    <a:pt x="228" y="160"/>
                  </a:lnTo>
                  <a:lnTo>
                    <a:pt x="220" y="58"/>
                  </a:lnTo>
                  <a:lnTo>
                    <a:pt x="251" y="57"/>
                  </a:lnTo>
                  <a:lnTo>
                    <a:pt x="251" y="57"/>
                  </a:ln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5" name="Malawi"/>
            <p:cNvSpPr>
              <a:spLocks/>
            </p:cNvSpPr>
            <p:nvPr/>
          </p:nvSpPr>
          <p:spPr bwMode="auto">
            <a:xfrm>
              <a:off x="7081837" y="4832351"/>
              <a:ext cx="98425" cy="284163"/>
            </a:xfrm>
            <a:custGeom>
              <a:avLst/>
              <a:gdLst>
                <a:gd name="T0" fmla="*/ 38 w 62"/>
                <a:gd name="T1" fmla="*/ 114 h 179"/>
                <a:gd name="T2" fmla="*/ 38 w 62"/>
                <a:gd name="T3" fmla="*/ 105 h 179"/>
                <a:gd name="T4" fmla="*/ 34 w 62"/>
                <a:gd name="T5" fmla="*/ 98 h 179"/>
                <a:gd name="T6" fmla="*/ 35 w 62"/>
                <a:gd name="T7" fmla="*/ 87 h 179"/>
                <a:gd name="T8" fmla="*/ 29 w 62"/>
                <a:gd name="T9" fmla="*/ 70 h 179"/>
                <a:gd name="T10" fmla="*/ 36 w 62"/>
                <a:gd name="T11" fmla="*/ 57 h 179"/>
                <a:gd name="T12" fmla="*/ 35 w 62"/>
                <a:gd name="T13" fmla="*/ 28 h 179"/>
                <a:gd name="T14" fmla="*/ 28 w 62"/>
                <a:gd name="T15" fmla="*/ 13 h 179"/>
                <a:gd name="T16" fmla="*/ 28 w 62"/>
                <a:gd name="T17" fmla="*/ 10 h 179"/>
                <a:gd name="T18" fmla="*/ 28 w 62"/>
                <a:gd name="T19" fmla="*/ 10 h 179"/>
                <a:gd name="T20" fmla="*/ 24 w 62"/>
                <a:gd name="T21" fmla="*/ 3 h 179"/>
                <a:gd name="T22" fmla="*/ 4 w 62"/>
                <a:gd name="T23" fmla="*/ 0 h 179"/>
                <a:gd name="T24" fmla="*/ 14 w 62"/>
                <a:gd name="T25" fmla="*/ 10 h 179"/>
                <a:gd name="T26" fmla="*/ 19 w 62"/>
                <a:gd name="T27" fmla="*/ 30 h 179"/>
                <a:gd name="T28" fmla="*/ 15 w 62"/>
                <a:gd name="T29" fmla="*/ 37 h 179"/>
                <a:gd name="T30" fmla="*/ 10 w 62"/>
                <a:gd name="T31" fmla="*/ 56 h 179"/>
                <a:gd name="T32" fmla="*/ 13 w 62"/>
                <a:gd name="T33" fmla="*/ 75 h 179"/>
                <a:gd name="T34" fmla="*/ 7 w 62"/>
                <a:gd name="T35" fmla="*/ 84 h 179"/>
                <a:gd name="T36" fmla="*/ 0 w 62"/>
                <a:gd name="T37" fmla="*/ 106 h 179"/>
                <a:gd name="T38" fmla="*/ 10 w 62"/>
                <a:gd name="T39" fmla="*/ 112 h 179"/>
                <a:gd name="T40" fmla="*/ 22 w 62"/>
                <a:gd name="T41" fmla="*/ 123 h 179"/>
                <a:gd name="T42" fmla="*/ 28 w 62"/>
                <a:gd name="T43" fmla="*/ 121 h 179"/>
                <a:gd name="T44" fmla="*/ 36 w 62"/>
                <a:gd name="T45" fmla="*/ 127 h 179"/>
                <a:gd name="T46" fmla="*/ 36 w 62"/>
                <a:gd name="T47" fmla="*/ 137 h 179"/>
                <a:gd name="T48" fmla="*/ 32 w 62"/>
                <a:gd name="T49" fmla="*/ 147 h 179"/>
                <a:gd name="T50" fmla="*/ 33 w 62"/>
                <a:gd name="T51" fmla="*/ 164 h 179"/>
                <a:gd name="T52" fmla="*/ 45 w 62"/>
                <a:gd name="T53" fmla="*/ 179 h 179"/>
                <a:gd name="T54" fmla="*/ 52 w 62"/>
                <a:gd name="T55" fmla="*/ 162 h 179"/>
                <a:gd name="T56" fmla="*/ 62 w 62"/>
                <a:gd name="T57" fmla="*/ 158 h 179"/>
                <a:gd name="T58" fmla="*/ 62 w 62"/>
                <a:gd name="T59" fmla="*/ 127 h 179"/>
                <a:gd name="T60" fmla="*/ 53 w 62"/>
                <a:gd name="T61" fmla="*/ 110 h 179"/>
                <a:gd name="T62" fmla="*/ 46 w 62"/>
                <a:gd name="T63" fmla="*/ 102 h 179"/>
                <a:gd name="T64" fmla="*/ 45 w 62"/>
                <a:gd name="T65" fmla="*/ 102 h 179"/>
                <a:gd name="T66" fmla="*/ 45 w 62"/>
                <a:gd name="T67" fmla="*/ 105 h 179"/>
                <a:gd name="T68" fmla="*/ 49 w 62"/>
                <a:gd name="T69" fmla="*/ 106 h 179"/>
                <a:gd name="T70" fmla="*/ 52 w 62"/>
                <a:gd name="T71" fmla="*/ 119 h 179"/>
                <a:gd name="T72" fmla="*/ 52 w 62"/>
                <a:gd name="T73" fmla="*/ 122 h 179"/>
                <a:gd name="T74" fmla="*/ 45 w 62"/>
                <a:gd name="T75" fmla="*/ 113 h 179"/>
                <a:gd name="T76" fmla="*/ 41 w 62"/>
                <a:gd name="T77" fmla="*/ 119 h 179"/>
                <a:gd name="T78" fmla="*/ 38 w 62"/>
                <a:gd name="T79" fmla="*/ 114 h 179"/>
                <a:gd name="T80" fmla="*/ 38 w 62"/>
                <a:gd name="T81" fmla="*/ 114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62" h="179">
                  <a:moveTo>
                    <a:pt x="38" y="114"/>
                  </a:moveTo>
                  <a:lnTo>
                    <a:pt x="38" y="105"/>
                  </a:lnTo>
                  <a:lnTo>
                    <a:pt x="34" y="98"/>
                  </a:lnTo>
                  <a:lnTo>
                    <a:pt x="35" y="87"/>
                  </a:lnTo>
                  <a:lnTo>
                    <a:pt x="29" y="70"/>
                  </a:lnTo>
                  <a:lnTo>
                    <a:pt x="36" y="57"/>
                  </a:lnTo>
                  <a:lnTo>
                    <a:pt x="35" y="28"/>
                  </a:lnTo>
                  <a:lnTo>
                    <a:pt x="28" y="13"/>
                  </a:lnTo>
                  <a:lnTo>
                    <a:pt x="28" y="10"/>
                  </a:lnTo>
                  <a:lnTo>
                    <a:pt x="28" y="10"/>
                  </a:lnTo>
                  <a:lnTo>
                    <a:pt x="24" y="3"/>
                  </a:lnTo>
                  <a:lnTo>
                    <a:pt x="4" y="0"/>
                  </a:lnTo>
                  <a:lnTo>
                    <a:pt x="14" y="10"/>
                  </a:lnTo>
                  <a:lnTo>
                    <a:pt x="19" y="30"/>
                  </a:lnTo>
                  <a:lnTo>
                    <a:pt x="15" y="37"/>
                  </a:lnTo>
                  <a:lnTo>
                    <a:pt x="10" y="56"/>
                  </a:lnTo>
                  <a:lnTo>
                    <a:pt x="13" y="75"/>
                  </a:lnTo>
                  <a:lnTo>
                    <a:pt x="7" y="84"/>
                  </a:lnTo>
                  <a:lnTo>
                    <a:pt x="0" y="106"/>
                  </a:lnTo>
                  <a:lnTo>
                    <a:pt x="10" y="112"/>
                  </a:lnTo>
                  <a:lnTo>
                    <a:pt x="22" y="123"/>
                  </a:lnTo>
                  <a:lnTo>
                    <a:pt x="28" y="121"/>
                  </a:lnTo>
                  <a:lnTo>
                    <a:pt x="36" y="127"/>
                  </a:lnTo>
                  <a:lnTo>
                    <a:pt x="36" y="137"/>
                  </a:lnTo>
                  <a:lnTo>
                    <a:pt x="32" y="147"/>
                  </a:lnTo>
                  <a:lnTo>
                    <a:pt x="33" y="164"/>
                  </a:lnTo>
                  <a:lnTo>
                    <a:pt x="45" y="179"/>
                  </a:lnTo>
                  <a:lnTo>
                    <a:pt x="52" y="162"/>
                  </a:lnTo>
                  <a:lnTo>
                    <a:pt x="62" y="158"/>
                  </a:lnTo>
                  <a:lnTo>
                    <a:pt x="62" y="127"/>
                  </a:lnTo>
                  <a:lnTo>
                    <a:pt x="53" y="110"/>
                  </a:lnTo>
                  <a:lnTo>
                    <a:pt x="46" y="102"/>
                  </a:lnTo>
                  <a:lnTo>
                    <a:pt x="45" y="102"/>
                  </a:lnTo>
                  <a:lnTo>
                    <a:pt x="45" y="105"/>
                  </a:lnTo>
                  <a:lnTo>
                    <a:pt x="49" y="106"/>
                  </a:lnTo>
                  <a:lnTo>
                    <a:pt x="52" y="119"/>
                  </a:lnTo>
                  <a:lnTo>
                    <a:pt x="52" y="122"/>
                  </a:lnTo>
                  <a:lnTo>
                    <a:pt x="45" y="113"/>
                  </a:lnTo>
                  <a:lnTo>
                    <a:pt x="41" y="119"/>
                  </a:lnTo>
                  <a:lnTo>
                    <a:pt x="38" y="114"/>
                  </a:lnTo>
                  <a:lnTo>
                    <a:pt x="38" y="114"/>
                  </a:ln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6" name="Malaysia"/>
            <p:cNvSpPr>
              <a:spLocks noEditPoints="1"/>
            </p:cNvSpPr>
            <p:nvPr/>
          </p:nvSpPr>
          <p:spPr bwMode="auto">
            <a:xfrm>
              <a:off x="9329737" y="4221163"/>
              <a:ext cx="636587" cy="233363"/>
            </a:xfrm>
            <a:custGeom>
              <a:avLst/>
              <a:gdLst>
                <a:gd name="T0" fmla="*/ 20 w 401"/>
                <a:gd name="T1" fmla="*/ 18 h 147"/>
                <a:gd name="T2" fmla="*/ 3 w 401"/>
                <a:gd name="T3" fmla="*/ 8 h 147"/>
                <a:gd name="T4" fmla="*/ 0 w 401"/>
                <a:gd name="T5" fmla="*/ 11 h 147"/>
                <a:gd name="T6" fmla="*/ 5 w 401"/>
                <a:gd name="T7" fmla="*/ 22 h 147"/>
                <a:gd name="T8" fmla="*/ 3 w 401"/>
                <a:gd name="T9" fmla="*/ 39 h 147"/>
                <a:gd name="T10" fmla="*/ 11 w 401"/>
                <a:gd name="T11" fmla="*/ 51 h 147"/>
                <a:gd name="T12" fmla="*/ 14 w 401"/>
                <a:gd name="T13" fmla="*/ 71 h 147"/>
                <a:gd name="T14" fmla="*/ 28 w 401"/>
                <a:gd name="T15" fmla="*/ 88 h 147"/>
                <a:gd name="T16" fmla="*/ 30 w 401"/>
                <a:gd name="T17" fmla="*/ 99 h 147"/>
                <a:gd name="T18" fmla="*/ 56 w 401"/>
                <a:gd name="T19" fmla="*/ 118 h 147"/>
                <a:gd name="T20" fmla="*/ 76 w 401"/>
                <a:gd name="T21" fmla="*/ 136 h 147"/>
                <a:gd name="T22" fmla="*/ 91 w 401"/>
                <a:gd name="T23" fmla="*/ 134 h 147"/>
                <a:gd name="T24" fmla="*/ 91 w 401"/>
                <a:gd name="T25" fmla="*/ 126 h 147"/>
                <a:gd name="T26" fmla="*/ 83 w 401"/>
                <a:gd name="T27" fmla="*/ 106 h 147"/>
                <a:gd name="T28" fmla="*/ 74 w 401"/>
                <a:gd name="T29" fmla="*/ 99 h 147"/>
                <a:gd name="T30" fmla="*/ 72 w 401"/>
                <a:gd name="T31" fmla="*/ 84 h 147"/>
                <a:gd name="T32" fmla="*/ 70 w 401"/>
                <a:gd name="T33" fmla="*/ 77 h 147"/>
                <a:gd name="T34" fmla="*/ 72 w 401"/>
                <a:gd name="T35" fmla="*/ 65 h 147"/>
                <a:gd name="T36" fmla="*/ 70 w 401"/>
                <a:gd name="T37" fmla="*/ 50 h 147"/>
                <a:gd name="T38" fmla="*/ 61 w 401"/>
                <a:gd name="T39" fmla="*/ 34 h 147"/>
                <a:gd name="T40" fmla="*/ 48 w 401"/>
                <a:gd name="T41" fmla="*/ 20 h 147"/>
                <a:gd name="T42" fmla="*/ 42 w 401"/>
                <a:gd name="T43" fmla="*/ 17 h 147"/>
                <a:gd name="T44" fmla="*/ 37 w 401"/>
                <a:gd name="T45" fmla="*/ 27 h 147"/>
                <a:gd name="T46" fmla="*/ 23 w 401"/>
                <a:gd name="T47" fmla="*/ 30 h 147"/>
                <a:gd name="T48" fmla="*/ 20 w 401"/>
                <a:gd name="T49" fmla="*/ 18 h 147"/>
                <a:gd name="T50" fmla="*/ 20 w 401"/>
                <a:gd name="T51" fmla="*/ 18 h 147"/>
                <a:gd name="T52" fmla="*/ 390 w 401"/>
                <a:gd name="T53" fmla="*/ 59 h 147"/>
                <a:gd name="T54" fmla="*/ 386 w 401"/>
                <a:gd name="T55" fmla="*/ 47 h 147"/>
                <a:gd name="T56" fmla="*/ 400 w 401"/>
                <a:gd name="T57" fmla="*/ 46 h 147"/>
                <a:gd name="T58" fmla="*/ 401 w 401"/>
                <a:gd name="T59" fmla="*/ 36 h 147"/>
                <a:gd name="T60" fmla="*/ 383 w 401"/>
                <a:gd name="T61" fmla="*/ 29 h 147"/>
                <a:gd name="T62" fmla="*/ 369 w 401"/>
                <a:gd name="T63" fmla="*/ 22 h 147"/>
                <a:gd name="T64" fmla="*/ 367 w 401"/>
                <a:gd name="T65" fmla="*/ 12 h 147"/>
                <a:gd name="T66" fmla="*/ 356 w 401"/>
                <a:gd name="T67" fmla="*/ 0 h 147"/>
                <a:gd name="T68" fmla="*/ 347 w 401"/>
                <a:gd name="T69" fmla="*/ 0 h 147"/>
                <a:gd name="T70" fmla="*/ 337 w 401"/>
                <a:gd name="T71" fmla="*/ 19 h 147"/>
                <a:gd name="T72" fmla="*/ 323 w 401"/>
                <a:gd name="T73" fmla="*/ 36 h 147"/>
                <a:gd name="T74" fmla="*/ 323 w 401"/>
                <a:gd name="T75" fmla="*/ 47 h 147"/>
                <a:gd name="T76" fmla="*/ 322 w 401"/>
                <a:gd name="T77" fmla="*/ 63 h 147"/>
                <a:gd name="T78" fmla="*/ 311 w 401"/>
                <a:gd name="T79" fmla="*/ 62 h 147"/>
                <a:gd name="T80" fmla="*/ 308 w 401"/>
                <a:gd name="T81" fmla="*/ 70 h 147"/>
                <a:gd name="T82" fmla="*/ 297 w 401"/>
                <a:gd name="T83" fmla="*/ 58 h 147"/>
                <a:gd name="T84" fmla="*/ 288 w 401"/>
                <a:gd name="T85" fmla="*/ 73 h 147"/>
                <a:gd name="T86" fmla="*/ 274 w 401"/>
                <a:gd name="T87" fmla="*/ 92 h 147"/>
                <a:gd name="T88" fmla="*/ 249 w 401"/>
                <a:gd name="T89" fmla="*/ 96 h 147"/>
                <a:gd name="T90" fmla="*/ 239 w 401"/>
                <a:gd name="T91" fmla="*/ 101 h 147"/>
                <a:gd name="T92" fmla="*/ 237 w 401"/>
                <a:gd name="T93" fmla="*/ 121 h 147"/>
                <a:gd name="T94" fmla="*/ 220 w 401"/>
                <a:gd name="T95" fmla="*/ 125 h 147"/>
                <a:gd name="T96" fmla="*/ 205 w 401"/>
                <a:gd name="T97" fmla="*/ 118 h 147"/>
                <a:gd name="T98" fmla="*/ 209 w 401"/>
                <a:gd name="T99" fmla="*/ 134 h 147"/>
                <a:gd name="T100" fmla="*/ 223 w 401"/>
                <a:gd name="T101" fmla="*/ 147 h 147"/>
                <a:gd name="T102" fmla="*/ 237 w 401"/>
                <a:gd name="T103" fmla="*/ 142 h 147"/>
                <a:gd name="T104" fmla="*/ 250 w 401"/>
                <a:gd name="T105" fmla="*/ 144 h 147"/>
                <a:gd name="T106" fmla="*/ 262 w 401"/>
                <a:gd name="T107" fmla="*/ 132 h 147"/>
                <a:gd name="T108" fmla="*/ 272 w 401"/>
                <a:gd name="T109" fmla="*/ 129 h 147"/>
                <a:gd name="T110" fmla="*/ 292 w 401"/>
                <a:gd name="T111" fmla="*/ 136 h 147"/>
                <a:gd name="T112" fmla="*/ 309 w 401"/>
                <a:gd name="T113" fmla="*/ 131 h 147"/>
                <a:gd name="T114" fmla="*/ 319 w 401"/>
                <a:gd name="T115" fmla="*/ 98 h 147"/>
                <a:gd name="T116" fmla="*/ 326 w 401"/>
                <a:gd name="T117" fmla="*/ 90 h 147"/>
                <a:gd name="T118" fmla="*/ 333 w 401"/>
                <a:gd name="T119" fmla="*/ 63 h 147"/>
                <a:gd name="T120" fmla="*/ 356 w 401"/>
                <a:gd name="T121" fmla="*/ 63 h 147"/>
                <a:gd name="T122" fmla="*/ 375 w 401"/>
                <a:gd name="T123" fmla="*/ 66 h 147"/>
                <a:gd name="T124" fmla="*/ 390 w 401"/>
                <a:gd name="T125" fmla="*/ 59 h 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401" h="147">
                  <a:moveTo>
                    <a:pt x="20" y="18"/>
                  </a:moveTo>
                  <a:lnTo>
                    <a:pt x="3" y="8"/>
                  </a:lnTo>
                  <a:lnTo>
                    <a:pt x="0" y="11"/>
                  </a:lnTo>
                  <a:lnTo>
                    <a:pt x="5" y="22"/>
                  </a:lnTo>
                  <a:lnTo>
                    <a:pt x="3" y="39"/>
                  </a:lnTo>
                  <a:lnTo>
                    <a:pt x="11" y="51"/>
                  </a:lnTo>
                  <a:lnTo>
                    <a:pt x="14" y="71"/>
                  </a:lnTo>
                  <a:lnTo>
                    <a:pt x="28" y="88"/>
                  </a:lnTo>
                  <a:lnTo>
                    <a:pt x="30" y="99"/>
                  </a:lnTo>
                  <a:lnTo>
                    <a:pt x="56" y="118"/>
                  </a:lnTo>
                  <a:lnTo>
                    <a:pt x="76" y="136"/>
                  </a:lnTo>
                  <a:lnTo>
                    <a:pt x="91" y="134"/>
                  </a:lnTo>
                  <a:lnTo>
                    <a:pt x="91" y="126"/>
                  </a:lnTo>
                  <a:lnTo>
                    <a:pt x="83" y="106"/>
                  </a:lnTo>
                  <a:lnTo>
                    <a:pt x="74" y="99"/>
                  </a:lnTo>
                  <a:lnTo>
                    <a:pt x="72" y="84"/>
                  </a:lnTo>
                  <a:lnTo>
                    <a:pt x="70" y="77"/>
                  </a:lnTo>
                  <a:lnTo>
                    <a:pt x="72" y="65"/>
                  </a:lnTo>
                  <a:lnTo>
                    <a:pt x="70" y="50"/>
                  </a:lnTo>
                  <a:lnTo>
                    <a:pt x="61" y="34"/>
                  </a:lnTo>
                  <a:lnTo>
                    <a:pt x="48" y="20"/>
                  </a:lnTo>
                  <a:lnTo>
                    <a:pt x="42" y="17"/>
                  </a:lnTo>
                  <a:lnTo>
                    <a:pt x="37" y="27"/>
                  </a:lnTo>
                  <a:lnTo>
                    <a:pt x="23" y="30"/>
                  </a:lnTo>
                  <a:lnTo>
                    <a:pt x="20" y="18"/>
                  </a:lnTo>
                  <a:lnTo>
                    <a:pt x="20" y="18"/>
                  </a:lnTo>
                  <a:close/>
                  <a:moveTo>
                    <a:pt x="390" y="59"/>
                  </a:moveTo>
                  <a:lnTo>
                    <a:pt x="386" y="47"/>
                  </a:lnTo>
                  <a:lnTo>
                    <a:pt x="400" y="46"/>
                  </a:lnTo>
                  <a:lnTo>
                    <a:pt x="401" y="36"/>
                  </a:lnTo>
                  <a:lnTo>
                    <a:pt x="383" y="29"/>
                  </a:lnTo>
                  <a:lnTo>
                    <a:pt x="369" y="22"/>
                  </a:lnTo>
                  <a:lnTo>
                    <a:pt x="367" y="12"/>
                  </a:lnTo>
                  <a:lnTo>
                    <a:pt x="356" y="0"/>
                  </a:lnTo>
                  <a:lnTo>
                    <a:pt x="347" y="0"/>
                  </a:lnTo>
                  <a:lnTo>
                    <a:pt x="337" y="19"/>
                  </a:lnTo>
                  <a:lnTo>
                    <a:pt x="323" y="36"/>
                  </a:lnTo>
                  <a:lnTo>
                    <a:pt x="323" y="47"/>
                  </a:lnTo>
                  <a:lnTo>
                    <a:pt x="322" y="63"/>
                  </a:lnTo>
                  <a:lnTo>
                    <a:pt x="311" y="62"/>
                  </a:lnTo>
                  <a:lnTo>
                    <a:pt x="308" y="70"/>
                  </a:lnTo>
                  <a:lnTo>
                    <a:pt x="297" y="58"/>
                  </a:lnTo>
                  <a:lnTo>
                    <a:pt x="288" y="73"/>
                  </a:lnTo>
                  <a:lnTo>
                    <a:pt x="274" y="92"/>
                  </a:lnTo>
                  <a:lnTo>
                    <a:pt x="249" y="96"/>
                  </a:lnTo>
                  <a:lnTo>
                    <a:pt x="239" y="101"/>
                  </a:lnTo>
                  <a:lnTo>
                    <a:pt x="237" y="121"/>
                  </a:lnTo>
                  <a:lnTo>
                    <a:pt x="220" y="125"/>
                  </a:lnTo>
                  <a:lnTo>
                    <a:pt x="205" y="118"/>
                  </a:lnTo>
                  <a:lnTo>
                    <a:pt x="209" y="134"/>
                  </a:lnTo>
                  <a:lnTo>
                    <a:pt x="223" y="147"/>
                  </a:lnTo>
                  <a:lnTo>
                    <a:pt x="237" y="142"/>
                  </a:lnTo>
                  <a:lnTo>
                    <a:pt x="250" y="144"/>
                  </a:lnTo>
                  <a:lnTo>
                    <a:pt x="262" y="132"/>
                  </a:lnTo>
                  <a:lnTo>
                    <a:pt x="272" y="129"/>
                  </a:lnTo>
                  <a:lnTo>
                    <a:pt x="292" y="136"/>
                  </a:lnTo>
                  <a:lnTo>
                    <a:pt x="309" y="131"/>
                  </a:lnTo>
                  <a:lnTo>
                    <a:pt x="319" y="98"/>
                  </a:lnTo>
                  <a:lnTo>
                    <a:pt x="326" y="90"/>
                  </a:lnTo>
                  <a:lnTo>
                    <a:pt x="333" y="63"/>
                  </a:lnTo>
                  <a:lnTo>
                    <a:pt x="356" y="63"/>
                  </a:lnTo>
                  <a:lnTo>
                    <a:pt x="375" y="66"/>
                  </a:lnTo>
                  <a:lnTo>
                    <a:pt x="390" y="59"/>
                  </a:ln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7" name="Namibia"/>
            <p:cNvSpPr>
              <a:spLocks/>
            </p:cNvSpPr>
            <p:nvPr/>
          </p:nvSpPr>
          <p:spPr bwMode="auto">
            <a:xfrm>
              <a:off x="6386512" y="5122863"/>
              <a:ext cx="439737" cy="455613"/>
            </a:xfrm>
            <a:custGeom>
              <a:avLst/>
              <a:gdLst>
                <a:gd name="T0" fmla="*/ 238 w 277"/>
                <a:gd name="T1" fmla="*/ 14 h 287"/>
                <a:gd name="T2" fmla="*/ 199 w 277"/>
                <a:gd name="T3" fmla="*/ 23 h 287"/>
                <a:gd name="T4" fmla="*/ 150 w 277"/>
                <a:gd name="T5" fmla="*/ 19 h 287"/>
                <a:gd name="T6" fmla="*/ 136 w 277"/>
                <a:gd name="T7" fmla="*/ 8 h 287"/>
                <a:gd name="T8" fmla="*/ 52 w 277"/>
                <a:gd name="T9" fmla="*/ 9 h 287"/>
                <a:gd name="T10" fmla="*/ 48 w 277"/>
                <a:gd name="T11" fmla="*/ 11 h 287"/>
                <a:gd name="T12" fmla="*/ 37 w 277"/>
                <a:gd name="T13" fmla="*/ 0 h 287"/>
                <a:gd name="T14" fmla="*/ 23 w 277"/>
                <a:gd name="T15" fmla="*/ 0 h 287"/>
                <a:gd name="T16" fmla="*/ 10 w 277"/>
                <a:gd name="T17" fmla="*/ 3 h 287"/>
                <a:gd name="T18" fmla="*/ 0 w 277"/>
                <a:gd name="T19" fmla="*/ 8 h 287"/>
                <a:gd name="T20" fmla="*/ 1 w 277"/>
                <a:gd name="T21" fmla="*/ 26 h 287"/>
                <a:gd name="T22" fmla="*/ 18 w 277"/>
                <a:gd name="T23" fmla="*/ 49 h 287"/>
                <a:gd name="T24" fmla="*/ 22 w 277"/>
                <a:gd name="T25" fmla="*/ 64 h 287"/>
                <a:gd name="T26" fmla="*/ 32 w 277"/>
                <a:gd name="T27" fmla="*/ 93 h 287"/>
                <a:gd name="T28" fmla="*/ 42 w 277"/>
                <a:gd name="T29" fmla="*/ 113 h 287"/>
                <a:gd name="T30" fmla="*/ 50 w 277"/>
                <a:gd name="T31" fmla="*/ 122 h 287"/>
                <a:gd name="T32" fmla="*/ 52 w 277"/>
                <a:gd name="T33" fmla="*/ 135 h 287"/>
                <a:gd name="T34" fmla="*/ 52 w 277"/>
                <a:gd name="T35" fmla="*/ 164 h 287"/>
                <a:gd name="T36" fmla="*/ 58 w 277"/>
                <a:gd name="T37" fmla="*/ 200 h 287"/>
                <a:gd name="T38" fmla="*/ 63 w 277"/>
                <a:gd name="T39" fmla="*/ 217 h 287"/>
                <a:gd name="T40" fmla="*/ 66 w 277"/>
                <a:gd name="T41" fmla="*/ 241 h 287"/>
                <a:gd name="T42" fmla="*/ 74 w 277"/>
                <a:gd name="T43" fmla="*/ 258 h 287"/>
                <a:gd name="T44" fmla="*/ 88 w 277"/>
                <a:gd name="T45" fmla="*/ 276 h 287"/>
                <a:gd name="T46" fmla="*/ 98 w 277"/>
                <a:gd name="T47" fmla="*/ 264 h 287"/>
                <a:gd name="T48" fmla="*/ 106 w 277"/>
                <a:gd name="T49" fmla="*/ 270 h 287"/>
                <a:gd name="T50" fmla="*/ 109 w 277"/>
                <a:gd name="T51" fmla="*/ 281 h 287"/>
                <a:gd name="T52" fmla="*/ 118 w 277"/>
                <a:gd name="T53" fmla="*/ 283 h 287"/>
                <a:gd name="T54" fmla="*/ 130 w 277"/>
                <a:gd name="T55" fmla="*/ 287 h 287"/>
                <a:gd name="T56" fmla="*/ 141 w 277"/>
                <a:gd name="T57" fmla="*/ 285 h 287"/>
                <a:gd name="T58" fmla="*/ 160 w 277"/>
                <a:gd name="T59" fmla="*/ 273 h 287"/>
                <a:gd name="T60" fmla="*/ 164 w 277"/>
                <a:gd name="T61" fmla="*/ 186 h 287"/>
                <a:gd name="T62" fmla="*/ 166 w 277"/>
                <a:gd name="T63" fmla="*/ 116 h 287"/>
                <a:gd name="T64" fmla="*/ 186 w 277"/>
                <a:gd name="T65" fmla="*/ 115 h 287"/>
                <a:gd name="T66" fmla="*/ 190 w 277"/>
                <a:gd name="T67" fmla="*/ 31 h 287"/>
                <a:gd name="T68" fmla="*/ 205 w 277"/>
                <a:gd name="T69" fmla="*/ 30 h 287"/>
                <a:gd name="T70" fmla="*/ 237 w 277"/>
                <a:gd name="T71" fmla="*/ 22 h 287"/>
                <a:gd name="T72" fmla="*/ 245 w 277"/>
                <a:gd name="T73" fmla="*/ 31 h 287"/>
                <a:gd name="T74" fmla="*/ 259 w 277"/>
                <a:gd name="T75" fmla="*/ 22 h 287"/>
                <a:gd name="T76" fmla="*/ 264 w 277"/>
                <a:gd name="T77" fmla="*/ 22 h 287"/>
                <a:gd name="T78" fmla="*/ 277 w 277"/>
                <a:gd name="T79" fmla="*/ 17 h 287"/>
                <a:gd name="T80" fmla="*/ 277 w 277"/>
                <a:gd name="T81" fmla="*/ 15 h 287"/>
                <a:gd name="T82" fmla="*/ 268 w 277"/>
                <a:gd name="T83" fmla="*/ 9 h 287"/>
                <a:gd name="T84" fmla="*/ 255 w 277"/>
                <a:gd name="T85" fmla="*/ 8 h 287"/>
                <a:gd name="T86" fmla="*/ 238 w 277"/>
                <a:gd name="T87" fmla="*/ 14 h 287"/>
                <a:gd name="T88" fmla="*/ 238 w 277"/>
                <a:gd name="T89" fmla="*/ 14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277" h="287">
                  <a:moveTo>
                    <a:pt x="238" y="14"/>
                  </a:moveTo>
                  <a:lnTo>
                    <a:pt x="199" y="23"/>
                  </a:lnTo>
                  <a:lnTo>
                    <a:pt x="150" y="19"/>
                  </a:lnTo>
                  <a:lnTo>
                    <a:pt x="136" y="8"/>
                  </a:lnTo>
                  <a:lnTo>
                    <a:pt x="52" y="9"/>
                  </a:lnTo>
                  <a:lnTo>
                    <a:pt x="48" y="11"/>
                  </a:lnTo>
                  <a:lnTo>
                    <a:pt x="37" y="0"/>
                  </a:lnTo>
                  <a:lnTo>
                    <a:pt x="23" y="0"/>
                  </a:lnTo>
                  <a:lnTo>
                    <a:pt x="10" y="3"/>
                  </a:lnTo>
                  <a:lnTo>
                    <a:pt x="0" y="8"/>
                  </a:lnTo>
                  <a:lnTo>
                    <a:pt x="1" y="26"/>
                  </a:lnTo>
                  <a:lnTo>
                    <a:pt x="18" y="49"/>
                  </a:lnTo>
                  <a:lnTo>
                    <a:pt x="22" y="64"/>
                  </a:lnTo>
                  <a:lnTo>
                    <a:pt x="32" y="93"/>
                  </a:lnTo>
                  <a:lnTo>
                    <a:pt x="42" y="113"/>
                  </a:lnTo>
                  <a:lnTo>
                    <a:pt x="50" y="122"/>
                  </a:lnTo>
                  <a:lnTo>
                    <a:pt x="52" y="135"/>
                  </a:lnTo>
                  <a:lnTo>
                    <a:pt x="52" y="164"/>
                  </a:lnTo>
                  <a:lnTo>
                    <a:pt x="58" y="200"/>
                  </a:lnTo>
                  <a:lnTo>
                    <a:pt x="63" y="217"/>
                  </a:lnTo>
                  <a:lnTo>
                    <a:pt x="66" y="241"/>
                  </a:lnTo>
                  <a:lnTo>
                    <a:pt x="74" y="258"/>
                  </a:lnTo>
                  <a:lnTo>
                    <a:pt x="88" y="276"/>
                  </a:lnTo>
                  <a:lnTo>
                    <a:pt x="98" y="264"/>
                  </a:lnTo>
                  <a:lnTo>
                    <a:pt x="106" y="270"/>
                  </a:lnTo>
                  <a:lnTo>
                    <a:pt x="109" y="281"/>
                  </a:lnTo>
                  <a:lnTo>
                    <a:pt x="118" y="283"/>
                  </a:lnTo>
                  <a:lnTo>
                    <a:pt x="130" y="287"/>
                  </a:lnTo>
                  <a:lnTo>
                    <a:pt x="141" y="285"/>
                  </a:lnTo>
                  <a:lnTo>
                    <a:pt x="160" y="273"/>
                  </a:lnTo>
                  <a:lnTo>
                    <a:pt x="164" y="186"/>
                  </a:lnTo>
                  <a:lnTo>
                    <a:pt x="166" y="116"/>
                  </a:lnTo>
                  <a:lnTo>
                    <a:pt x="186" y="115"/>
                  </a:lnTo>
                  <a:lnTo>
                    <a:pt x="190" y="31"/>
                  </a:lnTo>
                  <a:lnTo>
                    <a:pt x="205" y="30"/>
                  </a:lnTo>
                  <a:lnTo>
                    <a:pt x="237" y="22"/>
                  </a:lnTo>
                  <a:lnTo>
                    <a:pt x="245" y="31"/>
                  </a:lnTo>
                  <a:lnTo>
                    <a:pt x="259" y="22"/>
                  </a:lnTo>
                  <a:lnTo>
                    <a:pt x="264" y="22"/>
                  </a:lnTo>
                  <a:lnTo>
                    <a:pt x="277" y="17"/>
                  </a:lnTo>
                  <a:lnTo>
                    <a:pt x="277" y="15"/>
                  </a:lnTo>
                  <a:lnTo>
                    <a:pt x="268" y="9"/>
                  </a:lnTo>
                  <a:lnTo>
                    <a:pt x="255" y="8"/>
                  </a:lnTo>
                  <a:lnTo>
                    <a:pt x="238" y="14"/>
                  </a:lnTo>
                  <a:lnTo>
                    <a:pt x="238" y="14"/>
                  </a:ln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8" name="Niger"/>
            <p:cNvSpPr>
              <a:spLocks/>
            </p:cNvSpPr>
            <p:nvPr/>
          </p:nvSpPr>
          <p:spPr bwMode="auto">
            <a:xfrm>
              <a:off x="6010275" y="3597276"/>
              <a:ext cx="511175" cy="446088"/>
            </a:xfrm>
            <a:custGeom>
              <a:avLst/>
              <a:gdLst>
                <a:gd name="T0" fmla="*/ 273 w 322"/>
                <a:gd name="T1" fmla="*/ 10 h 281"/>
                <a:gd name="T2" fmla="*/ 240 w 322"/>
                <a:gd name="T3" fmla="*/ 0 h 281"/>
                <a:gd name="T4" fmla="*/ 171 w 322"/>
                <a:gd name="T5" fmla="*/ 46 h 281"/>
                <a:gd name="T6" fmla="*/ 111 w 322"/>
                <a:gd name="T7" fmla="*/ 92 h 281"/>
                <a:gd name="T8" fmla="*/ 82 w 322"/>
                <a:gd name="T9" fmla="*/ 103 h 281"/>
                <a:gd name="T10" fmla="*/ 83 w 322"/>
                <a:gd name="T11" fmla="*/ 158 h 281"/>
                <a:gd name="T12" fmla="*/ 72 w 322"/>
                <a:gd name="T13" fmla="*/ 174 h 281"/>
                <a:gd name="T14" fmla="*/ 70 w 322"/>
                <a:gd name="T15" fmla="*/ 188 h 281"/>
                <a:gd name="T16" fmla="*/ 51 w 322"/>
                <a:gd name="T17" fmla="*/ 191 h 281"/>
                <a:gd name="T18" fmla="*/ 23 w 322"/>
                <a:gd name="T19" fmla="*/ 194 h 281"/>
                <a:gd name="T20" fmla="*/ 16 w 322"/>
                <a:gd name="T21" fmla="*/ 203 h 281"/>
                <a:gd name="T22" fmla="*/ 2 w 322"/>
                <a:gd name="T23" fmla="*/ 204 h 281"/>
                <a:gd name="T24" fmla="*/ 0 w 322"/>
                <a:gd name="T25" fmla="*/ 215 h 281"/>
                <a:gd name="T26" fmla="*/ 3 w 322"/>
                <a:gd name="T27" fmla="*/ 226 h 281"/>
                <a:gd name="T28" fmla="*/ 15 w 322"/>
                <a:gd name="T29" fmla="*/ 241 h 281"/>
                <a:gd name="T30" fmla="*/ 16 w 322"/>
                <a:gd name="T31" fmla="*/ 253 h 281"/>
                <a:gd name="T32" fmla="*/ 39 w 322"/>
                <a:gd name="T33" fmla="*/ 258 h 281"/>
                <a:gd name="T34" fmla="*/ 39 w 322"/>
                <a:gd name="T35" fmla="*/ 274 h 281"/>
                <a:gd name="T36" fmla="*/ 46 w 322"/>
                <a:gd name="T37" fmla="*/ 267 h 281"/>
                <a:gd name="T38" fmla="*/ 53 w 322"/>
                <a:gd name="T39" fmla="*/ 267 h 281"/>
                <a:gd name="T40" fmla="*/ 70 w 322"/>
                <a:gd name="T41" fmla="*/ 281 h 281"/>
                <a:gd name="T42" fmla="*/ 71 w 322"/>
                <a:gd name="T43" fmla="*/ 260 h 281"/>
                <a:gd name="T44" fmla="*/ 77 w 322"/>
                <a:gd name="T45" fmla="*/ 250 h 281"/>
                <a:gd name="T46" fmla="*/ 79 w 322"/>
                <a:gd name="T47" fmla="*/ 236 h 281"/>
                <a:gd name="T48" fmla="*/ 85 w 322"/>
                <a:gd name="T49" fmla="*/ 232 h 281"/>
                <a:gd name="T50" fmla="*/ 107 w 322"/>
                <a:gd name="T51" fmla="*/ 229 h 281"/>
                <a:gd name="T52" fmla="*/ 128 w 322"/>
                <a:gd name="T53" fmla="*/ 237 h 281"/>
                <a:gd name="T54" fmla="*/ 136 w 322"/>
                <a:gd name="T55" fmla="*/ 246 h 281"/>
                <a:gd name="T56" fmla="*/ 147 w 322"/>
                <a:gd name="T57" fmla="*/ 246 h 281"/>
                <a:gd name="T58" fmla="*/ 157 w 322"/>
                <a:gd name="T59" fmla="*/ 241 h 281"/>
                <a:gd name="T60" fmla="*/ 182 w 322"/>
                <a:gd name="T61" fmla="*/ 253 h 281"/>
                <a:gd name="T62" fmla="*/ 192 w 322"/>
                <a:gd name="T63" fmla="*/ 253 h 281"/>
                <a:gd name="T64" fmla="*/ 205 w 322"/>
                <a:gd name="T65" fmla="*/ 243 h 281"/>
                <a:gd name="T66" fmla="*/ 218 w 322"/>
                <a:gd name="T67" fmla="*/ 244 h 281"/>
                <a:gd name="T68" fmla="*/ 223 w 322"/>
                <a:gd name="T69" fmla="*/ 240 h 281"/>
                <a:gd name="T70" fmla="*/ 234 w 322"/>
                <a:gd name="T71" fmla="*/ 242 h 281"/>
                <a:gd name="T72" fmla="*/ 250 w 322"/>
                <a:gd name="T73" fmla="*/ 248 h 281"/>
                <a:gd name="T74" fmla="*/ 266 w 322"/>
                <a:gd name="T75" fmla="*/ 235 h 281"/>
                <a:gd name="T76" fmla="*/ 272 w 322"/>
                <a:gd name="T77" fmla="*/ 236 h 281"/>
                <a:gd name="T78" fmla="*/ 286 w 322"/>
                <a:gd name="T79" fmla="*/ 262 h 281"/>
                <a:gd name="T80" fmla="*/ 289 w 322"/>
                <a:gd name="T81" fmla="*/ 261 h 281"/>
                <a:gd name="T82" fmla="*/ 290 w 322"/>
                <a:gd name="T83" fmla="*/ 254 h 281"/>
                <a:gd name="T84" fmla="*/ 296 w 322"/>
                <a:gd name="T85" fmla="*/ 252 h 281"/>
                <a:gd name="T86" fmla="*/ 298 w 322"/>
                <a:gd name="T87" fmla="*/ 242 h 281"/>
                <a:gd name="T88" fmla="*/ 285 w 322"/>
                <a:gd name="T89" fmla="*/ 241 h 281"/>
                <a:gd name="T90" fmla="*/ 285 w 322"/>
                <a:gd name="T91" fmla="*/ 225 h 281"/>
                <a:gd name="T92" fmla="*/ 275 w 322"/>
                <a:gd name="T93" fmla="*/ 217 h 281"/>
                <a:gd name="T94" fmla="*/ 285 w 322"/>
                <a:gd name="T95" fmla="*/ 186 h 281"/>
                <a:gd name="T96" fmla="*/ 310 w 322"/>
                <a:gd name="T97" fmla="*/ 163 h 281"/>
                <a:gd name="T98" fmla="*/ 311 w 322"/>
                <a:gd name="T99" fmla="*/ 132 h 281"/>
                <a:gd name="T100" fmla="*/ 317 w 322"/>
                <a:gd name="T101" fmla="*/ 84 h 281"/>
                <a:gd name="T102" fmla="*/ 322 w 322"/>
                <a:gd name="T103" fmla="*/ 74 h 281"/>
                <a:gd name="T104" fmla="*/ 313 w 322"/>
                <a:gd name="T105" fmla="*/ 65 h 281"/>
                <a:gd name="T106" fmla="*/ 313 w 322"/>
                <a:gd name="T107" fmla="*/ 58 h 281"/>
                <a:gd name="T108" fmla="*/ 305 w 322"/>
                <a:gd name="T109" fmla="*/ 51 h 281"/>
                <a:gd name="T110" fmla="*/ 299 w 322"/>
                <a:gd name="T111" fmla="*/ 15 h 281"/>
                <a:gd name="T112" fmla="*/ 285 w 322"/>
                <a:gd name="T113" fmla="*/ 23 h 281"/>
                <a:gd name="T114" fmla="*/ 273 w 322"/>
                <a:gd name="T115" fmla="*/ 10 h 281"/>
                <a:gd name="T116" fmla="*/ 273 w 322"/>
                <a:gd name="T117" fmla="*/ 10 h 2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322" h="281">
                  <a:moveTo>
                    <a:pt x="273" y="10"/>
                  </a:moveTo>
                  <a:lnTo>
                    <a:pt x="240" y="0"/>
                  </a:lnTo>
                  <a:lnTo>
                    <a:pt x="171" y="46"/>
                  </a:lnTo>
                  <a:lnTo>
                    <a:pt x="111" y="92"/>
                  </a:lnTo>
                  <a:lnTo>
                    <a:pt x="82" y="103"/>
                  </a:lnTo>
                  <a:lnTo>
                    <a:pt x="83" y="158"/>
                  </a:lnTo>
                  <a:lnTo>
                    <a:pt x="72" y="174"/>
                  </a:lnTo>
                  <a:lnTo>
                    <a:pt x="70" y="188"/>
                  </a:lnTo>
                  <a:lnTo>
                    <a:pt x="51" y="191"/>
                  </a:lnTo>
                  <a:lnTo>
                    <a:pt x="23" y="194"/>
                  </a:lnTo>
                  <a:lnTo>
                    <a:pt x="16" y="203"/>
                  </a:lnTo>
                  <a:lnTo>
                    <a:pt x="2" y="204"/>
                  </a:lnTo>
                  <a:lnTo>
                    <a:pt x="0" y="215"/>
                  </a:lnTo>
                  <a:lnTo>
                    <a:pt x="3" y="226"/>
                  </a:lnTo>
                  <a:lnTo>
                    <a:pt x="15" y="241"/>
                  </a:lnTo>
                  <a:lnTo>
                    <a:pt x="16" y="253"/>
                  </a:lnTo>
                  <a:lnTo>
                    <a:pt x="39" y="258"/>
                  </a:lnTo>
                  <a:lnTo>
                    <a:pt x="39" y="274"/>
                  </a:lnTo>
                  <a:lnTo>
                    <a:pt x="46" y="267"/>
                  </a:lnTo>
                  <a:lnTo>
                    <a:pt x="53" y="267"/>
                  </a:lnTo>
                  <a:lnTo>
                    <a:pt x="70" y="281"/>
                  </a:lnTo>
                  <a:lnTo>
                    <a:pt x="71" y="260"/>
                  </a:lnTo>
                  <a:lnTo>
                    <a:pt x="77" y="250"/>
                  </a:lnTo>
                  <a:lnTo>
                    <a:pt x="79" y="236"/>
                  </a:lnTo>
                  <a:lnTo>
                    <a:pt x="85" y="232"/>
                  </a:lnTo>
                  <a:lnTo>
                    <a:pt x="107" y="229"/>
                  </a:lnTo>
                  <a:lnTo>
                    <a:pt x="128" y="237"/>
                  </a:lnTo>
                  <a:lnTo>
                    <a:pt x="136" y="246"/>
                  </a:lnTo>
                  <a:lnTo>
                    <a:pt x="147" y="246"/>
                  </a:lnTo>
                  <a:lnTo>
                    <a:pt x="157" y="241"/>
                  </a:lnTo>
                  <a:lnTo>
                    <a:pt x="182" y="253"/>
                  </a:lnTo>
                  <a:lnTo>
                    <a:pt x="192" y="253"/>
                  </a:lnTo>
                  <a:lnTo>
                    <a:pt x="205" y="243"/>
                  </a:lnTo>
                  <a:lnTo>
                    <a:pt x="218" y="244"/>
                  </a:lnTo>
                  <a:lnTo>
                    <a:pt x="223" y="240"/>
                  </a:lnTo>
                  <a:lnTo>
                    <a:pt x="234" y="242"/>
                  </a:lnTo>
                  <a:lnTo>
                    <a:pt x="250" y="248"/>
                  </a:lnTo>
                  <a:lnTo>
                    <a:pt x="266" y="235"/>
                  </a:lnTo>
                  <a:lnTo>
                    <a:pt x="272" y="236"/>
                  </a:lnTo>
                  <a:lnTo>
                    <a:pt x="286" y="262"/>
                  </a:lnTo>
                  <a:lnTo>
                    <a:pt x="289" y="261"/>
                  </a:lnTo>
                  <a:lnTo>
                    <a:pt x="290" y="254"/>
                  </a:lnTo>
                  <a:lnTo>
                    <a:pt x="296" y="252"/>
                  </a:lnTo>
                  <a:lnTo>
                    <a:pt x="298" y="242"/>
                  </a:lnTo>
                  <a:lnTo>
                    <a:pt x="285" y="241"/>
                  </a:lnTo>
                  <a:lnTo>
                    <a:pt x="285" y="225"/>
                  </a:lnTo>
                  <a:lnTo>
                    <a:pt x="275" y="217"/>
                  </a:lnTo>
                  <a:lnTo>
                    <a:pt x="285" y="186"/>
                  </a:lnTo>
                  <a:lnTo>
                    <a:pt x="310" y="163"/>
                  </a:lnTo>
                  <a:lnTo>
                    <a:pt x="311" y="132"/>
                  </a:lnTo>
                  <a:lnTo>
                    <a:pt x="317" y="84"/>
                  </a:lnTo>
                  <a:lnTo>
                    <a:pt x="322" y="74"/>
                  </a:lnTo>
                  <a:lnTo>
                    <a:pt x="313" y="65"/>
                  </a:lnTo>
                  <a:lnTo>
                    <a:pt x="313" y="58"/>
                  </a:lnTo>
                  <a:lnTo>
                    <a:pt x="305" y="51"/>
                  </a:lnTo>
                  <a:lnTo>
                    <a:pt x="299" y="15"/>
                  </a:lnTo>
                  <a:lnTo>
                    <a:pt x="285" y="23"/>
                  </a:lnTo>
                  <a:lnTo>
                    <a:pt x="273" y="10"/>
                  </a:lnTo>
                  <a:lnTo>
                    <a:pt x="273" y="10"/>
                  </a:ln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9" name="Nigeria"/>
            <p:cNvSpPr>
              <a:spLocks/>
            </p:cNvSpPr>
            <p:nvPr/>
          </p:nvSpPr>
          <p:spPr bwMode="auto">
            <a:xfrm>
              <a:off x="6089650" y="3960813"/>
              <a:ext cx="393700" cy="361950"/>
            </a:xfrm>
            <a:custGeom>
              <a:avLst/>
              <a:gdLst>
                <a:gd name="T0" fmla="*/ 239 w 248"/>
                <a:gd name="T1" fmla="*/ 32 h 228"/>
                <a:gd name="T2" fmla="*/ 236 w 248"/>
                <a:gd name="T3" fmla="*/ 33 h 228"/>
                <a:gd name="T4" fmla="*/ 222 w 248"/>
                <a:gd name="T5" fmla="*/ 7 h 228"/>
                <a:gd name="T6" fmla="*/ 216 w 248"/>
                <a:gd name="T7" fmla="*/ 6 h 228"/>
                <a:gd name="T8" fmla="*/ 200 w 248"/>
                <a:gd name="T9" fmla="*/ 19 h 228"/>
                <a:gd name="T10" fmla="*/ 184 w 248"/>
                <a:gd name="T11" fmla="*/ 13 h 228"/>
                <a:gd name="T12" fmla="*/ 173 w 248"/>
                <a:gd name="T13" fmla="*/ 11 h 228"/>
                <a:gd name="T14" fmla="*/ 168 w 248"/>
                <a:gd name="T15" fmla="*/ 15 h 228"/>
                <a:gd name="T16" fmla="*/ 155 w 248"/>
                <a:gd name="T17" fmla="*/ 14 h 228"/>
                <a:gd name="T18" fmla="*/ 142 w 248"/>
                <a:gd name="T19" fmla="*/ 24 h 228"/>
                <a:gd name="T20" fmla="*/ 132 w 248"/>
                <a:gd name="T21" fmla="*/ 24 h 228"/>
                <a:gd name="T22" fmla="*/ 107 w 248"/>
                <a:gd name="T23" fmla="*/ 12 h 228"/>
                <a:gd name="T24" fmla="*/ 97 w 248"/>
                <a:gd name="T25" fmla="*/ 17 h 228"/>
                <a:gd name="T26" fmla="*/ 86 w 248"/>
                <a:gd name="T27" fmla="*/ 17 h 228"/>
                <a:gd name="T28" fmla="*/ 78 w 248"/>
                <a:gd name="T29" fmla="*/ 8 h 228"/>
                <a:gd name="T30" fmla="*/ 57 w 248"/>
                <a:gd name="T31" fmla="*/ 0 h 228"/>
                <a:gd name="T32" fmla="*/ 35 w 248"/>
                <a:gd name="T33" fmla="*/ 3 h 228"/>
                <a:gd name="T34" fmla="*/ 29 w 248"/>
                <a:gd name="T35" fmla="*/ 7 h 228"/>
                <a:gd name="T36" fmla="*/ 27 w 248"/>
                <a:gd name="T37" fmla="*/ 21 h 228"/>
                <a:gd name="T38" fmla="*/ 21 w 248"/>
                <a:gd name="T39" fmla="*/ 31 h 228"/>
                <a:gd name="T40" fmla="*/ 20 w 248"/>
                <a:gd name="T41" fmla="*/ 52 h 228"/>
                <a:gd name="T42" fmla="*/ 19 w 248"/>
                <a:gd name="T43" fmla="*/ 59 h 228"/>
                <a:gd name="T44" fmla="*/ 24 w 248"/>
                <a:gd name="T45" fmla="*/ 74 h 228"/>
                <a:gd name="T46" fmla="*/ 19 w 248"/>
                <a:gd name="T47" fmla="*/ 84 h 228"/>
                <a:gd name="T48" fmla="*/ 22 w 248"/>
                <a:gd name="T49" fmla="*/ 89 h 228"/>
                <a:gd name="T50" fmla="*/ 12 w 248"/>
                <a:gd name="T51" fmla="*/ 104 h 228"/>
                <a:gd name="T52" fmla="*/ 5 w 248"/>
                <a:gd name="T53" fmla="*/ 112 h 228"/>
                <a:gd name="T54" fmla="*/ 1 w 248"/>
                <a:gd name="T55" fmla="*/ 127 h 228"/>
                <a:gd name="T56" fmla="*/ 1 w 248"/>
                <a:gd name="T57" fmla="*/ 142 h 228"/>
                <a:gd name="T58" fmla="*/ 0 w 248"/>
                <a:gd name="T59" fmla="*/ 180 h 228"/>
                <a:gd name="T60" fmla="*/ 19 w 248"/>
                <a:gd name="T61" fmla="*/ 180 h 228"/>
                <a:gd name="T62" fmla="*/ 35 w 248"/>
                <a:gd name="T63" fmla="*/ 180 h 228"/>
                <a:gd name="T64" fmla="*/ 50 w 248"/>
                <a:gd name="T65" fmla="*/ 196 h 228"/>
                <a:gd name="T66" fmla="*/ 56 w 248"/>
                <a:gd name="T67" fmla="*/ 213 h 228"/>
                <a:gd name="T68" fmla="*/ 68 w 248"/>
                <a:gd name="T69" fmla="*/ 228 h 228"/>
                <a:gd name="T70" fmla="*/ 84 w 248"/>
                <a:gd name="T71" fmla="*/ 228 h 228"/>
                <a:gd name="T72" fmla="*/ 93 w 248"/>
                <a:gd name="T73" fmla="*/ 223 h 228"/>
                <a:gd name="T74" fmla="*/ 100 w 248"/>
                <a:gd name="T75" fmla="*/ 224 h 228"/>
                <a:gd name="T76" fmla="*/ 123 w 248"/>
                <a:gd name="T77" fmla="*/ 215 h 228"/>
                <a:gd name="T78" fmla="*/ 127 w 248"/>
                <a:gd name="T79" fmla="*/ 199 h 228"/>
                <a:gd name="T80" fmla="*/ 138 w 248"/>
                <a:gd name="T81" fmla="*/ 176 h 228"/>
                <a:gd name="T82" fmla="*/ 143 w 248"/>
                <a:gd name="T83" fmla="*/ 175 h 228"/>
                <a:gd name="T84" fmla="*/ 156 w 248"/>
                <a:gd name="T85" fmla="*/ 162 h 228"/>
                <a:gd name="T86" fmla="*/ 164 w 248"/>
                <a:gd name="T87" fmla="*/ 161 h 228"/>
                <a:gd name="T88" fmla="*/ 176 w 248"/>
                <a:gd name="T89" fmla="*/ 172 h 228"/>
                <a:gd name="T90" fmla="*/ 190 w 248"/>
                <a:gd name="T91" fmla="*/ 163 h 228"/>
                <a:gd name="T92" fmla="*/ 192 w 248"/>
                <a:gd name="T93" fmla="*/ 153 h 228"/>
                <a:gd name="T94" fmla="*/ 197 w 248"/>
                <a:gd name="T95" fmla="*/ 143 h 228"/>
                <a:gd name="T96" fmla="*/ 199 w 248"/>
                <a:gd name="T97" fmla="*/ 131 h 228"/>
                <a:gd name="T98" fmla="*/ 211 w 248"/>
                <a:gd name="T99" fmla="*/ 122 h 228"/>
                <a:gd name="T100" fmla="*/ 215 w 248"/>
                <a:gd name="T101" fmla="*/ 105 h 228"/>
                <a:gd name="T102" fmla="*/ 220 w 248"/>
                <a:gd name="T103" fmla="*/ 100 h 228"/>
                <a:gd name="T104" fmla="*/ 222 w 248"/>
                <a:gd name="T105" fmla="*/ 87 h 228"/>
                <a:gd name="T106" fmla="*/ 227 w 248"/>
                <a:gd name="T107" fmla="*/ 73 h 228"/>
                <a:gd name="T108" fmla="*/ 245 w 248"/>
                <a:gd name="T109" fmla="*/ 54 h 228"/>
                <a:gd name="T110" fmla="*/ 246 w 248"/>
                <a:gd name="T111" fmla="*/ 46 h 228"/>
                <a:gd name="T112" fmla="*/ 248 w 248"/>
                <a:gd name="T113" fmla="*/ 42 h 228"/>
                <a:gd name="T114" fmla="*/ 239 w 248"/>
                <a:gd name="T115" fmla="*/ 32 h 228"/>
                <a:gd name="T116" fmla="*/ 239 w 248"/>
                <a:gd name="T117" fmla="*/ 32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48" h="228">
                  <a:moveTo>
                    <a:pt x="239" y="32"/>
                  </a:moveTo>
                  <a:lnTo>
                    <a:pt x="236" y="33"/>
                  </a:lnTo>
                  <a:lnTo>
                    <a:pt x="222" y="7"/>
                  </a:lnTo>
                  <a:lnTo>
                    <a:pt x="216" y="6"/>
                  </a:lnTo>
                  <a:lnTo>
                    <a:pt x="200" y="19"/>
                  </a:lnTo>
                  <a:lnTo>
                    <a:pt x="184" y="13"/>
                  </a:lnTo>
                  <a:lnTo>
                    <a:pt x="173" y="11"/>
                  </a:lnTo>
                  <a:lnTo>
                    <a:pt x="168" y="15"/>
                  </a:lnTo>
                  <a:lnTo>
                    <a:pt x="155" y="14"/>
                  </a:lnTo>
                  <a:lnTo>
                    <a:pt x="142" y="24"/>
                  </a:lnTo>
                  <a:lnTo>
                    <a:pt x="132" y="24"/>
                  </a:lnTo>
                  <a:lnTo>
                    <a:pt x="107" y="12"/>
                  </a:lnTo>
                  <a:lnTo>
                    <a:pt x="97" y="17"/>
                  </a:lnTo>
                  <a:lnTo>
                    <a:pt x="86" y="17"/>
                  </a:lnTo>
                  <a:lnTo>
                    <a:pt x="78" y="8"/>
                  </a:lnTo>
                  <a:lnTo>
                    <a:pt x="57" y="0"/>
                  </a:lnTo>
                  <a:lnTo>
                    <a:pt x="35" y="3"/>
                  </a:lnTo>
                  <a:lnTo>
                    <a:pt x="29" y="7"/>
                  </a:lnTo>
                  <a:lnTo>
                    <a:pt x="27" y="21"/>
                  </a:lnTo>
                  <a:lnTo>
                    <a:pt x="21" y="31"/>
                  </a:lnTo>
                  <a:lnTo>
                    <a:pt x="20" y="52"/>
                  </a:lnTo>
                  <a:lnTo>
                    <a:pt x="19" y="59"/>
                  </a:lnTo>
                  <a:lnTo>
                    <a:pt x="24" y="74"/>
                  </a:lnTo>
                  <a:lnTo>
                    <a:pt x="19" y="84"/>
                  </a:lnTo>
                  <a:lnTo>
                    <a:pt x="22" y="89"/>
                  </a:lnTo>
                  <a:lnTo>
                    <a:pt x="12" y="104"/>
                  </a:lnTo>
                  <a:lnTo>
                    <a:pt x="5" y="112"/>
                  </a:lnTo>
                  <a:lnTo>
                    <a:pt x="1" y="127"/>
                  </a:lnTo>
                  <a:lnTo>
                    <a:pt x="1" y="142"/>
                  </a:lnTo>
                  <a:lnTo>
                    <a:pt x="0" y="180"/>
                  </a:lnTo>
                  <a:lnTo>
                    <a:pt x="19" y="180"/>
                  </a:lnTo>
                  <a:lnTo>
                    <a:pt x="35" y="180"/>
                  </a:lnTo>
                  <a:lnTo>
                    <a:pt x="50" y="196"/>
                  </a:lnTo>
                  <a:lnTo>
                    <a:pt x="56" y="213"/>
                  </a:lnTo>
                  <a:lnTo>
                    <a:pt x="68" y="228"/>
                  </a:lnTo>
                  <a:lnTo>
                    <a:pt x="84" y="228"/>
                  </a:lnTo>
                  <a:lnTo>
                    <a:pt x="93" y="223"/>
                  </a:lnTo>
                  <a:lnTo>
                    <a:pt x="100" y="224"/>
                  </a:lnTo>
                  <a:lnTo>
                    <a:pt x="123" y="215"/>
                  </a:lnTo>
                  <a:lnTo>
                    <a:pt x="127" y="199"/>
                  </a:lnTo>
                  <a:lnTo>
                    <a:pt x="138" y="176"/>
                  </a:lnTo>
                  <a:lnTo>
                    <a:pt x="143" y="175"/>
                  </a:lnTo>
                  <a:lnTo>
                    <a:pt x="156" y="162"/>
                  </a:lnTo>
                  <a:lnTo>
                    <a:pt x="164" y="161"/>
                  </a:lnTo>
                  <a:lnTo>
                    <a:pt x="176" y="172"/>
                  </a:lnTo>
                  <a:lnTo>
                    <a:pt x="190" y="163"/>
                  </a:lnTo>
                  <a:lnTo>
                    <a:pt x="192" y="153"/>
                  </a:lnTo>
                  <a:lnTo>
                    <a:pt x="197" y="143"/>
                  </a:lnTo>
                  <a:lnTo>
                    <a:pt x="199" y="131"/>
                  </a:lnTo>
                  <a:lnTo>
                    <a:pt x="211" y="122"/>
                  </a:lnTo>
                  <a:lnTo>
                    <a:pt x="215" y="105"/>
                  </a:lnTo>
                  <a:lnTo>
                    <a:pt x="220" y="100"/>
                  </a:lnTo>
                  <a:lnTo>
                    <a:pt x="222" y="87"/>
                  </a:lnTo>
                  <a:lnTo>
                    <a:pt x="227" y="73"/>
                  </a:lnTo>
                  <a:lnTo>
                    <a:pt x="245" y="54"/>
                  </a:lnTo>
                  <a:lnTo>
                    <a:pt x="246" y="46"/>
                  </a:lnTo>
                  <a:lnTo>
                    <a:pt x="248" y="42"/>
                  </a:lnTo>
                  <a:lnTo>
                    <a:pt x="239" y="32"/>
                  </a:lnTo>
                  <a:lnTo>
                    <a:pt x="239" y="32"/>
                  </a:ln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0" name="Nicaragua"/>
            <p:cNvSpPr>
              <a:spLocks/>
            </p:cNvSpPr>
            <p:nvPr/>
          </p:nvSpPr>
          <p:spPr bwMode="auto">
            <a:xfrm>
              <a:off x="3100387" y="3916363"/>
              <a:ext cx="157162" cy="161925"/>
            </a:xfrm>
            <a:custGeom>
              <a:avLst/>
              <a:gdLst>
                <a:gd name="T0" fmla="*/ 99 w 99"/>
                <a:gd name="T1" fmla="*/ 1 h 102"/>
                <a:gd name="T2" fmla="*/ 93 w 99"/>
                <a:gd name="T3" fmla="*/ 0 h 102"/>
                <a:gd name="T4" fmla="*/ 89 w 99"/>
                <a:gd name="T5" fmla="*/ 3 h 102"/>
                <a:gd name="T6" fmla="*/ 81 w 99"/>
                <a:gd name="T7" fmla="*/ 6 h 102"/>
                <a:gd name="T8" fmla="*/ 77 w 99"/>
                <a:gd name="T9" fmla="*/ 6 h 102"/>
                <a:gd name="T10" fmla="*/ 71 w 99"/>
                <a:gd name="T11" fmla="*/ 9 h 102"/>
                <a:gd name="T12" fmla="*/ 67 w 99"/>
                <a:gd name="T13" fmla="*/ 8 h 102"/>
                <a:gd name="T14" fmla="*/ 64 w 99"/>
                <a:gd name="T15" fmla="*/ 5 h 102"/>
                <a:gd name="T16" fmla="*/ 62 w 99"/>
                <a:gd name="T17" fmla="*/ 5 h 102"/>
                <a:gd name="T18" fmla="*/ 59 w 99"/>
                <a:gd name="T19" fmla="*/ 11 h 102"/>
                <a:gd name="T20" fmla="*/ 57 w 99"/>
                <a:gd name="T21" fmla="*/ 11 h 102"/>
                <a:gd name="T22" fmla="*/ 56 w 99"/>
                <a:gd name="T23" fmla="*/ 16 h 102"/>
                <a:gd name="T24" fmla="*/ 48 w 99"/>
                <a:gd name="T25" fmla="*/ 22 h 102"/>
                <a:gd name="T26" fmla="*/ 44 w 99"/>
                <a:gd name="T27" fmla="*/ 25 h 102"/>
                <a:gd name="T28" fmla="*/ 41 w 99"/>
                <a:gd name="T29" fmla="*/ 28 h 102"/>
                <a:gd name="T30" fmla="*/ 36 w 99"/>
                <a:gd name="T31" fmla="*/ 23 h 102"/>
                <a:gd name="T32" fmla="*/ 31 w 99"/>
                <a:gd name="T33" fmla="*/ 30 h 102"/>
                <a:gd name="T34" fmla="*/ 26 w 99"/>
                <a:gd name="T35" fmla="*/ 30 h 102"/>
                <a:gd name="T36" fmla="*/ 22 w 99"/>
                <a:gd name="T37" fmla="*/ 31 h 102"/>
                <a:gd name="T38" fmla="*/ 21 w 99"/>
                <a:gd name="T39" fmla="*/ 42 h 102"/>
                <a:gd name="T40" fmla="*/ 18 w 99"/>
                <a:gd name="T41" fmla="*/ 42 h 102"/>
                <a:gd name="T42" fmla="*/ 15 w 99"/>
                <a:gd name="T43" fmla="*/ 47 h 102"/>
                <a:gd name="T44" fmla="*/ 8 w 99"/>
                <a:gd name="T45" fmla="*/ 48 h 102"/>
                <a:gd name="T46" fmla="*/ 7 w 99"/>
                <a:gd name="T47" fmla="*/ 50 h 102"/>
                <a:gd name="T48" fmla="*/ 3 w 99"/>
                <a:gd name="T49" fmla="*/ 46 h 102"/>
                <a:gd name="T50" fmla="*/ 0 w 99"/>
                <a:gd name="T51" fmla="*/ 50 h 102"/>
                <a:gd name="T52" fmla="*/ 11 w 99"/>
                <a:gd name="T53" fmla="*/ 61 h 102"/>
                <a:gd name="T54" fmla="*/ 19 w 99"/>
                <a:gd name="T55" fmla="*/ 69 h 102"/>
                <a:gd name="T56" fmla="*/ 23 w 99"/>
                <a:gd name="T57" fmla="*/ 76 h 102"/>
                <a:gd name="T58" fmla="*/ 32 w 99"/>
                <a:gd name="T59" fmla="*/ 86 h 102"/>
                <a:gd name="T60" fmla="*/ 39 w 99"/>
                <a:gd name="T61" fmla="*/ 93 h 102"/>
                <a:gd name="T62" fmla="*/ 41 w 99"/>
                <a:gd name="T63" fmla="*/ 90 h 102"/>
                <a:gd name="T64" fmla="*/ 54 w 99"/>
                <a:gd name="T65" fmla="*/ 97 h 102"/>
                <a:gd name="T66" fmla="*/ 60 w 99"/>
                <a:gd name="T67" fmla="*/ 94 h 102"/>
                <a:gd name="T68" fmla="*/ 67 w 99"/>
                <a:gd name="T69" fmla="*/ 96 h 102"/>
                <a:gd name="T70" fmla="*/ 69 w 99"/>
                <a:gd name="T71" fmla="*/ 101 h 102"/>
                <a:gd name="T72" fmla="*/ 76 w 99"/>
                <a:gd name="T73" fmla="*/ 102 h 102"/>
                <a:gd name="T74" fmla="*/ 81 w 99"/>
                <a:gd name="T75" fmla="*/ 97 h 102"/>
                <a:gd name="T76" fmla="*/ 78 w 99"/>
                <a:gd name="T77" fmla="*/ 93 h 102"/>
                <a:gd name="T78" fmla="*/ 78 w 99"/>
                <a:gd name="T79" fmla="*/ 87 h 102"/>
                <a:gd name="T80" fmla="*/ 82 w 99"/>
                <a:gd name="T81" fmla="*/ 81 h 102"/>
                <a:gd name="T82" fmla="*/ 81 w 99"/>
                <a:gd name="T83" fmla="*/ 74 h 102"/>
                <a:gd name="T84" fmla="*/ 84 w 99"/>
                <a:gd name="T85" fmla="*/ 64 h 102"/>
                <a:gd name="T86" fmla="*/ 87 w 99"/>
                <a:gd name="T87" fmla="*/ 61 h 102"/>
                <a:gd name="T88" fmla="*/ 88 w 99"/>
                <a:gd name="T89" fmla="*/ 51 h 102"/>
                <a:gd name="T90" fmla="*/ 87 w 99"/>
                <a:gd name="T91" fmla="*/ 45 h 102"/>
                <a:gd name="T92" fmla="*/ 88 w 99"/>
                <a:gd name="T93" fmla="*/ 34 h 102"/>
                <a:gd name="T94" fmla="*/ 92 w 99"/>
                <a:gd name="T95" fmla="*/ 25 h 102"/>
                <a:gd name="T96" fmla="*/ 97 w 99"/>
                <a:gd name="T97" fmla="*/ 17 h 102"/>
                <a:gd name="T98" fmla="*/ 95 w 99"/>
                <a:gd name="T99" fmla="*/ 8 h 102"/>
                <a:gd name="T100" fmla="*/ 97 w 99"/>
                <a:gd name="T101" fmla="*/ 3 h 102"/>
                <a:gd name="T102" fmla="*/ 99 w 99"/>
                <a:gd name="T103" fmla="*/ 1 h 102"/>
                <a:gd name="T104" fmla="*/ 99 w 99"/>
                <a:gd name="T105" fmla="*/ 1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99" h="102">
                  <a:moveTo>
                    <a:pt x="99" y="1"/>
                  </a:moveTo>
                  <a:lnTo>
                    <a:pt x="93" y="0"/>
                  </a:lnTo>
                  <a:lnTo>
                    <a:pt x="89" y="3"/>
                  </a:lnTo>
                  <a:lnTo>
                    <a:pt x="81" y="6"/>
                  </a:lnTo>
                  <a:lnTo>
                    <a:pt x="77" y="6"/>
                  </a:lnTo>
                  <a:lnTo>
                    <a:pt x="71" y="9"/>
                  </a:lnTo>
                  <a:lnTo>
                    <a:pt x="67" y="8"/>
                  </a:lnTo>
                  <a:lnTo>
                    <a:pt x="64" y="5"/>
                  </a:lnTo>
                  <a:lnTo>
                    <a:pt x="62" y="5"/>
                  </a:lnTo>
                  <a:lnTo>
                    <a:pt x="59" y="11"/>
                  </a:lnTo>
                  <a:lnTo>
                    <a:pt x="57" y="11"/>
                  </a:lnTo>
                  <a:lnTo>
                    <a:pt x="56" y="16"/>
                  </a:lnTo>
                  <a:lnTo>
                    <a:pt x="48" y="22"/>
                  </a:lnTo>
                  <a:lnTo>
                    <a:pt x="44" y="25"/>
                  </a:lnTo>
                  <a:lnTo>
                    <a:pt x="41" y="28"/>
                  </a:lnTo>
                  <a:lnTo>
                    <a:pt x="36" y="23"/>
                  </a:lnTo>
                  <a:lnTo>
                    <a:pt x="31" y="30"/>
                  </a:lnTo>
                  <a:lnTo>
                    <a:pt x="26" y="30"/>
                  </a:lnTo>
                  <a:lnTo>
                    <a:pt x="22" y="31"/>
                  </a:lnTo>
                  <a:lnTo>
                    <a:pt x="21" y="42"/>
                  </a:lnTo>
                  <a:lnTo>
                    <a:pt x="18" y="42"/>
                  </a:lnTo>
                  <a:lnTo>
                    <a:pt x="15" y="47"/>
                  </a:lnTo>
                  <a:lnTo>
                    <a:pt x="8" y="48"/>
                  </a:lnTo>
                  <a:lnTo>
                    <a:pt x="7" y="50"/>
                  </a:lnTo>
                  <a:lnTo>
                    <a:pt x="3" y="46"/>
                  </a:lnTo>
                  <a:lnTo>
                    <a:pt x="0" y="50"/>
                  </a:lnTo>
                  <a:lnTo>
                    <a:pt x="11" y="61"/>
                  </a:lnTo>
                  <a:lnTo>
                    <a:pt x="19" y="69"/>
                  </a:lnTo>
                  <a:lnTo>
                    <a:pt x="23" y="76"/>
                  </a:lnTo>
                  <a:lnTo>
                    <a:pt x="32" y="86"/>
                  </a:lnTo>
                  <a:lnTo>
                    <a:pt x="39" y="93"/>
                  </a:lnTo>
                  <a:lnTo>
                    <a:pt x="41" y="90"/>
                  </a:lnTo>
                  <a:lnTo>
                    <a:pt x="54" y="97"/>
                  </a:lnTo>
                  <a:lnTo>
                    <a:pt x="60" y="94"/>
                  </a:lnTo>
                  <a:lnTo>
                    <a:pt x="67" y="96"/>
                  </a:lnTo>
                  <a:lnTo>
                    <a:pt x="69" y="101"/>
                  </a:lnTo>
                  <a:lnTo>
                    <a:pt x="76" y="102"/>
                  </a:lnTo>
                  <a:lnTo>
                    <a:pt x="81" y="97"/>
                  </a:lnTo>
                  <a:lnTo>
                    <a:pt x="78" y="93"/>
                  </a:lnTo>
                  <a:lnTo>
                    <a:pt x="78" y="87"/>
                  </a:lnTo>
                  <a:lnTo>
                    <a:pt x="82" y="81"/>
                  </a:lnTo>
                  <a:lnTo>
                    <a:pt x="81" y="74"/>
                  </a:lnTo>
                  <a:lnTo>
                    <a:pt x="84" y="64"/>
                  </a:lnTo>
                  <a:lnTo>
                    <a:pt x="87" y="61"/>
                  </a:lnTo>
                  <a:lnTo>
                    <a:pt x="88" y="51"/>
                  </a:lnTo>
                  <a:lnTo>
                    <a:pt x="87" y="45"/>
                  </a:lnTo>
                  <a:lnTo>
                    <a:pt x="88" y="34"/>
                  </a:lnTo>
                  <a:lnTo>
                    <a:pt x="92" y="25"/>
                  </a:lnTo>
                  <a:lnTo>
                    <a:pt x="97" y="17"/>
                  </a:lnTo>
                  <a:lnTo>
                    <a:pt x="95" y="8"/>
                  </a:lnTo>
                  <a:lnTo>
                    <a:pt x="97" y="3"/>
                  </a:lnTo>
                  <a:lnTo>
                    <a:pt x="99" y="1"/>
                  </a:lnTo>
                  <a:lnTo>
                    <a:pt x="99" y="1"/>
                  </a:ln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1" name="Netherlands"/>
            <p:cNvSpPr>
              <a:spLocks/>
            </p:cNvSpPr>
            <p:nvPr/>
          </p:nvSpPr>
          <p:spPr bwMode="auto">
            <a:xfrm>
              <a:off x="6096000" y="2476501"/>
              <a:ext cx="104775" cy="98425"/>
            </a:xfrm>
            <a:custGeom>
              <a:avLst/>
              <a:gdLst>
                <a:gd name="T0" fmla="*/ 48 w 66"/>
                <a:gd name="T1" fmla="*/ 38 h 62"/>
                <a:gd name="T2" fmla="*/ 59 w 66"/>
                <a:gd name="T3" fmla="*/ 38 h 62"/>
                <a:gd name="T4" fmla="*/ 63 w 66"/>
                <a:gd name="T5" fmla="*/ 29 h 62"/>
                <a:gd name="T6" fmla="*/ 66 w 66"/>
                <a:gd name="T7" fmla="*/ 9 h 62"/>
                <a:gd name="T8" fmla="*/ 63 w 66"/>
                <a:gd name="T9" fmla="*/ 1 h 62"/>
                <a:gd name="T10" fmla="*/ 48 w 66"/>
                <a:gd name="T11" fmla="*/ 0 h 62"/>
                <a:gd name="T12" fmla="*/ 24 w 66"/>
                <a:gd name="T13" fmla="*/ 10 h 62"/>
                <a:gd name="T14" fmla="*/ 10 w 66"/>
                <a:gd name="T15" fmla="*/ 43 h 62"/>
                <a:gd name="T16" fmla="*/ 0 w 66"/>
                <a:gd name="T17" fmla="*/ 50 h 62"/>
                <a:gd name="T18" fmla="*/ 0 w 66"/>
                <a:gd name="T19" fmla="*/ 50 h 62"/>
                <a:gd name="T20" fmla="*/ 13 w 66"/>
                <a:gd name="T21" fmla="*/ 51 h 62"/>
                <a:gd name="T22" fmla="*/ 30 w 66"/>
                <a:gd name="T23" fmla="*/ 47 h 62"/>
                <a:gd name="T24" fmla="*/ 41 w 66"/>
                <a:gd name="T25" fmla="*/ 57 h 62"/>
                <a:gd name="T26" fmla="*/ 52 w 66"/>
                <a:gd name="T27" fmla="*/ 62 h 62"/>
                <a:gd name="T28" fmla="*/ 48 w 66"/>
                <a:gd name="T29" fmla="*/ 38 h 62"/>
                <a:gd name="T30" fmla="*/ 48 w 66"/>
                <a:gd name="T31" fmla="*/ 38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6" h="62">
                  <a:moveTo>
                    <a:pt x="48" y="38"/>
                  </a:moveTo>
                  <a:lnTo>
                    <a:pt x="59" y="38"/>
                  </a:lnTo>
                  <a:lnTo>
                    <a:pt x="63" y="29"/>
                  </a:lnTo>
                  <a:lnTo>
                    <a:pt x="66" y="9"/>
                  </a:lnTo>
                  <a:lnTo>
                    <a:pt x="63" y="1"/>
                  </a:lnTo>
                  <a:lnTo>
                    <a:pt x="48" y="0"/>
                  </a:lnTo>
                  <a:lnTo>
                    <a:pt x="24" y="10"/>
                  </a:lnTo>
                  <a:lnTo>
                    <a:pt x="10" y="43"/>
                  </a:lnTo>
                  <a:lnTo>
                    <a:pt x="0" y="50"/>
                  </a:lnTo>
                  <a:lnTo>
                    <a:pt x="0" y="50"/>
                  </a:lnTo>
                  <a:lnTo>
                    <a:pt x="13" y="51"/>
                  </a:lnTo>
                  <a:lnTo>
                    <a:pt x="30" y="47"/>
                  </a:lnTo>
                  <a:lnTo>
                    <a:pt x="41" y="57"/>
                  </a:lnTo>
                  <a:lnTo>
                    <a:pt x="52" y="62"/>
                  </a:lnTo>
                  <a:lnTo>
                    <a:pt x="48" y="38"/>
                  </a:lnTo>
                  <a:lnTo>
                    <a:pt x="48" y="38"/>
                  </a:ln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3" name="New Zealand"/>
            <p:cNvSpPr>
              <a:spLocks noEditPoints="1"/>
            </p:cNvSpPr>
            <p:nvPr/>
          </p:nvSpPr>
          <p:spPr bwMode="auto">
            <a:xfrm>
              <a:off x="10941050" y="5781676"/>
              <a:ext cx="601662" cy="457200"/>
            </a:xfrm>
            <a:custGeom>
              <a:avLst/>
              <a:gdLst>
                <a:gd name="T0" fmla="*/ 223 w 379"/>
                <a:gd name="T1" fmla="*/ 146 h 288"/>
                <a:gd name="T2" fmla="*/ 188 w 379"/>
                <a:gd name="T3" fmla="*/ 169 h 288"/>
                <a:gd name="T4" fmla="*/ 154 w 379"/>
                <a:gd name="T5" fmla="*/ 193 h 288"/>
                <a:gd name="T6" fmla="*/ 107 w 379"/>
                <a:gd name="T7" fmla="*/ 216 h 288"/>
                <a:gd name="T8" fmla="*/ 70 w 379"/>
                <a:gd name="T9" fmla="*/ 229 h 288"/>
                <a:gd name="T10" fmla="*/ 4 w 379"/>
                <a:gd name="T11" fmla="*/ 269 h 288"/>
                <a:gd name="T12" fmla="*/ 19 w 379"/>
                <a:gd name="T13" fmla="*/ 279 h 288"/>
                <a:gd name="T14" fmla="*/ 41 w 379"/>
                <a:gd name="T15" fmla="*/ 288 h 288"/>
                <a:gd name="T16" fmla="*/ 81 w 379"/>
                <a:gd name="T17" fmla="*/ 270 h 288"/>
                <a:gd name="T18" fmla="*/ 128 w 379"/>
                <a:gd name="T19" fmla="*/ 232 h 288"/>
                <a:gd name="T20" fmla="*/ 167 w 379"/>
                <a:gd name="T21" fmla="*/ 223 h 288"/>
                <a:gd name="T22" fmla="*/ 185 w 379"/>
                <a:gd name="T23" fmla="*/ 203 h 288"/>
                <a:gd name="T24" fmla="*/ 227 w 379"/>
                <a:gd name="T25" fmla="*/ 175 h 288"/>
                <a:gd name="T26" fmla="*/ 237 w 379"/>
                <a:gd name="T27" fmla="*/ 156 h 288"/>
                <a:gd name="T28" fmla="*/ 219 w 379"/>
                <a:gd name="T29" fmla="*/ 155 h 288"/>
                <a:gd name="T30" fmla="*/ 327 w 379"/>
                <a:gd name="T31" fmla="*/ 41 h 288"/>
                <a:gd name="T32" fmla="*/ 322 w 379"/>
                <a:gd name="T33" fmla="*/ 14 h 288"/>
                <a:gd name="T34" fmla="*/ 310 w 379"/>
                <a:gd name="T35" fmla="*/ 2 h 288"/>
                <a:gd name="T36" fmla="*/ 312 w 379"/>
                <a:gd name="T37" fmla="*/ 40 h 288"/>
                <a:gd name="T38" fmla="*/ 312 w 379"/>
                <a:gd name="T39" fmla="*/ 55 h 288"/>
                <a:gd name="T40" fmla="*/ 301 w 379"/>
                <a:gd name="T41" fmla="*/ 87 h 288"/>
                <a:gd name="T42" fmla="*/ 265 w 379"/>
                <a:gd name="T43" fmla="*/ 113 h 288"/>
                <a:gd name="T44" fmla="*/ 273 w 379"/>
                <a:gd name="T45" fmla="*/ 132 h 288"/>
                <a:gd name="T46" fmla="*/ 244 w 379"/>
                <a:gd name="T47" fmla="*/ 164 h 288"/>
                <a:gd name="T48" fmla="*/ 248 w 379"/>
                <a:gd name="T49" fmla="*/ 173 h 288"/>
                <a:gd name="T50" fmla="*/ 292 w 379"/>
                <a:gd name="T51" fmla="*/ 149 h 288"/>
                <a:gd name="T52" fmla="*/ 315 w 379"/>
                <a:gd name="T53" fmla="*/ 131 h 288"/>
                <a:gd name="T54" fmla="*/ 331 w 379"/>
                <a:gd name="T55" fmla="*/ 113 h 288"/>
                <a:gd name="T56" fmla="*/ 361 w 379"/>
                <a:gd name="T57" fmla="*/ 100 h 288"/>
                <a:gd name="T58" fmla="*/ 372 w 379"/>
                <a:gd name="T59" fmla="*/ 76 h 288"/>
                <a:gd name="T60" fmla="*/ 343 w 379"/>
                <a:gd name="T61" fmla="*/ 83 h 288"/>
                <a:gd name="T62" fmla="*/ 340 w 379"/>
                <a:gd name="T63" fmla="*/ 57 h 288"/>
                <a:gd name="T64" fmla="*/ 325 w 379"/>
                <a:gd name="T65" fmla="*/ 66 h 288"/>
                <a:gd name="T66" fmla="*/ 327 w 379"/>
                <a:gd name="T67" fmla="*/ 41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379" h="288">
                  <a:moveTo>
                    <a:pt x="219" y="155"/>
                  </a:moveTo>
                  <a:lnTo>
                    <a:pt x="223" y="146"/>
                  </a:lnTo>
                  <a:lnTo>
                    <a:pt x="201" y="156"/>
                  </a:lnTo>
                  <a:lnTo>
                    <a:pt x="188" y="169"/>
                  </a:lnTo>
                  <a:lnTo>
                    <a:pt x="176" y="175"/>
                  </a:lnTo>
                  <a:lnTo>
                    <a:pt x="154" y="193"/>
                  </a:lnTo>
                  <a:lnTo>
                    <a:pt x="133" y="205"/>
                  </a:lnTo>
                  <a:lnTo>
                    <a:pt x="107" y="216"/>
                  </a:lnTo>
                  <a:lnTo>
                    <a:pt x="86" y="225"/>
                  </a:lnTo>
                  <a:lnTo>
                    <a:pt x="70" y="229"/>
                  </a:lnTo>
                  <a:lnTo>
                    <a:pt x="28" y="252"/>
                  </a:lnTo>
                  <a:lnTo>
                    <a:pt x="4" y="269"/>
                  </a:lnTo>
                  <a:lnTo>
                    <a:pt x="0" y="278"/>
                  </a:lnTo>
                  <a:lnTo>
                    <a:pt x="19" y="279"/>
                  </a:lnTo>
                  <a:lnTo>
                    <a:pt x="25" y="287"/>
                  </a:lnTo>
                  <a:lnTo>
                    <a:pt x="41" y="288"/>
                  </a:lnTo>
                  <a:lnTo>
                    <a:pt x="56" y="281"/>
                  </a:lnTo>
                  <a:lnTo>
                    <a:pt x="81" y="270"/>
                  </a:lnTo>
                  <a:lnTo>
                    <a:pt x="111" y="248"/>
                  </a:lnTo>
                  <a:lnTo>
                    <a:pt x="128" y="232"/>
                  </a:lnTo>
                  <a:lnTo>
                    <a:pt x="152" y="223"/>
                  </a:lnTo>
                  <a:lnTo>
                    <a:pt x="167" y="223"/>
                  </a:lnTo>
                  <a:lnTo>
                    <a:pt x="168" y="212"/>
                  </a:lnTo>
                  <a:lnTo>
                    <a:pt x="185" y="203"/>
                  </a:lnTo>
                  <a:lnTo>
                    <a:pt x="211" y="186"/>
                  </a:lnTo>
                  <a:lnTo>
                    <a:pt x="227" y="175"/>
                  </a:lnTo>
                  <a:lnTo>
                    <a:pt x="236" y="165"/>
                  </a:lnTo>
                  <a:lnTo>
                    <a:pt x="237" y="156"/>
                  </a:lnTo>
                  <a:lnTo>
                    <a:pt x="216" y="165"/>
                  </a:lnTo>
                  <a:lnTo>
                    <a:pt x="219" y="155"/>
                  </a:lnTo>
                  <a:lnTo>
                    <a:pt x="219" y="155"/>
                  </a:lnTo>
                  <a:close/>
                  <a:moveTo>
                    <a:pt x="327" y="41"/>
                  </a:moveTo>
                  <a:lnTo>
                    <a:pt x="334" y="20"/>
                  </a:lnTo>
                  <a:lnTo>
                    <a:pt x="322" y="14"/>
                  </a:lnTo>
                  <a:lnTo>
                    <a:pt x="320" y="0"/>
                  </a:lnTo>
                  <a:lnTo>
                    <a:pt x="310" y="2"/>
                  </a:lnTo>
                  <a:lnTo>
                    <a:pt x="309" y="20"/>
                  </a:lnTo>
                  <a:lnTo>
                    <a:pt x="312" y="40"/>
                  </a:lnTo>
                  <a:lnTo>
                    <a:pt x="316" y="51"/>
                  </a:lnTo>
                  <a:lnTo>
                    <a:pt x="312" y="55"/>
                  </a:lnTo>
                  <a:lnTo>
                    <a:pt x="310" y="71"/>
                  </a:lnTo>
                  <a:lnTo>
                    <a:pt x="301" y="87"/>
                  </a:lnTo>
                  <a:lnTo>
                    <a:pt x="285" y="106"/>
                  </a:lnTo>
                  <a:lnTo>
                    <a:pt x="265" y="113"/>
                  </a:lnTo>
                  <a:lnTo>
                    <a:pt x="259" y="123"/>
                  </a:lnTo>
                  <a:lnTo>
                    <a:pt x="273" y="132"/>
                  </a:lnTo>
                  <a:lnTo>
                    <a:pt x="270" y="145"/>
                  </a:lnTo>
                  <a:lnTo>
                    <a:pt x="244" y="164"/>
                  </a:lnTo>
                  <a:lnTo>
                    <a:pt x="250" y="167"/>
                  </a:lnTo>
                  <a:lnTo>
                    <a:pt x="248" y="173"/>
                  </a:lnTo>
                  <a:lnTo>
                    <a:pt x="270" y="164"/>
                  </a:lnTo>
                  <a:lnTo>
                    <a:pt x="292" y="149"/>
                  </a:lnTo>
                  <a:lnTo>
                    <a:pt x="308" y="136"/>
                  </a:lnTo>
                  <a:lnTo>
                    <a:pt x="315" y="131"/>
                  </a:lnTo>
                  <a:lnTo>
                    <a:pt x="321" y="121"/>
                  </a:lnTo>
                  <a:lnTo>
                    <a:pt x="331" y="113"/>
                  </a:lnTo>
                  <a:lnTo>
                    <a:pt x="345" y="114"/>
                  </a:lnTo>
                  <a:lnTo>
                    <a:pt x="361" y="100"/>
                  </a:lnTo>
                  <a:lnTo>
                    <a:pt x="379" y="79"/>
                  </a:lnTo>
                  <a:lnTo>
                    <a:pt x="372" y="76"/>
                  </a:lnTo>
                  <a:lnTo>
                    <a:pt x="355" y="85"/>
                  </a:lnTo>
                  <a:lnTo>
                    <a:pt x="343" y="83"/>
                  </a:lnTo>
                  <a:lnTo>
                    <a:pt x="332" y="76"/>
                  </a:lnTo>
                  <a:lnTo>
                    <a:pt x="340" y="57"/>
                  </a:lnTo>
                  <a:lnTo>
                    <a:pt x="336" y="51"/>
                  </a:lnTo>
                  <a:lnTo>
                    <a:pt x="325" y="66"/>
                  </a:lnTo>
                  <a:lnTo>
                    <a:pt x="327" y="41"/>
                  </a:lnTo>
                  <a:lnTo>
                    <a:pt x="327" y="41"/>
                  </a:ln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4" name="Nepal"/>
            <p:cNvSpPr>
              <a:spLocks/>
            </p:cNvSpPr>
            <p:nvPr/>
          </p:nvSpPr>
          <p:spPr bwMode="auto">
            <a:xfrm>
              <a:off x="8572500" y="3335338"/>
              <a:ext cx="274637" cy="152400"/>
            </a:xfrm>
            <a:custGeom>
              <a:avLst/>
              <a:gdLst>
                <a:gd name="T0" fmla="*/ 167 w 173"/>
                <a:gd name="T1" fmla="*/ 60 h 96"/>
                <a:gd name="T2" fmla="*/ 143 w 173"/>
                <a:gd name="T3" fmla="*/ 59 h 96"/>
                <a:gd name="T4" fmla="*/ 119 w 173"/>
                <a:gd name="T5" fmla="*/ 53 h 96"/>
                <a:gd name="T6" fmla="*/ 100 w 173"/>
                <a:gd name="T7" fmla="*/ 43 h 96"/>
                <a:gd name="T8" fmla="*/ 83 w 173"/>
                <a:gd name="T9" fmla="*/ 38 h 96"/>
                <a:gd name="T10" fmla="*/ 74 w 173"/>
                <a:gd name="T11" fmla="*/ 26 h 96"/>
                <a:gd name="T12" fmla="*/ 62 w 173"/>
                <a:gd name="T13" fmla="*/ 23 h 96"/>
                <a:gd name="T14" fmla="*/ 39 w 173"/>
                <a:gd name="T15" fmla="*/ 7 h 96"/>
                <a:gd name="T16" fmla="*/ 21 w 173"/>
                <a:gd name="T17" fmla="*/ 0 h 96"/>
                <a:gd name="T18" fmla="*/ 13 w 173"/>
                <a:gd name="T19" fmla="*/ 5 h 96"/>
                <a:gd name="T20" fmla="*/ 3 w 173"/>
                <a:gd name="T21" fmla="*/ 17 h 96"/>
                <a:gd name="T22" fmla="*/ 0 w 173"/>
                <a:gd name="T23" fmla="*/ 39 h 96"/>
                <a:gd name="T24" fmla="*/ 21 w 173"/>
                <a:gd name="T25" fmla="*/ 48 h 96"/>
                <a:gd name="T26" fmla="*/ 43 w 173"/>
                <a:gd name="T27" fmla="*/ 59 h 96"/>
                <a:gd name="T28" fmla="*/ 71 w 173"/>
                <a:gd name="T29" fmla="*/ 73 h 96"/>
                <a:gd name="T30" fmla="*/ 100 w 173"/>
                <a:gd name="T31" fmla="*/ 76 h 96"/>
                <a:gd name="T32" fmla="*/ 114 w 173"/>
                <a:gd name="T33" fmla="*/ 87 h 96"/>
                <a:gd name="T34" fmla="*/ 130 w 173"/>
                <a:gd name="T35" fmla="*/ 90 h 96"/>
                <a:gd name="T36" fmla="*/ 155 w 173"/>
                <a:gd name="T37" fmla="*/ 96 h 96"/>
                <a:gd name="T38" fmla="*/ 173 w 173"/>
                <a:gd name="T39" fmla="*/ 95 h 96"/>
                <a:gd name="T40" fmla="*/ 173 w 173"/>
                <a:gd name="T41" fmla="*/ 86 h 96"/>
                <a:gd name="T42" fmla="*/ 167 w 173"/>
                <a:gd name="T43" fmla="*/ 71 h 96"/>
                <a:gd name="T44" fmla="*/ 167 w 173"/>
                <a:gd name="T45" fmla="*/ 60 h 96"/>
                <a:gd name="T46" fmla="*/ 167 w 173"/>
                <a:gd name="T47" fmla="*/ 60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73" h="96">
                  <a:moveTo>
                    <a:pt x="167" y="60"/>
                  </a:moveTo>
                  <a:lnTo>
                    <a:pt x="143" y="59"/>
                  </a:lnTo>
                  <a:lnTo>
                    <a:pt x="119" y="53"/>
                  </a:lnTo>
                  <a:lnTo>
                    <a:pt x="100" y="43"/>
                  </a:lnTo>
                  <a:lnTo>
                    <a:pt x="83" y="38"/>
                  </a:lnTo>
                  <a:lnTo>
                    <a:pt x="74" y="26"/>
                  </a:lnTo>
                  <a:lnTo>
                    <a:pt x="62" y="23"/>
                  </a:lnTo>
                  <a:lnTo>
                    <a:pt x="39" y="7"/>
                  </a:lnTo>
                  <a:lnTo>
                    <a:pt x="21" y="0"/>
                  </a:lnTo>
                  <a:lnTo>
                    <a:pt x="13" y="5"/>
                  </a:lnTo>
                  <a:lnTo>
                    <a:pt x="3" y="17"/>
                  </a:lnTo>
                  <a:lnTo>
                    <a:pt x="0" y="39"/>
                  </a:lnTo>
                  <a:lnTo>
                    <a:pt x="21" y="48"/>
                  </a:lnTo>
                  <a:lnTo>
                    <a:pt x="43" y="59"/>
                  </a:lnTo>
                  <a:lnTo>
                    <a:pt x="71" y="73"/>
                  </a:lnTo>
                  <a:lnTo>
                    <a:pt x="100" y="76"/>
                  </a:lnTo>
                  <a:lnTo>
                    <a:pt x="114" y="87"/>
                  </a:lnTo>
                  <a:lnTo>
                    <a:pt x="130" y="90"/>
                  </a:lnTo>
                  <a:lnTo>
                    <a:pt x="155" y="96"/>
                  </a:lnTo>
                  <a:lnTo>
                    <a:pt x="173" y="95"/>
                  </a:lnTo>
                  <a:lnTo>
                    <a:pt x="173" y="86"/>
                  </a:lnTo>
                  <a:lnTo>
                    <a:pt x="167" y="71"/>
                  </a:lnTo>
                  <a:lnTo>
                    <a:pt x="167" y="60"/>
                  </a:lnTo>
                  <a:lnTo>
                    <a:pt x="167" y="60"/>
                  </a:ln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5" name="Oman"/>
            <p:cNvSpPr>
              <a:spLocks noEditPoints="1"/>
            </p:cNvSpPr>
            <p:nvPr/>
          </p:nvSpPr>
          <p:spPr bwMode="auto">
            <a:xfrm>
              <a:off x="7705725" y="3487738"/>
              <a:ext cx="244475" cy="366713"/>
            </a:xfrm>
            <a:custGeom>
              <a:avLst/>
              <a:gdLst>
                <a:gd name="T0" fmla="*/ 137 w 154"/>
                <a:gd name="T1" fmla="*/ 125 h 231"/>
                <a:gd name="T2" fmla="*/ 145 w 154"/>
                <a:gd name="T3" fmla="*/ 118 h 231"/>
                <a:gd name="T4" fmla="*/ 149 w 154"/>
                <a:gd name="T5" fmla="*/ 111 h 231"/>
                <a:gd name="T6" fmla="*/ 154 w 154"/>
                <a:gd name="T7" fmla="*/ 97 h 231"/>
                <a:gd name="T8" fmla="*/ 154 w 154"/>
                <a:gd name="T9" fmla="*/ 91 h 231"/>
                <a:gd name="T10" fmla="*/ 146 w 154"/>
                <a:gd name="T11" fmla="*/ 89 h 231"/>
                <a:gd name="T12" fmla="*/ 140 w 154"/>
                <a:gd name="T13" fmla="*/ 81 h 231"/>
                <a:gd name="T14" fmla="*/ 129 w 154"/>
                <a:gd name="T15" fmla="*/ 67 h 231"/>
                <a:gd name="T16" fmla="*/ 117 w 154"/>
                <a:gd name="T17" fmla="*/ 62 h 231"/>
                <a:gd name="T18" fmla="*/ 102 w 154"/>
                <a:gd name="T19" fmla="*/ 60 h 231"/>
                <a:gd name="T20" fmla="*/ 89 w 154"/>
                <a:gd name="T21" fmla="*/ 51 h 231"/>
                <a:gd name="T22" fmla="*/ 79 w 154"/>
                <a:gd name="T23" fmla="*/ 34 h 231"/>
                <a:gd name="T24" fmla="*/ 68 w 154"/>
                <a:gd name="T25" fmla="*/ 34 h 231"/>
                <a:gd name="T26" fmla="*/ 67 w 154"/>
                <a:gd name="T27" fmla="*/ 50 h 231"/>
                <a:gd name="T28" fmla="*/ 72 w 154"/>
                <a:gd name="T29" fmla="*/ 53 h 231"/>
                <a:gd name="T30" fmla="*/ 63 w 154"/>
                <a:gd name="T31" fmla="*/ 59 h 231"/>
                <a:gd name="T32" fmla="*/ 64 w 154"/>
                <a:gd name="T33" fmla="*/ 68 h 231"/>
                <a:gd name="T34" fmla="*/ 59 w 154"/>
                <a:gd name="T35" fmla="*/ 77 h 231"/>
                <a:gd name="T36" fmla="*/ 59 w 154"/>
                <a:gd name="T37" fmla="*/ 88 h 231"/>
                <a:gd name="T38" fmla="*/ 70 w 154"/>
                <a:gd name="T39" fmla="*/ 104 h 231"/>
                <a:gd name="T40" fmla="*/ 60 w 154"/>
                <a:gd name="T41" fmla="*/ 152 h 231"/>
                <a:gd name="T42" fmla="*/ 0 w 154"/>
                <a:gd name="T43" fmla="*/ 175 h 231"/>
                <a:gd name="T44" fmla="*/ 20 w 154"/>
                <a:gd name="T45" fmla="*/ 215 h 231"/>
                <a:gd name="T46" fmla="*/ 27 w 154"/>
                <a:gd name="T47" fmla="*/ 231 h 231"/>
                <a:gd name="T48" fmla="*/ 37 w 154"/>
                <a:gd name="T49" fmla="*/ 230 h 231"/>
                <a:gd name="T50" fmla="*/ 50 w 154"/>
                <a:gd name="T51" fmla="*/ 222 h 231"/>
                <a:gd name="T52" fmla="*/ 62 w 154"/>
                <a:gd name="T53" fmla="*/ 224 h 231"/>
                <a:gd name="T54" fmla="*/ 71 w 154"/>
                <a:gd name="T55" fmla="*/ 217 h 231"/>
                <a:gd name="T56" fmla="*/ 70 w 154"/>
                <a:gd name="T57" fmla="*/ 208 h 231"/>
                <a:gd name="T58" fmla="*/ 78 w 154"/>
                <a:gd name="T59" fmla="*/ 202 h 231"/>
                <a:gd name="T60" fmla="*/ 91 w 154"/>
                <a:gd name="T61" fmla="*/ 202 h 231"/>
                <a:gd name="T62" fmla="*/ 95 w 154"/>
                <a:gd name="T63" fmla="*/ 197 h 231"/>
                <a:gd name="T64" fmla="*/ 96 w 154"/>
                <a:gd name="T65" fmla="*/ 186 h 231"/>
                <a:gd name="T66" fmla="*/ 108 w 154"/>
                <a:gd name="T67" fmla="*/ 176 h 231"/>
                <a:gd name="T68" fmla="*/ 118 w 154"/>
                <a:gd name="T69" fmla="*/ 176 h 231"/>
                <a:gd name="T70" fmla="*/ 120 w 154"/>
                <a:gd name="T71" fmla="*/ 174 h 231"/>
                <a:gd name="T72" fmla="*/ 116 w 154"/>
                <a:gd name="T73" fmla="*/ 158 h 231"/>
                <a:gd name="T74" fmla="*/ 118 w 154"/>
                <a:gd name="T75" fmla="*/ 146 h 231"/>
                <a:gd name="T76" fmla="*/ 122 w 154"/>
                <a:gd name="T77" fmla="*/ 141 h 231"/>
                <a:gd name="T78" fmla="*/ 131 w 154"/>
                <a:gd name="T79" fmla="*/ 142 h 231"/>
                <a:gd name="T80" fmla="*/ 137 w 154"/>
                <a:gd name="T81" fmla="*/ 125 h 231"/>
                <a:gd name="T82" fmla="*/ 137 w 154"/>
                <a:gd name="T83" fmla="*/ 125 h 231"/>
                <a:gd name="T84" fmla="*/ 76 w 154"/>
                <a:gd name="T85" fmla="*/ 12 h 231"/>
                <a:gd name="T86" fmla="*/ 76 w 154"/>
                <a:gd name="T87" fmla="*/ 2 h 231"/>
                <a:gd name="T88" fmla="*/ 74 w 154"/>
                <a:gd name="T89" fmla="*/ 0 h 231"/>
                <a:gd name="T90" fmla="*/ 68 w 154"/>
                <a:gd name="T91" fmla="*/ 8 h 231"/>
                <a:gd name="T92" fmla="*/ 74 w 154"/>
                <a:gd name="T93" fmla="*/ 16 h 231"/>
                <a:gd name="T94" fmla="*/ 76 w 154"/>
                <a:gd name="T95" fmla="*/ 12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54" h="231">
                  <a:moveTo>
                    <a:pt x="137" y="125"/>
                  </a:moveTo>
                  <a:lnTo>
                    <a:pt x="145" y="118"/>
                  </a:lnTo>
                  <a:lnTo>
                    <a:pt x="149" y="111"/>
                  </a:lnTo>
                  <a:lnTo>
                    <a:pt x="154" y="97"/>
                  </a:lnTo>
                  <a:lnTo>
                    <a:pt x="154" y="91"/>
                  </a:lnTo>
                  <a:lnTo>
                    <a:pt x="146" y="89"/>
                  </a:lnTo>
                  <a:lnTo>
                    <a:pt x="140" y="81"/>
                  </a:lnTo>
                  <a:lnTo>
                    <a:pt x="129" y="67"/>
                  </a:lnTo>
                  <a:lnTo>
                    <a:pt x="117" y="62"/>
                  </a:lnTo>
                  <a:lnTo>
                    <a:pt x="102" y="60"/>
                  </a:lnTo>
                  <a:lnTo>
                    <a:pt x="89" y="51"/>
                  </a:lnTo>
                  <a:lnTo>
                    <a:pt x="79" y="34"/>
                  </a:lnTo>
                  <a:lnTo>
                    <a:pt x="68" y="34"/>
                  </a:lnTo>
                  <a:lnTo>
                    <a:pt x="67" y="50"/>
                  </a:lnTo>
                  <a:lnTo>
                    <a:pt x="72" y="53"/>
                  </a:lnTo>
                  <a:lnTo>
                    <a:pt x="63" y="59"/>
                  </a:lnTo>
                  <a:lnTo>
                    <a:pt x="64" y="68"/>
                  </a:lnTo>
                  <a:lnTo>
                    <a:pt x="59" y="77"/>
                  </a:lnTo>
                  <a:lnTo>
                    <a:pt x="59" y="88"/>
                  </a:lnTo>
                  <a:lnTo>
                    <a:pt x="70" y="104"/>
                  </a:lnTo>
                  <a:lnTo>
                    <a:pt x="60" y="152"/>
                  </a:lnTo>
                  <a:lnTo>
                    <a:pt x="0" y="175"/>
                  </a:lnTo>
                  <a:lnTo>
                    <a:pt x="20" y="215"/>
                  </a:lnTo>
                  <a:lnTo>
                    <a:pt x="27" y="231"/>
                  </a:lnTo>
                  <a:lnTo>
                    <a:pt x="37" y="230"/>
                  </a:lnTo>
                  <a:lnTo>
                    <a:pt x="50" y="222"/>
                  </a:lnTo>
                  <a:lnTo>
                    <a:pt x="62" y="224"/>
                  </a:lnTo>
                  <a:lnTo>
                    <a:pt x="71" y="217"/>
                  </a:lnTo>
                  <a:lnTo>
                    <a:pt x="70" y="208"/>
                  </a:lnTo>
                  <a:lnTo>
                    <a:pt x="78" y="202"/>
                  </a:lnTo>
                  <a:lnTo>
                    <a:pt x="91" y="202"/>
                  </a:lnTo>
                  <a:lnTo>
                    <a:pt x="95" y="197"/>
                  </a:lnTo>
                  <a:lnTo>
                    <a:pt x="96" y="186"/>
                  </a:lnTo>
                  <a:lnTo>
                    <a:pt x="108" y="176"/>
                  </a:lnTo>
                  <a:lnTo>
                    <a:pt x="118" y="176"/>
                  </a:lnTo>
                  <a:lnTo>
                    <a:pt x="120" y="174"/>
                  </a:lnTo>
                  <a:lnTo>
                    <a:pt x="116" y="158"/>
                  </a:lnTo>
                  <a:lnTo>
                    <a:pt x="118" y="146"/>
                  </a:lnTo>
                  <a:lnTo>
                    <a:pt x="122" y="141"/>
                  </a:lnTo>
                  <a:lnTo>
                    <a:pt x="131" y="142"/>
                  </a:lnTo>
                  <a:lnTo>
                    <a:pt x="137" y="125"/>
                  </a:lnTo>
                  <a:lnTo>
                    <a:pt x="137" y="125"/>
                  </a:lnTo>
                  <a:close/>
                  <a:moveTo>
                    <a:pt x="76" y="12"/>
                  </a:moveTo>
                  <a:lnTo>
                    <a:pt x="76" y="2"/>
                  </a:lnTo>
                  <a:lnTo>
                    <a:pt x="74" y="0"/>
                  </a:lnTo>
                  <a:lnTo>
                    <a:pt x="68" y="8"/>
                  </a:lnTo>
                  <a:lnTo>
                    <a:pt x="74" y="16"/>
                  </a:lnTo>
                  <a:lnTo>
                    <a:pt x="76" y="12"/>
                  </a:ln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6" name="Pakistan"/>
            <p:cNvSpPr>
              <a:spLocks/>
            </p:cNvSpPr>
            <p:nvPr/>
          </p:nvSpPr>
          <p:spPr bwMode="auto">
            <a:xfrm>
              <a:off x="7948612" y="3081338"/>
              <a:ext cx="492125" cy="508000"/>
            </a:xfrm>
            <a:custGeom>
              <a:avLst/>
              <a:gdLst>
                <a:gd name="T0" fmla="*/ 276 w 310"/>
                <a:gd name="T1" fmla="*/ 30 h 320"/>
                <a:gd name="T2" fmla="*/ 247 w 310"/>
                <a:gd name="T3" fmla="*/ 0 h 320"/>
                <a:gd name="T4" fmla="*/ 227 w 310"/>
                <a:gd name="T5" fmla="*/ 7 h 320"/>
                <a:gd name="T6" fmla="*/ 186 w 310"/>
                <a:gd name="T7" fmla="*/ 15 h 320"/>
                <a:gd name="T8" fmla="*/ 184 w 310"/>
                <a:gd name="T9" fmla="*/ 36 h 320"/>
                <a:gd name="T10" fmla="*/ 182 w 310"/>
                <a:gd name="T11" fmla="*/ 58 h 320"/>
                <a:gd name="T12" fmla="*/ 181 w 310"/>
                <a:gd name="T13" fmla="*/ 76 h 320"/>
                <a:gd name="T14" fmla="*/ 174 w 310"/>
                <a:gd name="T15" fmla="*/ 91 h 320"/>
                <a:gd name="T16" fmla="*/ 157 w 310"/>
                <a:gd name="T17" fmla="*/ 111 h 320"/>
                <a:gd name="T18" fmla="*/ 154 w 310"/>
                <a:gd name="T19" fmla="*/ 132 h 320"/>
                <a:gd name="T20" fmla="*/ 132 w 310"/>
                <a:gd name="T21" fmla="*/ 133 h 320"/>
                <a:gd name="T22" fmla="*/ 116 w 310"/>
                <a:gd name="T23" fmla="*/ 139 h 320"/>
                <a:gd name="T24" fmla="*/ 110 w 310"/>
                <a:gd name="T25" fmla="*/ 173 h 320"/>
                <a:gd name="T26" fmla="*/ 72 w 310"/>
                <a:gd name="T27" fmla="*/ 180 h 320"/>
                <a:gd name="T28" fmla="*/ 56 w 310"/>
                <a:gd name="T29" fmla="*/ 183 h 320"/>
                <a:gd name="T30" fmla="*/ 0 w 310"/>
                <a:gd name="T31" fmla="*/ 175 h 320"/>
                <a:gd name="T32" fmla="*/ 23 w 310"/>
                <a:gd name="T33" fmla="*/ 201 h 320"/>
                <a:gd name="T34" fmla="*/ 48 w 310"/>
                <a:gd name="T35" fmla="*/ 233 h 320"/>
                <a:gd name="T36" fmla="*/ 61 w 310"/>
                <a:gd name="T37" fmla="*/ 247 h 320"/>
                <a:gd name="T38" fmla="*/ 29 w 310"/>
                <a:gd name="T39" fmla="*/ 287 h 320"/>
                <a:gd name="T40" fmla="*/ 91 w 310"/>
                <a:gd name="T41" fmla="*/ 283 h 320"/>
                <a:gd name="T42" fmla="*/ 146 w 310"/>
                <a:gd name="T43" fmla="*/ 297 h 320"/>
                <a:gd name="T44" fmla="*/ 169 w 310"/>
                <a:gd name="T45" fmla="*/ 320 h 320"/>
                <a:gd name="T46" fmla="*/ 226 w 310"/>
                <a:gd name="T47" fmla="*/ 304 h 320"/>
                <a:gd name="T48" fmla="*/ 207 w 310"/>
                <a:gd name="T49" fmla="*/ 272 h 320"/>
                <a:gd name="T50" fmla="*/ 186 w 310"/>
                <a:gd name="T51" fmla="*/ 243 h 320"/>
                <a:gd name="T52" fmla="*/ 229 w 310"/>
                <a:gd name="T53" fmla="*/ 219 h 320"/>
                <a:gd name="T54" fmla="*/ 253 w 310"/>
                <a:gd name="T55" fmla="*/ 171 h 320"/>
                <a:gd name="T56" fmla="*/ 264 w 310"/>
                <a:gd name="T57" fmla="*/ 130 h 320"/>
                <a:gd name="T58" fmla="*/ 259 w 310"/>
                <a:gd name="T59" fmla="*/ 105 h 320"/>
                <a:gd name="T60" fmla="*/ 236 w 310"/>
                <a:gd name="T61" fmla="*/ 68 h 320"/>
                <a:gd name="T62" fmla="*/ 276 w 310"/>
                <a:gd name="T63" fmla="*/ 64 h 320"/>
                <a:gd name="T64" fmla="*/ 310 w 310"/>
                <a:gd name="T65" fmla="*/ 39 h 3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10" h="320">
                  <a:moveTo>
                    <a:pt x="310" y="39"/>
                  </a:moveTo>
                  <a:lnTo>
                    <a:pt x="276" y="30"/>
                  </a:lnTo>
                  <a:lnTo>
                    <a:pt x="264" y="11"/>
                  </a:lnTo>
                  <a:lnTo>
                    <a:pt x="247" y="0"/>
                  </a:lnTo>
                  <a:lnTo>
                    <a:pt x="236" y="3"/>
                  </a:lnTo>
                  <a:lnTo>
                    <a:pt x="227" y="7"/>
                  </a:lnTo>
                  <a:lnTo>
                    <a:pt x="206" y="10"/>
                  </a:lnTo>
                  <a:lnTo>
                    <a:pt x="186" y="15"/>
                  </a:lnTo>
                  <a:lnTo>
                    <a:pt x="177" y="25"/>
                  </a:lnTo>
                  <a:lnTo>
                    <a:pt x="184" y="36"/>
                  </a:lnTo>
                  <a:lnTo>
                    <a:pt x="190" y="48"/>
                  </a:lnTo>
                  <a:lnTo>
                    <a:pt x="182" y="58"/>
                  </a:lnTo>
                  <a:lnTo>
                    <a:pt x="185" y="67"/>
                  </a:lnTo>
                  <a:lnTo>
                    <a:pt x="181" y="76"/>
                  </a:lnTo>
                  <a:lnTo>
                    <a:pt x="163" y="75"/>
                  </a:lnTo>
                  <a:lnTo>
                    <a:pt x="174" y="91"/>
                  </a:lnTo>
                  <a:lnTo>
                    <a:pt x="163" y="96"/>
                  </a:lnTo>
                  <a:lnTo>
                    <a:pt x="157" y="111"/>
                  </a:lnTo>
                  <a:lnTo>
                    <a:pt x="161" y="125"/>
                  </a:lnTo>
                  <a:lnTo>
                    <a:pt x="154" y="132"/>
                  </a:lnTo>
                  <a:lnTo>
                    <a:pt x="147" y="130"/>
                  </a:lnTo>
                  <a:lnTo>
                    <a:pt x="132" y="133"/>
                  </a:lnTo>
                  <a:lnTo>
                    <a:pt x="131" y="139"/>
                  </a:lnTo>
                  <a:lnTo>
                    <a:pt x="116" y="139"/>
                  </a:lnTo>
                  <a:lnTo>
                    <a:pt x="108" y="152"/>
                  </a:lnTo>
                  <a:lnTo>
                    <a:pt x="110" y="173"/>
                  </a:lnTo>
                  <a:lnTo>
                    <a:pt x="86" y="182"/>
                  </a:lnTo>
                  <a:lnTo>
                    <a:pt x="72" y="180"/>
                  </a:lnTo>
                  <a:lnTo>
                    <a:pt x="68" y="186"/>
                  </a:lnTo>
                  <a:lnTo>
                    <a:pt x="56" y="183"/>
                  </a:lnTo>
                  <a:lnTo>
                    <a:pt x="37" y="186"/>
                  </a:lnTo>
                  <a:lnTo>
                    <a:pt x="0" y="175"/>
                  </a:lnTo>
                  <a:lnTo>
                    <a:pt x="12" y="187"/>
                  </a:lnTo>
                  <a:lnTo>
                    <a:pt x="23" y="201"/>
                  </a:lnTo>
                  <a:lnTo>
                    <a:pt x="44" y="211"/>
                  </a:lnTo>
                  <a:lnTo>
                    <a:pt x="48" y="233"/>
                  </a:lnTo>
                  <a:lnTo>
                    <a:pt x="57" y="236"/>
                  </a:lnTo>
                  <a:lnTo>
                    <a:pt x="61" y="247"/>
                  </a:lnTo>
                  <a:lnTo>
                    <a:pt x="33" y="260"/>
                  </a:lnTo>
                  <a:lnTo>
                    <a:pt x="29" y="287"/>
                  </a:lnTo>
                  <a:lnTo>
                    <a:pt x="57" y="284"/>
                  </a:lnTo>
                  <a:lnTo>
                    <a:pt x="91" y="283"/>
                  </a:lnTo>
                  <a:lnTo>
                    <a:pt x="127" y="279"/>
                  </a:lnTo>
                  <a:lnTo>
                    <a:pt x="146" y="297"/>
                  </a:lnTo>
                  <a:lnTo>
                    <a:pt x="153" y="314"/>
                  </a:lnTo>
                  <a:lnTo>
                    <a:pt x="169" y="320"/>
                  </a:lnTo>
                  <a:lnTo>
                    <a:pt x="181" y="304"/>
                  </a:lnTo>
                  <a:lnTo>
                    <a:pt x="226" y="304"/>
                  </a:lnTo>
                  <a:lnTo>
                    <a:pt x="220" y="284"/>
                  </a:lnTo>
                  <a:lnTo>
                    <a:pt x="207" y="272"/>
                  </a:lnTo>
                  <a:lnTo>
                    <a:pt x="201" y="253"/>
                  </a:lnTo>
                  <a:lnTo>
                    <a:pt x="186" y="243"/>
                  </a:lnTo>
                  <a:lnTo>
                    <a:pt x="205" y="218"/>
                  </a:lnTo>
                  <a:lnTo>
                    <a:pt x="229" y="219"/>
                  </a:lnTo>
                  <a:lnTo>
                    <a:pt x="246" y="195"/>
                  </a:lnTo>
                  <a:lnTo>
                    <a:pt x="253" y="171"/>
                  </a:lnTo>
                  <a:lnTo>
                    <a:pt x="268" y="147"/>
                  </a:lnTo>
                  <a:lnTo>
                    <a:pt x="264" y="130"/>
                  </a:lnTo>
                  <a:lnTo>
                    <a:pt x="278" y="117"/>
                  </a:lnTo>
                  <a:lnTo>
                    <a:pt x="259" y="105"/>
                  </a:lnTo>
                  <a:lnTo>
                    <a:pt x="249" y="89"/>
                  </a:lnTo>
                  <a:lnTo>
                    <a:pt x="236" y="68"/>
                  </a:lnTo>
                  <a:lnTo>
                    <a:pt x="244" y="57"/>
                  </a:lnTo>
                  <a:lnTo>
                    <a:pt x="276" y="64"/>
                  </a:lnTo>
                  <a:lnTo>
                    <a:pt x="296" y="60"/>
                  </a:lnTo>
                  <a:lnTo>
                    <a:pt x="310" y="39"/>
                  </a:lnTo>
                  <a:lnTo>
                    <a:pt x="310" y="39"/>
                  </a:ln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7" name="Panama"/>
            <p:cNvSpPr>
              <a:spLocks/>
            </p:cNvSpPr>
            <p:nvPr/>
          </p:nvSpPr>
          <p:spPr bwMode="auto">
            <a:xfrm>
              <a:off x="3246437" y="4121151"/>
              <a:ext cx="188912" cy="90488"/>
            </a:xfrm>
            <a:custGeom>
              <a:avLst/>
              <a:gdLst>
                <a:gd name="T0" fmla="*/ 117 w 119"/>
                <a:gd name="T1" fmla="*/ 22 h 57"/>
                <a:gd name="T2" fmla="*/ 110 w 119"/>
                <a:gd name="T3" fmla="*/ 15 h 57"/>
                <a:gd name="T4" fmla="*/ 103 w 119"/>
                <a:gd name="T5" fmla="*/ 8 h 57"/>
                <a:gd name="T6" fmla="*/ 94 w 119"/>
                <a:gd name="T7" fmla="*/ 4 h 57"/>
                <a:gd name="T8" fmla="*/ 83 w 119"/>
                <a:gd name="T9" fmla="*/ 3 h 57"/>
                <a:gd name="T10" fmla="*/ 84 w 119"/>
                <a:gd name="T11" fmla="*/ 1 h 57"/>
                <a:gd name="T12" fmla="*/ 73 w 119"/>
                <a:gd name="T13" fmla="*/ 0 h 57"/>
                <a:gd name="T14" fmla="*/ 65 w 119"/>
                <a:gd name="T15" fmla="*/ 7 h 57"/>
                <a:gd name="T16" fmla="*/ 52 w 119"/>
                <a:gd name="T17" fmla="*/ 12 h 57"/>
                <a:gd name="T18" fmla="*/ 43 w 119"/>
                <a:gd name="T19" fmla="*/ 17 h 57"/>
                <a:gd name="T20" fmla="*/ 32 w 119"/>
                <a:gd name="T21" fmla="*/ 19 h 57"/>
                <a:gd name="T22" fmla="*/ 27 w 119"/>
                <a:gd name="T23" fmla="*/ 14 h 57"/>
                <a:gd name="T24" fmla="*/ 25 w 119"/>
                <a:gd name="T25" fmla="*/ 15 h 57"/>
                <a:gd name="T26" fmla="*/ 17 w 119"/>
                <a:gd name="T27" fmla="*/ 14 h 57"/>
                <a:gd name="T28" fmla="*/ 17 w 119"/>
                <a:gd name="T29" fmla="*/ 9 h 57"/>
                <a:gd name="T30" fmla="*/ 10 w 119"/>
                <a:gd name="T31" fmla="*/ 0 h 57"/>
                <a:gd name="T32" fmla="*/ 2 w 119"/>
                <a:gd name="T33" fmla="*/ 3 h 57"/>
                <a:gd name="T34" fmla="*/ 2 w 119"/>
                <a:gd name="T35" fmla="*/ 13 h 57"/>
                <a:gd name="T36" fmla="*/ 5 w 119"/>
                <a:gd name="T37" fmla="*/ 16 h 57"/>
                <a:gd name="T38" fmla="*/ 3 w 119"/>
                <a:gd name="T39" fmla="*/ 18 h 57"/>
                <a:gd name="T40" fmla="*/ 3 w 119"/>
                <a:gd name="T41" fmla="*/ 23 h 57"/>
                <a:gd name="T42" fmla="*/ 1 w 119"/>
                <a:gd name="T43" fmla="*/ 28 h 57"/>
                <a:gd name="T44" fmla="*/ 0 w 119"/>
                <a:gd name="T45" fmla="*/ 32 h 57"/>
                <a:gd name="T46" fmla="*/ 2 w 119"/>
                <a:gd name="T47" fmla="*/ 36 h 57"/>
                <a:gd name="T48" fmla="*/ 3 w 119"/>
                <a:gd name="T49" fmla="*/ 31 h 57"/>
                <a:gd name="T50" fmla="*/ 12 w 119"/>
                <a:gd name="T51" fmla="*/ 31 h 57"/>
                <a:gd name="T52" fmla="*/ 17 w 119"/>
                <a:gd name="T53" fmla="*/ 33 h 57"/>
                <a:gd name="T54" fmla="*/ 26 w 119"/>
                <a:gd name="T55" fmla="*/ 35 h 57"/>
                <a:gd name="T56" fmla="*/ 30 w 119"/>
                <a:gd name="T57" fmla="*/ 44 h 57"/>
                <a:gd name="T58" fmla="*/ 36 w 119"/>
                <a:gd name="T59" fmla="*/ 46 h 57"/>
                <a:gd name="T60" fmla="*/ 39 w 119"/>
                <a:gd name="T61" fmla="*/ 42 h 57"/>
                <a:gd name="T62" fmla="*/ 42 w 119"/>
                <a:gd name="T63" fmla="*/ 57 h 57"/>
                <a:gd name="T64" fmla="*/ 52 w 119"/>
                <a:gd name="T65" fmla="*/ 56 h 57"/>
                <a:gd name="T66" fmla="*/ 55 w 119"/>
                <a:gd name="T67" fmla="*/ 52 h 57"/>
                <a:gd name="T68" fmla="*/ 60 w 119"/>
                <a:gd name="T69" fmla="*/ 48 h 57"/>
                <a:gd name="T70" fmla="*/ 51 w 119"/>
                <a:gd name="T71" fmla="*/ 36 h 57"/>
                <a:gd name="T72" fmla="*/ 54 w 119"/>
                <a:gd name="T73" fmla="*/ 31 h 57"/>
                <a:gd name="T74" fmla="*/ 59 w 119"/>
                <a:gd name="T75" fmla="*/ 29 h 57"/>
                <a:gd name="T76" fmla="*/ 67 w 119"/>
                <a:gd name="T77" fmla="*/ 24 h 57"/>
                <a:gd name="T78" fmla="*/ 72 w 119"/>
                <a:gd name="T79" fmla="*/ 15 h 57"/>
                <a:gd name="T80" fmla="*/ 81 w 119"/>
                <a:gd name="T81" fmla="*/ 14 h 57"/>
                <a:gd name="T82" fmla="*/ 91 w 119"/>
                <a:gd name="T83" fmla="*/ 21 h 57"/>
                <a:gd name="T84" fmla="*/ 95 w 119"/>
                <a:gd name="T85" fmla="*/ 28 h 57"/>
                <a:gd name="T86" fmla="*/ 100 w 119"/>
                <a:gd name="T87" fmla="*/ 30 h 57"/>
                <a:gd name="T88" fmla="*/ 94 w 119"/>
                <a:gd name="T89" fmla="*/ 37 h 57"/>
                <a:gd name="T90" fmla="*/ 98 w 119"/>
                <a:gd name="T91" fmla="*/ 50 h 57"/>
                <a:gd name="T92" fmla="*/ 104 w 119"/>
                <a:gd name="T93" fmla="*/ 57 h 57"/>
                <a:gd name="T94" fmla="*/ 108 w 119"/>
                <a:gd name="T95" fmla="*/ 44 h 57"/>
                <a:gd name="T96" fmla="*/ 115 w 119"/>
                <a:gd name="T97" fmla="*/ 46 h 57"/>
                <a:gd name="T98" fmla="*/ 119 w 119"/>
                <a:gd name="T99" fmla="*/ 40 h 57"/>
                <a:gd name="T100" fmla="*/ 115 w 119"/>
                <a:gd name="T101" fmla="*/ 26 h 57"/>
                <a:gd name="T102" fmla="*/ 117 w 119"/>
                <a:gd name="T103" fmla="*/ 22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19" h="57">
                  <a:moveTo>
                    <a:pt x="117" y="22"/>
                  </a:moveTo>
                  <a:lnTo>
                    <a:pt x="110" y="15"/>
                  </a:lnTo>
                  <a:lnTo>
                    <a:pt x="103" y="8"/>
                  </a:lnTo>
                  <a:lnTo>
                    <a:pt x="94" y="4"/>
                  </a:lnTo>
                  <a:lnTo>
                    <a:pt x="83" y="3"/>
                  </a:lnTo>
                  <a:lnTo>
                    <a:pt x="84" y="1"/>
                  </a:lnTo>
                  <a:lnTo>
                    <a:pt x="73" y="0"/>
                  </a:lnTo>
                  <a:lnTo>
                    <a:pt x="65" y="7"/>
                  </a:lnTo>
                  <a:lnTo>
                    <a:pt x="52" y="12"/>
                  </a:lnTo>
                  <a:lnTo>
                    <a:pt x="43" y="17"/>
                  </a:lnTo>
                  <a:lnTo>
                    <a:pt x="32" y="19"/>
                  </a:lnTo>
                  <a:lnTo>
                    <a:pt x="27" y="14"/>
                  </a:lnTo>
                  <a:lnTo>
                    <a:pt x="25" y="15"/>
                  </a:lnTo>
                  <a:lnTo>
                    <a:pt x="17" y="14"/>
                  </a:lnTo>
                  <a:lnTo>
                    <a:pt x="17" y="9"/>
                  </a:lnTo>
                  <a:lnTo>
                    <a:pt x="10" y="0"/>
                  </a:lnTo>
                  <a:lnTo>
                    <a:pt x="2" y="3"/>
                  </a:lnTo>
                  <a:lnTo>
                    <a:pt x="2" y="13"/>
                  </a:lnTo>
                  <a:lnTo>
                    <a:pt x="5" y="16"/>
                  </a:lnTo>
                  <a:lnTo>
                    <a:pt x="3" y="18"/>
                  </a:lnTo>
                  <a:lnTo>
                    <a:pt x="3" y="23"/>
                  </a:lnTo>
                  <a:lnTo>
                    <a:pt x="1" y="28"/>
                  </a:lnTo>
                  <a:lnTo>
                    <a:pt x="0" y="32"/>
                  </a:lnTo>
                  <a:lnTo>
                    <a:pt x="2" y="36"/>
                  </a:lnTo>
                  <a:lnTo>
                    <a:pt x="3" y="31"/>
                  </a:lnTo>
                  <a:lnTo>
                    <a:pt x="12" y="31"/>
                  </a:lnTo>
                  <a:lnTo>
                    <a:pt x="17" y="33"/>
                  </a:lnTo>
                  <a:lnTo>
                    <a:pt x="26" y="35"/>
                  </a:lnTo>
                  <a:lnTo>
                    <a:pt x="30" y="44"/>
                  </a:lnTo>
                  <a:lnTo>
                    <a:pt x="36" y="46"/>
                  </a:lnTo>
                  <a:lnTo>
                    <a:pt x="39" y="42"/>
                  </a:lnTo>
                  <a:lnTo>
                    <a:pt x="42" y="57"/>
                  </a:lnTo>
                  <a:lnTo>
                    <a:pt x="52" y="56"/>
                  </a:lnTo>
                  <a:lnTo>
                    <a:pt x="55" y="52"/>
                  </a:lnTo>
                  <a:lnTo>
                    <a:pt x="60" y="48"/>
                  </a:lnTo>
                  <a:lnTo>
                    <a:pt x="51" y="36"/>
                  </a:lnTo>
                  <a:lnTo>
                    <a:pt x="54" y="31"/>
                  </a:lnTo>
                  <a:lnTo>
                    <a:pt x="59" y="29"/>
                  </a:lnTo>
                  <a:lnTo>
                    <a:pt x="67" y="24"/>
                  </a:lnTo>
                  <a:lnTo>
                    <a:pt x="72" y="15"/>
                  </a:lnTo>
                  <a:lnTo>
                    <a:pt x="81" y="14"/>
                  </a:lnTo>
                  <a:lnTo>
                    <a:pt x="91" y="21"/>
                  </a:lnTo>
                  <a:lnTo>
                    <a:pt x="95" y="28"/>
                  </a:lnTo>
                  <a:lnTo>
                    <a:pt x="100" y="30"/>
                  </a:lnTo>
                  <a:lnTo>
                    <a:pt x="94" y="37"/>
                  </a:lnTo>
                  <a:lnTo>
                    <a:pt x="98" y="50"/>
                  </a:lnTo>
                  <a:lnTo>
                    <a:pt x="104" y="57"/>
                  </a:lnTo>
                  <a:lnTo>
                    <a:pt x="108" y="44"/>
                  </a:lnTo>
                  <a:lnTo>
                    <a:pt x="115" y="46"/>
                  </a:lnTo>
                  <a:lnTo>
                    <a:pt x="119" y="40"/>
                  </a:lnTo>
                  <a:lnTo>
                    <a:pt x="115" y="26"/>
                  </a:lnTo>
                  <a:lnTo>
                    <a:pt x="117" y="22"/>
                  </a:ln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8" name="Peru"/>
            <p:cNvSpPr>
              <a:spLocks/>
            </p:cNvSpPr>
            <p:nvPr/>
          </p:nvSpPr>
          <p:spPr bwMode="auto">
            <a:xfrm>
              <a:off x="3292475" y="4484688"/>
              <a:ext cx="438150" cy="690563"/>
            </a:xfrm>
            <a:custGeom>
              <a:avLst/>
              <a:gdLst>
                <a:gd name="T0" fmla="*/ 230 w 276"/>
                <a:gd name="T1" fmla="*/ 88 h 435"/>
                <a:gd name="T2" fmla="*/ 237 w 276"/>
                <a:gd name="T3" fmla="*/ 64 h 435"/>
                <a:gd name="T4" fmla="*/ 208 w 276"/>
                <a:gd name="T5" fmla="*/ 54 h 435"/>
                <a:gd name="T6" fmla="*/ 189 w 276"/>
                <a:gd name="T7" fmla="*/ 57 h 435"/>
                <a:gd name="T8" fmla="*/ 160 w 276"/>
                <a:gd name="T9" fmla="*/ 29 h 435"/>
                <a:gd name="T10" fmla="*/ 143 w 276"/>
                <a:gd name="T11" fmla="*/ 11 h 435"/>
                <a:gd name="T12" fmla="*/ 124 w 276"/>
                <a:gd name="T13" fmla="*/ 2 h 435"/>
                <a:gd name="T14" fmla="*/ 121 w 276"/>
                <a:gd name="T15" fmla="*/ 36 h 435"/>
                <a:gd name="T16" fmla="*/ 73 w 276"/>
                <a:gd name="T17" fmla="*/ 70 h 435"/>
                <a:gd name="T18" fmla="*/ 58 w 276"/>
                <a:gd name="T19" fmla="*/ 107 h 435"/>
                <a:gd name="T20" fmla="*/ 37 w 276"/>
                <a:gd name="T21" fmla="*/ 105 h 435"/>
                <a:gd name="T22" fmla="*/ 19 w 276"/>
                <a:gd name="T23" fmla="*/ 104 h 435"/>
                <a:gd name="T24" fmla="*/ 25 w 276"/>
                <a:gd name="T25" fmla="*/ 90 h 435"/>
                <a:gd name="T26" fmla="*/ 5 w 276"/>
                <a:gd name="T27" fmla="*/ 95 h 435"/>
                <a:gd name="T28" fmla="*/ 11 w 276"/>
                <a:gd name="T29" fmla="*/ 135 h 435"/>
                <a:gd name="T30" fmla="*/ 19 w 276"/>
                <a:gd name="T31" fmla="*/ 154 h 435"/>
                <a:gd name="T32" fmla="*/ 44 w 276"/>
                <a:gd name="T33" fmla="*/ 187 h 435"/>
                <a:gd name="T34" fmla="*/ 75 w 276"/>
                <a:gd name="T35" fmla="*/ 246 h 435"/>
                <a:gd name="T36" fmla="*/ 118 w 276"/>
                <a:gd name="T37" fmla="*/ 320 h 435"/>
                <a:gd name="T38" fmla="*/ 126 w 276"/>
                <a:gd name="T39" fmla="*/ 348 h 435"/>
                <a:gd name="T40" fmla="*/ 184 w 276"/>
                <a:gd name="T41" fmla="*/ 388 h 435"/>
                <a:gd name="T42" fmla="*/ 229 w 276"/>
                <a:gd name="T43" fmla="*/ 421 h 435"/>
                <a:gd name="T44" fmla="*/ 261 w 276"/>
                <a:gd name="T45" fmla="*/ 429 h 435"/>
                <a:gd name="T46" fmla="*/ 276 w 276"/>
                <a:gd name="T47" fmla="*/ 391 h 435"/>
                <a:gd name="T48" fmla="*/ 270 w 276"/>
                <a:gd name="T49" fmla="*/ 363 h 435"/>
                <a:gd name="T50" fmla="*/ 272 w 276"/>
                <a:gd name="T51" fmla="*/ 342 h 435"/>
                <a:gd name="T52" fmla="*/ 271 w 276"/>
                <a:gd name="T53" fmla="*/ 306 h 435"/>
                <a:gd name="T54" fmla="*/ 255 w 276"/>
                <a:gd name="T55" fmla="*/ 259 h 435"/>
                <a:gd name="T56" fmla="*/ 234 w 276"/>
                <a:gd name="T57" fmla="*/ 261 h 435"/>
                <a:gd name="T58" fmla="*/ 216 w 276"/>
                <a:gd name="T59" fmla="*/ 238 h 435"/>
                <a:gd name="T60" fmla="*/ 189 w 276"/>
                <a:gd name="T61" fmla="*/ 225 h 435"/>
                <a:gd name="T62" fmla="*/ 180 w 276"/>
                <a:gd name="T63" fmla="*/ 213 h 435"/>
                <a:gd name="T64" fmla="*/ 157 w 276"/>
                <a:gd name="T65" fmla="*/ 178 h 435"/>
                <a:gd name="T66" fmla="*/ 163 w 276"/>
                <a:gd name="T67" fmla="*/ 164 h 435"/>
                <a:gd name="T68" fmla="*/ 172 w 276"/>
                <a:gd name="T69" fmla="*/ 144 h 435"/>
                <a:gd name="T70" fmla="*/ 179 w 276"/>
                <a:gd name="T71" fmla="*/ 124 h 435"/>
                <a:gd name="T72" fmla="*/ 219 w 276"/>
                <a:gd name="T73" fmla="*/ 104 h 435"/>
                <a:gd name="T74" fmla="*/ 241 w 276"/>
                <a:gd name="T75" fmla="*/ 101 h 4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276" h="435">
                  <a:moveTo>
                    <a:pt x="241" y="101"/>
                  </a:moveTo>
                  <a:lnTo>
                    <a:pt x="230" y="88"/>
                  </a:lnTo>
                  <a:lnTo>
                    <a:pt x="224" y="88"/>
                  </a:lnTo>
                  <a:lnTo>
                    <a:pt x="237" y="64"/>
                  </a:lnTo>
                  <a:lnTo>
                    <a:pt x="220" y="53"/>
                  </a:lnTo>
                  <a:lnTo>
                    <a:pt x="208" y="54"/>
                  </a:lnTo>
                  <a:lnTo>
                    <a:pt x="200" y="51"/>
                  </a:lnTo>
                  <a:lnTo>
                    <a:pt x="189" y="57"/>
                  </a:lnTo>
                  <a:lnTo>
                    <a:pt x="173" y="54"/>
                  </a:lnTo>
                  <a:lnTo>
                    <a:pt x="160" y="29"/>
                  </a:lnTo>
                  <a:lnTo>
                    <a:pt x="150" y="23"/>
                  </a:lnTo>
                  <a:lnTo>
                    <a:pt x="143" y="11"/>
                  </a:lnTo>
                  <a:lnTo>
                    <a:pt x="129" y="0"/>
                  </a:lnTo>
                  <a:lnTo>
                    <a:pt x="124" y="2"/>
                  </a:lnTo>
                  <a:lnTo>
                    <a:pt x="128" y="21"/>
                  </a:lnTo>
                  <a:lnTo>
                    <a:pt x="121" y="36"/>
                  </a:lnTo>
                  <a:lnTo>
                    <a:pt x="99" y="61"/>
                  </a:lnTo>
                  <a:lnTo>
                    <a:pt x="73" y="70"/>
                  </a:lnTo>
                  <a:lnTo>
                    <a:pt x="61" y="91"/>
                  </a:lnTo>
                  <a:lnTo>
                    <a:pt x="58" y="107"/>
                  </a:lnTo>
                  <a:lnTo>
                    <a:pt x="46" y="117"/>
                  </a:lnTo>
                  <a:lnTo>
                    <a:pt x="37" y="105"/>
                  </a:lnTo>
                  <a:lnTo>
                    <a:pt x="29" y="102"/>
                  </a:lnTo>
                  <a:lnTo>
                    <a:pt x="19" y="104"/>
                  </a:lnTo>
                  <a:lnTo>
                    <a:pt x="19" y="95"/>
                  </a:lnTo>
                  <a:lnTo>
                    <a:pt x="25" y="90"/>
                  </a:lnTo>
                  <a:lnTo>
                    <a:pt x="22" y="80"/>
                  </a:lnTo>
                  <a:lnTo>
                    <a:pt x="5" y="95"/>
                  </a:lnTo>
                  <a:lnTo>
                    <a:pt x="0" y="111"/>
                  </a:lnTo>
                  <a:lnTo>
                    <a:pt x="11" y="135"/>
                  </a:lnTo>
                  <a:lnTo>
                    <a:pt x="4" y="145"/>
                  </a:lnTo>
                  <a:lnTo>
                    <a:pt x="19" y="154"/>
                  </a:lnTo>
                  <a:lnTo>
                    <a:pt x="36" y="170"/>
                  </a:lnTo>
                  <a:lnTo>
                    <a:pt x="44" y="187"/>
                  </a:lnTo>
                  <a:lnTo>
                    <a:pt x="53" y="198"/>
                  </a:lnTo>
                  <a:lnTo>
                    <a:pt x="75" y="246"/>
                  </a:lnTo>
                  <a:lnTo>
                    <a:pt x="99" y="290"/>
                  </a:lnTo>
                  <a:lnTo>
                    <a:pt x="118" y="320"/>
                  </a:lnTo>
                  <a:lnTo>
                    <a:pt x="115" y="327"/>
                  </a:lnTo>
                  <a:lnTo>
                    <a:pt x="126" y="348"/>
                  </a:lnTo>
                  <a:lnTo>
                    <a:pt x="143" y="362"/>
                  </a:lnTo>
                  <a:lnTo>
                    <a:pt x="184" y="388"/>
                  </a:lnTo>
                  <a:lnTo>
                    <a:pt x="227" y="411"/>
                  </a:lnTo>
                  <a:lnTo>
                    <a:pt x="229" y="421"/>
                  </a:lnTo>
                  <a:lnTo>
                    <a:pt x="251" y="435"/>
                  </a:lnTo>
                  <a:lnTo>
                    <a:pt x="261" y="429"/>
                  </a:lnTo>
                  <a:lnTo>
                    <a:pt x="266" y="417"/>
                  </a:lnTo>
                  <a:lnTo>
                    <a:pt x="276" y="391"/>
                  </a:lnTo>
                  <a:lnTo>
                    <a:pt x="266" y="371"/>
                  </a:lnTo>
                  <a:lnTo>
                    <a:pt x="270" y="363"/>
                  </a:lnTo>
                  <a:lnTo>
                    <a:pt x="266" y="354"/>
                  </a:lnTo>
                  <a:lnTo>
                    <a:pt x="272" y="342"/>
                  </a:lnTo>
                  <a:lnTo>
                    <a:pt x="271" y="322"/>
                  </a:lnTo>
                  <a:lnTo>
                    <a:pt x="271" y="306"/>
                  </a:lnTo>
                  <a:lnTo>
                    <a:pt x="275" y="297"/>
                  </a:lnTo>
                  <a:lnTo>
                    <a:pt x="255" y="259"/>
                  </a:lnTo>
                  <a:lnTo>
                    <a:pt x="243" y="264"/>
                  </a:lnTo>
                  <a:lnTo>
                    <a:pt x="234" y="261"/>
                  </a:lnTo>
                  <a:lnTo>
                    <a:pt x="233" y="224"/>
                  </a:lnTo>
                  <a:lnTo>
                    <a:pt x="216" y="238"/>
                  </a:lnTo>
                  <a:lnTo>
                    <a:pt x="199" y="237"/>
                  </a:lnTo>
                  <a:lnTo>
                    <a:pt x="189" y="225"/>
                  </a:lnTo>
                  <a:lnTo>
                    <a:pt x="176" y="224"/>
                  </a:lnTo>
                  <a:lnTo>
                    <a:pt x="180" y="213"/>
                  </a:lnTo>
                  <a:lnTo>
                    <a:pt x="167" y="199"/>
                  </a:lnTo>
                  <a:lnTo>
                    <a:pt x="157" y="178"/>
                  </a:lnTo>
                  <a:lnTo>
                    <a:pt x="163" y="174"/>
                  </a:lnTo>
                  <a:lnTo>
                    <a:pt x="163" y="164"/>
                  </a:lnTo>
                  <a:lnTo>
                    <a:pt x="175" y="156"/>
                  </a:lnTo>
                  <a:lnTo>
                    <a:pt x="172" y="144"/>
                  </a:lnTo>
                  <a:lnTo>
                    <a:pt x="177" y="136"/>
                  </a:lnTo>
                  <a:lnTo>
                    <a:pt x="179" y="124"/>
                  </a:lnTo>
                  <a:lnTo>
                    <a:pt x="202" y="109"/>
                  </a:lnTo>
                  <a:lnTo>
                    <a:pt x="219" y="104"/>
                  </a:lnTo>
                  <a:lnTo>
                    <a:pt x="222" y="100"/>
                  </a:lnTo>
                  <a:lnTo>
                    <a:pt x="241" y="101"/>
                  </a:lnTo>
                  <a:lnTo>
                    <a:pt x="241" y="101"/>
                  </a:ln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9" name="The Philippines"/>
            <p:cNvSpPr>
              <a:spLocks noEditPoints="1"/>
            </p:cNvSpPr>
            <p:nvPr/>
          </p:nvSpPr>
          <p:spPr bwMode="auto">
            <a:xfrm>
              <a:off x="9891712" y="3786188"/>
              <a:ext cx="314325" cy="487363"/>
            </a:xfrm>
            <a:custGeom>
              <a:avLst/>
              <a:gdLst>
                <a:gd name="T0" fmla="*/ 191 w 198"/>
                <a:gd name="T1" fmla="*/ 230 h 307"/>
                <a:gd name="T2" fmla="*/ 170 w 198"/>
                <a:gd name="T3" fmla="*/ 207 h 307"/>
                <a:gd name="T4" fmla="*/ 158 w 198"/>
                <a:gd name="T5" fmla="*/ 226 h 307"/>
                <a:gd name="T6" fmla="*/ 140 w 198"/>
                <a:gd name="T7" fmla="*/ 243 h 307"/>
                <a:gd name="T8" fmla="*/ 122 w 198"/>
                <a:gd name="T9" fmla="*/ 241 h 307"/>
                <a:gd name="T10" fmla="*/ 101 w 198"/>
                <a:gd name="T11" fmla="*/ 268 h 307"/>
                <a:gd name="T12" fmla="*/ 120 w 198"/>
                <a:gd name="T13" fmla="*/ 262 h 307"/>
                <a:gd name="T14" fmla="*/ 136 w 198"/>
                <a:gd name="T15" fmla="*/ 253 h 307"/>
                <a:gd name="T16" fmla="*/ 144 w 198"/>
                <a:gd name="T17" fmla="*/ 276 h 307"/>
                <a:gd name="T18" fmla="*/ 177 w 198"/>
                <a:gd name="T19" fmla="*/ 307 h 307"/>
                <a:gd name="T20" fmla="*/ 174 w 198"/>
                <a:gd name="T21" fmla="*/ 278 h 307"/>
                <a:gd name="T22" fmla="*/ 193 w 198"/>
                <a:gd name="T23" fmla="*/ 290 h 307"/>
                <a:gd name="T24" fmla="*/ 196 w 198"/>
                <a:gd name="T25" fmla="*/ 255 h 307"/>
                <a:gd name="T26" fmla="*/ 193 w 198"/>
                <a:gd name="T27" fmla="*/ 239 h 307"/>
                <a:gd name="T28" fmla="*/ 138 w 198"/>
                <a:gd name="T29" fmla="*/ 172 h 307"/>
                <a:gd name="T30" fmla="*/ 127 w 198"/>
                <a:gd name="T31" fmla="*/ 179 h 307"/>
                <a:gd name="T32" fmla="*/ 115 w 198"/>
                <a:gd name="T33" fmla="*/ 196 h 307"/>
                <a:gd name="T34" fmla="*/ 107 w 198"/>
                <a:gd name="T35" fmla="*/ 209 h 307"/>
                <a:gd name="T36" fmla="*/ 127 w 198"/>
                <a:gd name="T37" fmla="*/ 218 h 307"/>
                <a:gd name="T38" fmla="*/ 138 w 198"/>
                <a:gd name="T39" fmla="*/ 195 h 307"/>
                <a:gd name="T40" fmla="*/ 26 w 198"/>
                <a:gd name="T41" fmla="*/ 218 h 307"/>
                <a:gd name="T42" fmla="*/ 49 w 198"/>
                <a:gd name="T43" fmla="*/ 188 h 307"/>
                <a:gd name="T44" fmla="*/ 34 w 198"/>
                <a:gd name="T45" fmla="*/ 192 h 307"/>
                <a:gd name="T46" fmla="*/ 10 w 198"/>
                <a:gd name="T47" fmla="*/ 224 h 307"/>
                <a:gd name="T48" fmla="*/ 26 w 198"/>
                <a:gd name="T49" fmla="*/ 218 h 307"/>
                <a:gd name="T50" fmla="*/ 92 w 198"/>
                <a:gd name="T51" fmla="*/ 156 h 307"/>
                <a:gd name="T52" fmla="*/ 96 w 198"/>
                <a:gd name="T53" fmla="*/ 180 h 307"/>
                <a:gd name="T54" fmla="*/ 110 w 198"/>
                <a:gd name="T55" fmla="*/ 183 h 307"/>
                <a:gd name="T56" fmla="*/ 118 w 198"/>
                <a:gd name="T57" fmla="*/ 164 h 307"/>
                <a:gd name="T58" fmla="*/ 92 w 198"/>
                <a:gd name="T59" fmla="*/ 156 h 307"/>
                <a:gd name="T60" fmla="*/ 166 w 198"/>
                <a:gd name="T61" fmla="*/ 150 h 307"/>
                <a:gd name="T62" fmla="*/ 139 w 198"/>
                <a:gd name="T63" fmla="*/ 141 h 307"/>
                <a:gd name="T64" fmla="*/ 155 w 198"/>
                <a:gd name="T65" fmla="*/ 168 h 307"/>
                <a:gd name="T66" fmla="*/ 148 w 198"/>
                <a:gd name="T67" fmla="*/ 181 h 307"/>
                <a:gd name="T68" fmla="*/ 156 w 198"/>
                <a:gd name="T69" fmla="*/ 198 h 307"/>
                <a:gd name="T70" fmla="*/ 159 w 198"/>
                <a:gd name="T71" fmla="*/ 178 h 307"/>
                <a:gd name="T72" fmla="*/ 175 w 198"/>
                <a:gd name="T73" fmla="*/ 177 h 307"/>
                <a:gd name="T74" fmla="*/ 166 w 198"/>
                <a:gd name="T75" fmla="*/ 150 h 307"/>
                <a:gd name="T76" fmla="*/ 72 w 198"/>
                <a:gd name="T77" fmla="*/ 120 h 307"/>
                <a:gd name="T78" fmla="*/ 68 w 198"/>
                <a:gd name="T79" fmla="*/ 137 h 307"/>
                <a:gd name="T80" fmla="*/ 81 w 198"/>
                <a:gd name="T81" fmla="*/ 128 h 307"/>
                <a:gd name="T82" fmla="*/ 56 w 198"/>
                <a:gd name="T83" fmla="*/ 0 h 307"/>
                <a:gd name="T84" fmla="*/ 41 w 198"/>
                <a:gd name="T85" fmla="*/ 21 h 307"/>
                <a:gd name="T86" fmla="*/ 36 w 198"/>
                <a:gd name="T87" fmla="*/ 50 h 307"/>
                <a:gd name="T88" fmla="*/ 44 w 198"/>
                <a:gd name="T89" fmla="*/ 84 h 307"/>
                <a:gd name="T90" fmla="*/ 58 w 198"/>
                <a:gd name="T91" fmla="*/ 88 h 307"/>
                <a:gd name="T92" fmla="*/ 59 w 198"/>
                <a:gd name="T93" fmla="*/ 100 h 307"/>
                <a:gd name="T94" fmla="*/ 70 w 198"/>
                <a:gd name="T95" fmla="*/ 115 h 307"/>
                <a:gd name="T96" fmla="*/ 104 w 198"/>
                <a:gd name="T97" fmla="*/ 126 h 307"/>
                <a:gd name="T98" fmla="*/ 118 w 198"/>
                <a:gd name="T99" fmla="*/ 129 h 307"/>
                <a:gd name="T100" fmla="*/ 137 w 198"/>
                <a:gd name="T101" fmla="*/ 130 h 307"/>
                <a:gd name="T102" fmla="*/ 129 w 198"/>
                <a:gd name="T103" fmla="*/ 112 h 307"/>
                <a:gd name="T104" fmla="*/ 93 w 198"/>
                <a:gd name="T105" fmla="*/ 101 h 307"/>
                <a:gd name="T106" fmla="*/ 73 w 198"/>
                <a:gd name="T107" fmla="*/ 80 h 307"/>
                <a:gd name="T108" fmla="*/ 85 w 198"/>
                <a:gd name="T109" fmla="*/ 53 h 307"/>
                <a:gd name="T110" fmla="*/ 77 w 198"/>
                <a:gd name="T111" fmla="*/ 15 h 307"/>
                <a:gd name="T112" fmla="*/ 76 w 198"/>
                <a:gd name="T113" fmla="*/ 0 h 307"/>
                <a:gd name="T114" fmla="*/ 56 w 198"/>
                <a:gd name="T115" fmla="*/ 0 h 3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98" h="307">
                  <a:moveTo>
                    <a:pt x="193" y="239"/>
                  </a:moveTo>
                  <a:lnTo>
                    <a:pt x="191" y="230"/>
                  </a:lnTo>
                  <a:lnTo>
                    <a:pt x="188" y="218"/>
                  </a:lnTo>
                  <a:lnTo>
                    <a:pt x="170" y="207"/>
                  </a:lnTo>
                  <a:lnTo>
                    <a:pt x="173" y="225"/>
                  </a:lnTo>
                  <a:lnTo>
                    <a:pt x="158" y="226"/>
                  </a:lnTo>
                  <a:lnTo>
                    <a:pt x="155" y="237"/>
                  </a:lnTo>
                  <a:lnTo>
                    <a:pt x="140" y="243"/>
                  </a:lnTo>
                  <a:lnTo>
                    <a:pt x="132" y="233"/>
                  </a:lnTo>
                  <a:lnTo>
                    <a:pt x="122" y="241"/>
                  </a:lnTo>
                  <a:lnTo>
                    <a:pt x="109" y="248"/>
                  </a:lnTo>
                  <a:lnTo>
                    <a:pt x="101" y="268"/>
                  </a:lnTo>
                  <a:lnTo>
                    <a:pt x="106" y="275"/>
                  </a:lnTo>
                  <a:lnTo>
                    <a:pt x="120" y="262"/>
                  </a:lnTo>
                  <a:lnTo>
                    <a:pt x="130" y="263"/>
                  </a:lnTo>
                  <a:lnTo>
                    <a:pt x="136" y="253"/>
                  </a:lnTo>
                  <a:lnTo>
                    <a:pt x="150" y="264"/>
                  </a:lnTo>
                  <a:lnTo>
                    <a:pt x="144" y="276"/>
                  </a:lnTo>
                  <a:lnTo>
                    <a:pt x="152" y="293"/>
                  </a:lnTo>
                  <a:lnTo>
                    <a:pt x="177" y="307"/>
                  </a:lnTo>
                  <a:lnTo>
                    <a:pt x="182" y="296"/>
                  </a:lnTo>
                  <a:lnTo>
                    <a:pt x="174" y="278"/>
                  </a:lnTo>
                  <a:lnTo>
                    <a:pt x="183" y="266"/>
                  </a:lnTo>
                  <a:lnTo>
                    <a:pt x="193" y="290"/>
                  </a:lnTo>
                  <a:lnTo>
                    <a:pt x="198" y="268"/>
                  </a:lnTo>
                  <a:lnTo>
                    <a:pt x="196" y="255"/>
                  </a:lnTo>
                  <a:lnTo>
                    <a:pt x="193" y="239"/>
                  </a:lnTo>
                  <a:lnTo>
                    <a:pt x="193" y="239"/>
                  </a:lnTo>
                  <a:close/>
                  <a:moveTo>
                    <a:pt x="138" y="195"/>
                  </a:moveTo>
                  <a:lnTo>
                    <a:pt x="138" y="172"/>
                  </a:lnTo>
                  <a:lnTo>
                    <a:pt x="125" y="195"/>
                  </a:lnTo>
                  <a:lnTo>
                    <a:pt x="127" y="179"/>
                  </a:lnTo>
                  <a:lnTo>
                    <a:pt x="116" y="181"/>
                  </a:lnTo>
                  <a:lnTo>
                    <a:pt x="115" y="196"/>
                  </a:lnTo>
                  <a:lnTo>
                    <a:pt x="110" y="202"/>
                  </a:lnTo>
                  <a:lnTo>
                    <a:pt x="107" y="209"/>
                  </a:lnTo>
                  <a:lnTo>
                    <a:pt x="121" y="225"/>
                  </a:lnTo>
                  <a:lnTo>
                    <a:pt x="127" y="218"/>
                  </a:lnTo>
                  <a:lnTo>
                    <a:pt x="132" y="203"/>
                  </a:lnTo>
                  <a:lnTo>
                    <a:pt x="138" y="195"/>
                  </a:lnTo>
                  <a:lnTo>
                    <a:pt x="138" y="195"/>
                  </a:lnTo>
                  <a:close/>
                  <a:moveTo>
                    <a:pt x="26" y="218"/>
                  </a:moveTo>
                  <a:lnTo>
                    <a:pt x="36" y="201"/>
                  </a:lnTo>
                  <a:lnTo>
                    <a:pt x="49" y="188"/>
                  </a:lnTo>
                  <a:lnTo>
                    <a:pt x="43" y="169"/>
                  </a:lnTo>
                  <a:lnTo>
                    <a:pt x="34" y="192"/>
                  </a:lnTo>
                  <a:lnTo>
                    <a:pt x="24" y="209"/>
                  </a:lnTo>
                  <a:lnTo>
                    <a:pt x="10" y="224"/>
                  </a:lnTo>
                  <a:lnTo>
                    <a:pt x="0" y="240"/>
                  </a:lnTo>
                  <a:lnTo>
                    <a:pt x="26" y="218"/>
                  </a:lnTo>
                  <a:lnTo>
                    <a:pt x="26" y="218"/>
                  </a:lnTo>
                  <a:close/>
                  <a:moveTo>
                    <a:pt x="92" y="156"/>
                  </a:moveTo>
                  <a:lnTo>
                    <a:pt x="96" y="168"/>
                  </a:lnTo>
                  <a:lnTo>
                    <a:pt x="96" y="180"/>
                  </a:lnTo>
                  <a:lnTo>
                    <a:pt x="97" y="191"/>
                  </a:lnTo>
                  <a:lnTo>
                    <a:pt x="110" y="183"/>
                  </a:lnTo>
                  <a:lnTo>
                    <a:pt x="119" y="173"/>
                  </a:lnTo>
                  <a:lnTo>
                    <a:pt x="118" y="164"/>
                  </a:lnTo>
                  <a:lnTo>
                    <a:pt x="105" y="164"/>
                  </a:lnTo>
                  <a:lnTo>
                    <a:pt x="92" y="156"/>
                  </a:lnTo>
                  <a:lnTo>
                    <a:pt x="92" y="156"/>
                  </a:lnTo>
                  <a:close/>
                  <a:moveTo>
                    <a:pt x="166" y="150"/>
                  </a:moveTo>
                  <a:lnTo>
                    <a:pt x="159" y="141"/>
                  </a:lnTo>
                  <a:lnTo>
                    <a:pt x="139" y="141"/>
                  </a:lnTo>
                  <a:lnTo>
                    <a:pt x="154" y="158"/>
                  </a:lnTo>
                  <a:lnTo>
                    <a:pt x="155" y="168"/>
                  </a:lnTo>
                  <a:lnTo>
                    <a:pt x="143" y="166"/>
                  </a:lnTo>
                  <a:lnTo>
                    <a:pt x="148" y="181"/>
                  </a:lnTo>
                  <a:lnTo>
                    <a:pt x="153" y="182"/>
                  </a:lnTo>
                  <a:lnTo>
                    <a:pt x="156" y="198"/>
                  </a:lnTo>
                  <a:lnTo>
                    <a:pt x="166" y="193"/>
                  </a:lnTo>
                  <a:lnTo>
                    <a:pt x="159" y="178"/>
                  </a:lnTo>
                  <a:lnTo>
                    <a:pt x="158" y="170"/>
                  </a:lnTo>
                  <a:lnTo>
                    <a:pt x="175" y="177"/>
                  </a:lnTo>
                  <a:lnTo>
                    <a:pt x="166" y="150"/>
                  </a:lnTo>
                  <a:lnTo>
                    <a:pt x="166" y="150"/>
                  </a:lnTo>
                  <a:close/>
                  <a:moveTo>
                    <a:pt x="81" y="128"/>
                  </a:moveTo>
                  <a:lnTo>
                    <a:pt x="72" y="120"/>
                  </a:lnTo>
                  <a:lnTo>
                    <a:pt x="54" y="119"/>
                  </a:lnTo>
                  <a:lnTo>
                    <a:pt x="68" y="137"/>
                  </a:lnTo>
                  <a:lnTo>
                    <a:pt x="78" y="149"/>
                  </a:lnTo>
                  <a:lnTo>
                    <a:pt x="81" y="128"/>
                  </a:lnTo>
                  <a:lnTo>
                    <a:pt x="81" y="128"/>
                  </a:lnTo>
                  <a:close/>
                  <a:moveTo>
                    <a:pt x="56" y="0"/>
                  </a:moveTo>
                  <a:lnTo>
                    <a:pt x="44" y="0"/>
                  </a:lnTo>
                  <a:lnTo>
                    <a:pt x="41" y="21"/>
                  </a:lnTo>
                  <a:lnTo>
                    <a:pt x="45" y="57"/>
                  </a:lnTo>
                  <a:lnTo>
                    <a:pt x="36" y="50"/>
                  </a:lnTo>
                  <a:lnTo>
                    <a:pt x="40" y="72"/>
                  </a:lnTo>
                  <a:lnTo>
                    <a:pt x="44" y="84"/>
                  </a:lnTo>
                  <a:lnTo>
                    <a:pt x="56" y="97"/>
                  </a:lnTo>
                  <a:lnTo>
                    <a:pt x="58" y="88"/>
                  </a:lnTo>
                  <a:lnTo>
                    <a:pt x="65" y="94"/>
                  </a:lnTo>
                  <a:lnTo>
                    <a:pt x="59" y="100"/>
                  </a:lnTo>
                  <a:lnTo>
                    <a:pt x="60" y="110"/>
                  </a:lnTo>
                  <a:lnTo>
                    <a:pt x="70" y="115"/>
                  </a:lnTo>
                  <a:lnTo>
                    <a:pt x="89" y="112"/>
                  </a:lnTo>
                  <a:lnTo>
                    <a:pt x="104" y="126"/>
                  </a:lnTo>
                  <a:lnTo>
                    <a:pt x="109" y="117"/>
                  </a:lnTo>
                  <a:lnTo>
                    <a:pt x="118" y="129"/>
                  </a:lnTo>
                  <a:lnTo>
                    <a:pt x="136" y="141"/>
                  </a:lnTo>
                  <a:lnTo>
                    <a:pt x="137" y="130"/>
                  </a:lnTo>
                  <a:lnTo>
                    <a:pt x="129" y="125"/>
                  </a:lnTo>
                  <a:lnTo>
                    <a:pt x="129" y="112"/>
                  </a:lnTo>
                  <a:lnTo>
                    <a:pt x="101" y="99"/>
                  </a:lnTo>
                  <a:lnTo>
                    <a:pt x="93" y="101"/>
                  </a:lnTo>
                  <a:lnTo>
                    <a:pt x="81" y="99"/>
                  </a:lnTo>
                  <a:lnTo>
                    <a:pt x="73" y="80"/>
                  </a:lnTo>
                  <a:lnTo>
                    <a:pt x="74" y="60"/>
                  </a:lnTo>
                  <a:lnTo>
                    <a:pt x="85" y="53"/>
                  </a:lnTo>
                  <a:lnTo>
                    <a:pt x="87" y="33"/>
                  </a:lnTo>
                  <a:lnTo>
                    <a:pt x="77" y="15"/>
                  </a:lnTo>
                  <a:lnTo>
                    <a:pt x="79" y="6"/>
                  </a:lnTo>
                  <a:lnTo>
                    <a:pt x="76" y="0"/>
                  </a:lnTo>
                  <a:lnTo>
                    <a:pt x="70" y="6"/>
                  </a:lnTo>
                  <a:lnTo>
                    <a:pt x="56" y="0"/>
                  </a:lnTo>
                  <a:lnTo>
                    <a:pt x="56" y="0"/>
                  </a:ln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0" name="Papua New Guinea"/>
            <p:cNvSpPr>
              <a:spLocks noEditPoints="1"/>
            </p:cNvSpPr>
            <p:nvPr/>
          </p:nvSpPr>
          <p:spPr bwMode="auto">
            <a:xfrm>
              <a:off x="10682287" y="4576763"/>
              <a:ext cx="504825" cy="307975"/>
            </a:xfrm>
            <a:custGeom>
              <a:avLst/>
              <a:gdLst>
                <a:gd name="T0" fmla="*/ 318 w 318"/>
                <a:gd name="T1" fmla="*/ 96 h 194"/>
                <a:gd name="T2" fmla="*/ 301 w 318"/>
                <a:gd name="T3" fmla="*/ 73 h 194"/>
                <a:gd name="T4" fmla="*/ 292 w 318"/>
                <a:gd name="T5" fmla="*/ 61 h 194"/>
                <a:gd name="T6" fmla="*/ 293 w 318"/>
                <a:gd name="T7" fmla="*/ 81 h 194"/>
                <a:gd name="T8" fmla="*/ 309 w 318"/>
                <a:gd name="T9" fmla="*/ 106 h 194"/>
                <a:gd name="T10" fmla="*/ 316 w 318"/>
                <a:gd name="T11" fmla="*/ 103 h 194"/>
                <a:gd name="T12" fmla="*/ 244 w 318"/>
                <a:gd name="T13" fmla="*/ 56 h 194"/>
                <a:gd name="T14" fmla="*/ 242 w 318"/>
                <a:gd name="T15" fmla="*/ 39 h 194"/>
                <a:gd name="T16" fmla="*/ 231 w 318"/>
                <a:gd name="T17" fmla="*/ 54 h 194"/>
                <a:gd name="T18" fmla="*/ 212 w 318"/>
                <a:gd name="T19" fmla="*/ 71 h 194"/>
                <a:gd name="T20" fmla="*/ 198 w 318"/>
                <a:gd name="T21" fmla="*/ 60 h 194"/>
                <a:gd name="T22" fmla="*/ 191 w 318"/>
                <a:gd name="T23" fmla="*/ 72 h 194"/>
                <a:gd name="T24" fmla="*/ 161 w 318"/>
                <a:gd name="T25" fmla="*/ 70 h 194"/>
                <a:gd name="T26" fmla="*/ 171 w 318"/>
                <a:gd name="T27" fmla="*/ 84 h 194"/>
                <a:gd name="T28" fmla="*/ 198 w 318"/>
                <a:gd name="T29" fmla="*/ 92 h 194"/>
                <a:gd name="T30" fmla="*/ 221 w 318"/>
                <a:gd name="T31" fmla="*/ 79 h 194"/>
                <a:gd name="T32" fmla="*/ 236 w 318"/>
                <a:gd name="T33" fmla="*/ 71 h 194"/>
                <a:gd name="T34" fmla="*/ 133 w 318"/>
                <a:gd name="T35" fmla="*/ 117 h 194"/>
                <a:gd name="T36" fmla="*/ 148 w 318"/>
                <a:gd name="T37" fmla="*/ 98 h 194"/>
                <a:gd name="T38" fmla="*/ 110 w 318"/>
                <a:gd name="T39" fmla="*/ 71 h 194"/>
                <a:gd name="T40" fmla="*/ 97 w 318"/>
                <a:gd name="T41" fmla="*/ 45 h 194"/>
                <a:gd name="T42" fmla="*/ 46 w 318"/>
                <a:gd name="T43" fmla="*/ 19 h 194"/>
                <a:gd name="T44" fmla="*/ 6 w 318"/>
                <a:gd name="T45" fmla="*/ 80 h 194"/>
                <a:gd name="T46" fmla="*/ 21 w 318"/>
                <a:gd name="T47" fmla="*/ 159 h 194"/>
                <a:gd name="T48" fmla="*/ 50 w 318"/>
                <a:gd name="T49" fmla="*/ 154 h 194"/>
                <a:gd name="T50" fmla="*/ 62 w 318"/>
                <a:gd name="T51" fmla="*/ 129 h 194"/>
                <a:gd name="T52" fmla="*/ 107 w 318"/>
                <a:gd name="T53" fmla="*/ 133 h 194"/>
                <a:gd name="T54" fmla="*/ 127 w 318"/>
                <a:gd name="T55" fmla="*/ 166 h 194"/>
                <a:gd name="T56" fmla="*/ 161 w 318"/>
                <a:gd name="T57" fmla="*/ 185 h 194"/>
                <a:gd name="T58" fmla="*/ 184 w 318"/>
                <a:gd name="T59" fmla="*/ 194 h 194"/>
                <a:gd name="T60" fmla="*/ 201 w 318"/>
                <a:gd name="T61" fmla="*/ 186 h 194"/>
                <a:gd name="T62" fmla="*/ 187 w 318"/>
                <a:gd name="T63" fmla="*/ 171 h 194"/>
                <a:gd name="T64" fmla="*/ 173 w 318"/>
                <a:gd name="T65" fmla="*/ 157 h 194"/>
                <a:gd name="T66" fmla="*/ 150 w 318"/>
                <a:gd name="T67" fmla="*/ 132 h 194"/>
                <a:gd name="T68" fmla="*/ 133 w 318"/>
                <a:gd name="T69" fmla="*/ 117 h 194"/>
                <a:gd name="T70" fmla="*/ 260 w 318"/>
                <a:gd name="T71" fmla="*/ 36 h 194"/>
                <a:gd name="T72" fmla="*/ 245 w 318"/>
                <a:gd name="T73" fmla="*/ 18 h 194"/>
                <a:gd name="T74" fmla="*/ 229 w 318"/>
                <a:gd name="T75" fmla="*/ 8 h 194"/>
                <a:gd name="T76" fmla="*/ 212 w 318"/>
                <a:gd name="T77" fmla="*/ 6 h 194"/>
                <a:gd name="T78" fmla="*/ 238 w 318"/>
                <a:gd name="T79" fmla="*/ 23 h 194"/>
                <a:gd name="T80" fmla="*/ 252 w 318"/>
                <a:gd name="T81" fmla="*/ 40 h 194"/>
                <a:gd name="T82" fmla="*/ 262 w 318"/>
                <a:gd name="T83" fmla="*/ 48 h 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318" h="194">
                  <a:moveTo>
                    <a:pt x="316" y="103"/>
                  </a:moveTo>
                  <a:lnTo>
                    <a:pt x="318" y="96"/>
                  </a:lnTo>
                  <a:lnTo>
                    <a:pt x="310" y="88"/>
                  </a:lnTo>
                  <a:lnTo>
                    <a:pt x="301" y="73"/>
                  </a:lnTo>
                  <a:lnTo>
                    <a:pt x="294" y="67"/>
                  </a:lnTo>
                  <a:lnTo>
                    <a:pt x="292" y="61"/>
                  </a:lnTo>
                  <a:lnTo>
                    <a:pt x="289" y="64"/>
                  </a:lnTo>
                  <a:lnTo>
                    <a:pt x="293" y="81"/>
                  </a:lnTo>
                  <a:lnTo>
                    <a:pt x="302" y="96"/>
                  </a:lnTo>
                  <a:lnTo>
                    <a:pt x="309" y="106"/>
                  </a:lnTo>
                  <a:lnTo>
                    <a:pt x="316" y="103"/>
                  </a:lnTo>
                  <a:lnTo>
                    <a:pt x="316" y="103"/>
                  </a:lnTo>
                  <a:close/>
                  <a:moveTo>
                    <a:pt x="236" y="71"/>
                  </a:moveTo>
                  <a:lnTo>
                    <a:pt x="244" y="56"/>
                  </a:lnTo>
                  <a:lnTo>
                    <a:pt x="245" y="43"/>
                  </a:lnTo>
                  <a:lnTo>
                    <a:pt x="242" y="39"/>
                  </a:lnTo>
                  <a:lnTo>
                    <a:pt x="229" y="40"/>
                  </a:lnTo>
                  <a:lnTo>
                    <a:pt x="231" y="54"/>
                  </a:lnTo>
                  <a:lnTo>
                    <a:pt x="217" y="63"/>
                  </a:lnTo>
                  <a:lnTo>
                    <a:pt x="212" y="71"/>
                  </a:lnTo>
                  <a:lnTo>
                    <a:pt x="200" y="73"/>
                  </a:lnTo>
                  <a:lnTo>
                    <a:pt x="198" y="60"/>
                  </a:lnTo>
                  <a:lnTo>
                    <a:pt x="195" y="60"/>
                  </a:lnTo>
                  <a:lnTo>
                    <a:pt x="191" y="72"/>
                  </a:lnTo>
                  <a:lnTo>
                    <a:pt x="180" y="74"/>
                  </a:lnTo>
                  <a:lnTo>
                    <a:pt x="161" y="70"/>
                  </a:lnTo>
                  <a:lnTo>
                    <a:pt x="159" y="78"/>
                  </a:lnTo>
                  <a:lnTo>
                    <a:pt x="171" y="84"/>
                  </a:lnTo>
                  <a:lnTo>
                    <a:pt x="188" y="92"/>
                  </a:lnTo>
                  <a:lnTo>
                    <a:pt x="198" y="92"/>
                  </a:lnTo>
                  <a:lnTo>
                    <a:pt x="209" y="86"/>
                  </a:lnTo>
                  <a:lnTo>
                    <a:pt x="221" y="79"/>
                  </a:lnTo>
                  <a:lnTo>
                    <a:pt x="225" y="73"/>
                  </a:lnTo>
                  <a:lnTo>
                    <a:pt x="236" y="71"/>
                  </a:lnTo>
                  <a:lnTo>
                    <a:pt x="236" y="71"/>
                  </a:lnTo>
                  <a:close/>
                  <a:moveTo>
                    <a:pt x="133" y="117"/>
                  </a:moveTo>
                  <a:lnTo>
                    <a:pt x="129" y="101"/>
                  </a:lnTo>
                  <a:lnTo>
                    <a:pt x="148" y="98"/>
                  </a:lnTo>
                  <a:lnTo>
                    <a:pt x="145" y="86"/>
                  </a:lnTo>
                  <a:lnTo>
                    <a:pt x="110" y="71"/>
                  </a:lnTo>
                  <a:lnTo>
                    <a:pt x="108" y="57"/>
                  </a:lnTo>
                  <a:lnTo>
                    <a:pt x="97" y="45"/>
                  </a:lnTo>
                  <a:lnTo>
                    <a:pt x="83" y="33"/>
                  </a:lnTo>
                  <a:lnTo>
                    <a:pt x="46" y="19"/>
                  </a:lnTo>
                  <a:lnTo>
                    <a:pt x="9" y="3"/>
                  </a:lnTo>
                  <a:lnTo>
                    <a:pt x="6" y="80"/>
                  </a:lnTo>
                  <a:lnTo>
                    <a:pt x="0" y="158"/>
                  </a:lnTo>
                  <a:lnTo>
                    <a:pt x="21" y="159"/>
                  </a:lnTo>
                  <a:lnTo>
                    <a:pt x="33" y="163"/>
                  </a:lnTo>
                  <a:lnTo>
                    <a:pt x="50" y="154"/>
                  </a:lnTo>
                  <a:lnTo>
                    <a:pt x="49" y="136"/>
                  </a:lnTo>
                  <a:lnTo>
                    <a:pt x="62" y="129"/>
                  </a:lnTo>
                  <a:lnTo>
                    <a:pt x="81" y="122"/>
                  </a:lnTo>
                  <a:lnTo>
                    <a:pt x="107" y="133"/>
                  </a:lnTo>
                  <a:lnTo>
                    <a:pt x="116" y="153"/>
                  </a:lnTo>
                  <a:lnTo>
                    <a:pt x="127" y="166"/>
                  </a:lnTo>
                  <a:lnTo>
                    <a:pt x="141" y="181"/>
                  </a:lnTo>
                  <a:lnTo>
                    <a:pt x="161" y="185"/>
                  </a:lnTo>
                  <a:lnTo>
                    <a:pt x="180" y="188"/>
                  </a:lnTo>
                  <a:lnTo>
                    <a:pt x="184" y="194"/>
                  </a:lnTo>
                  <a:lnTo>
                    <a:pt x="198" y="192"/>
                  </a:lnTo>
                  <a:lnTo>
                    <a:pt x="201" y="186"/>
                  </a:lnTo>
                  <a:lnTo>
                    <a:pt x="180" y="176"/>
                  </a:lnTo>
                  <a:lnTo>
                    <a:pt x="187" y="171"/>
                  </a:lnTo>
                  <a:lnTo>
                    <a:pt x="171" y="167"/>
                  </a:lnTo>
                  <a:lnTo>
                    <a:pt x="173" y="157"/>
                  </a:lnTo>
                  <a:lnTo>
                    <a:pt x="161" y="157"/>
                  </a:lnTo>
                  <a:lnTo>
                    <a:pt x="150" y="132"/>
                  </a:lnTo>
                  <a:lnTo>
                    <a:pt x="133" y="117"/>
                  </a:lnTo>
                  <a:lnTo>
                    <a:pt x="133" y="117"/>
                  </a:lnTo>
                  <a:close/>
                  <a:moveTo>
                    <a:pt x="262" y="48"/>
                  </a:moveTo>
                  <a:lnTo>
                    <a:pt x="260" y="36"/>
                  </a:lnTo>
                  <a:lnTo>
                    <a:pt x="253" y="28"/>
                  </a:lnTo>
                  <a:lnTo>
                    <a:pt x="245" y="18"/>
                  </a:lnTo>
                  <a:lnTo>
                    <a:pt x="236" y="12"/>
                  </a:lnTo>
                  <a:lnTo>
                    <a:pt x="229" y="8"/>
                  </a:lnTo>
                  <a:lnTo>
                    <a:pt x="218" y="0"/>
                  </a:lnTo>
                  <a:lnTo>
                    <a:pt x="212" y="6"/>
                  </a:lnTo>
                  <a:lnTo>
                    <a:pt x="227" y="13"/>
                  </a:lnTo>
                  <a:lnTo>
                    <a:pt x="238" y="23"/>
                  </a:lnTo>
                  <a:lnTo>
                    <a:pt x="247" y="31"/>
                  </a:lnTo>
                  <a:lnTo>
                    <a:pt x="252" y="40"/>
                  </a:lnTo>
                  <a:lnTo>
                    <a:pt x="255" y="54"/>
                  </a:lnTo>
                  <a:lnTo>
                    <a:pt x="262" y="48"/>
                  </a:lnTo>
                  <a:lnTo>
                    <a:pt x="262" y="48"/>
                  </a:ln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1" name="Poland"/>
            <p:cNvSpPr>
              <a:spLocks/>
            </p:cNvSpPr>
            <p:nvPr/>
          </p:nvSpPr>
          <p:spPr bwMode="auto">
            <a:xfrm>
              <a:off x="6397625" y="2428876"/>
              <a:ext cx="295275" cy="211138"/>
            </a:xfrm>
            <a:custGeom>
              <a:avLst/>
              <a:gdLst>
                <a:gd name="T0" fmla="*/ 97 w 186"/>
                <a:gd name="T1" fmla="*/ 10 h 133"/>
                <a:gd name="T2" fmla="*/ 79 w 186"/>
                <a:gd name="T3" fmla="*/ 10 h 133"/>
                <a:gd name="T4" fmla="*/ 77 w 186"/>
                <a:gd name="T5" fmla="*/ 4 h 133"/>
                <a:gd name="T6" fmla="*/ 59 w 186"/>
                <a:gd name="T7" fmla="*/ 0 h 133"/>
                <a:gd name="T8" fmla="*/ 38 w 186"/>
                <a:gd name="T9" fmla="*/ 8 h 133"/>
                <a:gd name="T10" fmla="*/ 12 w 186"/>
                <a:gd name="T11" fmla="*/ 18 h 133"/>
                <a:gd name="T12" fmla="*/ 0 w 186"/>
                <a:gd name="T13" fmla="*/ 24 h 133"/>
                <a:gd name="T14" fmla="*/ 5 w 186"/>
                <a:gd name="T15" fmla="*/ 37 h 133"/>
                <a:gd name="T16" fmla="*/ 1 w 186"/>
                <a:gd name="T17" fmla="*/ 42 h 133"/>
                <a:gd name="T18" fmla="*/ 8 w 186"/>
                <a:gd name="T19" fmla="*/ 51 h 133"/>
                <a:gd name="T20" fmla="*/ 14 w 186"/>
                <a:gd name="T21" fmla="*/ 63 h 133"/>
                <a:gd name="T22" fmla="*/ 13 w 186"/>
                <a:gd name="T23" fmla="*/ 70 h 133"/>
                <a:gd name="T24" fmla="*/ 22 w 186"/>
                <a:gd name="T25" fmla="*/ 85 h 133"/>
                <a:gd name="T26" fmla="*/ 31 w 186"/>
                <a:gd name="T27" fmla="*/ 93 h 133"/>
                <a:gd name="T28" fmla="*/ 45 w 186"/>
                <a:gd name="T29" fmla="*/ 95 h 133"/>
                <a:gd name="T30" fmla="*/ 45 w 186"/>
                <a:gd name="T31" fmla="*/ 101 h 133"/>
                <a:gd name="T32" fmla="*/ 54 w 186"/>
                <a:gd name="T33" fmla="*/ 106 h 133"/>
                <a:gd name="T34" fmla="*/ 57 w 186"/>
                <a:gd name="T35" fmla="*/ 100 h 133"/>
                <a:gd name="T36" fmla="*/ 69 w 186"/>
                <a:gd name="T37" fmla="*/ 102 h 133"/>
                <a:gd name="T38" fmla="*/ 72 w 186"/>
                <a:gd name="T39" fmla="*/ 109 h 133"/>
                <a:gd name="T40" fmla="*/ 86 w 186"/>
                <a:gd name="T41" fmla="*/ 110 h 133"/>
                <a:gd name="T42" fmla="*/ 95 w 186"/>
                <a:gd name="T43" fmla="*/ 123 h 133"/>
                <a:gd name="T44" fmla="*/ 96 w 186"/>
                <a:gd name="T45" fmla="*/ 123 h 133"/>
                <a:gd name="T46" fmla="*/ 103 w 186"/>
                <a:gd name="T47" fmla="*/ 121 h 133"/>
                <a:gd name="T48" fmla="*/ 114 w 186"/>
                <a:gd name="T49" fmla="*/ 128 h 133"/>
                <a:gd name="T50" fmla="*/ 124 w 186"/>
                <a:gd name="T51" fmla="*/ 123 h 133"/>
                <a:gd name="T52" fmla="*/ 132 w 186"/>
                <a:gd name="T53" fmla="*/ 126 h 133"/>
                <a:gd name="T54" fmla="*/ 145 w 186"/>
                <a:gd name="T55" fmla="*/ 123 h 133"/>
                <a:gd name="T56" fmla="*/ 164 w 186"/>
                <a:gd name="T57" fmla="*/ 132 h 133"/>
                <a:gd name="T58" fmla="*/ 168 w 186"/>
                <a:gd name="T59" fmla="*/ 133 h 133"/>
                <a:gd name="T60" fmla="*/ 162 w 186"/>
                <a:gd name="T61" fmla="*/ 123 h 133"/>
                <a:gd name="T62" fmla="*/ 176 w 186"/>
                <a:gd name="T63" fmla="*/ 104 h 133"/>
                <a:gd name="T64" fmla="*/ 185 w 186"/>
                <a:gd name="T65" fmla="*/ 101 h 133"/>
                <a:gd name="T66" fmla="*/ 186 w 186"/>
                <a:gd name="T67" fmla="*/ 95 h 133"/>
                <a:gd name="T68" fmla="*/ 174 w 186"/>
                <a:gd name="T69" fmla="*/ 74 h 133"/>
                <a:gd name="T70" fmla="*/ 172 w 186"/>
                <a:gd name="T71" fmla="*/ 65 h 133"/>
                <a:gd name="T72" fmla="*/ 165 w 186"/>
                <a:gd name="T73" fmla="*/ 53 h 133"/>
                <a:gd name="T74" fmla="*/ 175 w 186"/>
                <a:gd name="T75" fmla="*/ 49 h 133"/>
                <a:gd name="T76" fmla="*/ 174 w 186"/>
                <a:gd name="T77" fmla="*/ 40 h 133"/>
                <a:gd name="T78" fmla="*/ 168 w 186"/>
                <a:gd name="T79" fmla="*/ 31 h 133"/>
                <a:gd name="T80" fmla="*/ 166 w 186"/>
                <a:gd name="T81" fmla="*/ 22 h 133"/>
                <a:gd name="T82" fmla="*/ 160 w 186"/>
                <a:gd name="T83" fmla="*/ 14 h 133"/>
                <a:gd name="T84" fmla="*/ 151 w 186"/>
                <a:gd name="T85" fmla="*/ 12 h 133"/>
                <a:gd name="T86" fmla="*/ 118 w 186"/>
                <a:gd name="T87" fmla="*/ 12 h 133"/>
                <a:gd name="T88" fmla="*/ 97 w 186"/>
                <a:gd name="T89" fmla="*/ 10 h 133"/>
                <a:gd name="T90" fmla="*/ 97 w 186"/>
                <a:gd name="T91" fmla="*/ 10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86" h="133">
                  <a:moveTo>
                    <a:pt x="97" y="10"/>
                  </a:moveTo>
                  <a:lnTo>
                    <a:pt x="79" y="10"/>
                  </a:lnTo>
                  <a:lnTo>
                    <a:pt x="77" y="4"/>
                  </a:lnTo>
                  <a:lnTo>
                    <a:pt x="59" y="0"/>
                  </a:lnTo>
                  <a:lnTo>
                    <a:pt x="38" y="8"/>
                  </a:lnTo>
                  <a:lnTo>
                    <a:pt x="12" y="18"/>
                  </a:lnTo>
                  <a:lnTo>
                    <a:pt x="0" y="24"/>
                  </a:lnTo>
                  <a:lnTo>
                    <a:pt x="5" y="37"/>
                  </a:lnTo>
                  <a:lnTo>
                    <a:pt x="1" y="42"/>
                  </a:lnTo>
                  <a:lnTo>
                    <a:pt x="8" y="51"/>
                  </a:lnTo>
                  <a:lnTo>
                    <a:pt x="14" y="63"/>
                  </a:lnTo>
                  <a:lnTo>
                    <a:pt x="13" y="70"/>
                  </a:lnTo>
                  <a:lnTo>
                    <a:pt x="22" y="85"/>
                  </a:lnTo>
                  <a:lnTo>
                    <a:pt x="31" y="93"/>
                  </a:lnTo>
                  <a:lnTo>
                    <a:pt x="45" y="95"/>
                  </a:lnTo>
                  <a:lnTo>
                    <a:pt x="45" y="101"/>
                  </a:lnTo>
                  <a:lnTo>
                    <a:pt x="54" y="106"/>
                  </a:lnTo>
                  <a:lnTo>
                    <a:pt x="57" y="100"/>
                  </a:lnTo>
                  <a:lnTo>
                    <a:pt x="69" y="102"/>
                  </a:lnTo>
                  <a:lnTo>
                    <a:pt x="72" y="109"/>
                  </a:lnTo>
                  <a:lnTo>
                    <a:pt x="86" y="110"/>
                  </a:lnTo>
                  <a:lnTo>
                    <a:pt x="95" y="123"/>
                  </a:lnTo>
                  <a:lnTo>
                    <a:pt x="96" y="123"/>
                  </a:lnTo>
                  <a:lnTo>
                    <a:pt x="103" y="121"/>
                  </a:lnTo>
                  <a:lnTo>
                    <a:pt x="114" y="128"/>
                  </a:lnTo>
                  <a:lnTo>
                    <a:pt x="124" y="123"/>
                  </a:lnTo>
                  <a:lnTo>
                    <a:pt x="132" y="126"/>
                  </a:lnTo>
                  <a:lnTo>
                    <a:pt x="145" y="123"/>
                  </a:lnTo>
                  <a:lnTo>
                    <a:pt x="164" y="132"/>
                  </a:lnTo>
                  <a:lnTo>
                    <a:pt x="168" y="133"/>
                  </a:lnTo>
                  <a:lnTo>
                    <a:pt x="162" y="123"/>
                  </a:lnTo>
                  <a:lnTo>
                    <a:pt x="176" y="104"/>
                  </a:lnTo>
                  <a:lnTo>
                    <a:pt x="185" y="101"/>
                  </a:lnTo>
                  <a:lnTo>
                    <a:pt x="186" y="95"/>
                  </a:lnTo>
                  <a:lnTo>
                    <a:pt x="174" y="74"/>
                  </a:lnTo>
                  <a:lnTo>
                    <a:pt x="172" y="65"/>
                  </a:lnTo>
                  <a:lnTo>
                    <a:pt x="165" y="53"/>
                  </a:lnTo>
                  <a:lnTo>
                    <a:pt x="175" y="49"/>
                  </a:lnTo>
                  <a:lnTo>
                    <a:pt x="174" y="40"/>
                  </a:lnTo>
                  <a:lnTo>
                    <a:pt x="168" y="31"/>
                  </a:lnTo>
                  <a:lnTo>
                    <a:pt x="166" y="22"/>
                  </a:lnTo>
                  <a:lnTo>
                    <a:pt x="160" y="14"/>
                  </a:lnTo>
                  <a:lnTo>
                    <a:pt x="151" y="12"/>
                  </a:lnTo>
                  <a:lnTo>
                    <a:pt x="118" y="12"/>
                  </a:lnTo>
                  <a:lnTo>
                    <a:pt x="97" y="10"/>
                  </a:lnTo>
                  <a:lnTo>
                    <a:pt x="97" y="10"/>
                  </a:ln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2" name="North Korea"/>
            <p:cNvSpPr>
              <a:spLocks/>
            </p:cNvSpPr>
            <p:nvPr/>
          </p:nvSpPr>
          <p:spPr bwMode="auto">
            <a:xfrm>
              <a:off x="9818687" y="2862263"/>
              <a:ext cx="150812" cy="198438"/>
            </a:xfrm>
            <a:custGeom>
              <a:avLst/>
              <a:gdLst>
                <a:gd name="T0" fmla="*/ 90 w 95"/>
                <a:gd name="T1" fmla="*/ 13 h 125"/>
                <a:gd name="T2" fmla="*/ 90 w 95"/>
                <a:gd name="T3" fmla="*/ 13 h 125"/>
                <a:gd name="T4" fmla="*/ 70 w 95"/>
                <a:gd name="T5" fmla="*/ 0 h 125"/>
                <a:gd name="T6" fmla="*/ 70 w 95"/>
                <a:gd name="T7" fmla="*/ 13 h 125"/>
                <a:gd name="T8" fmla="*/ 46 w 95"/>
                <a:gd name="T9" fmla="*/ 22 h 125"/>
                <a:gd name="T10" fmla="*/ 57 w 95"/>
                <a:gd name="T11" fmla="*/ 34 h 125"/>
                <a:gd name="T12" fmla="*/ 39 w 95"/>
                <a:gd name="T13" fmla="*/ 34 h 125"/>
                <a:gd name="T14" fmla="*/ 26 w 95"/>
                <a:gd name="T15" fmla="*/ 27 h 125"/>
                <a:gd name="T16" fmla="*/ 22 w 95"/>
                <a:gd name="T17" fmla="*/ 43 h 125"/>
                <a:gd name="T18" fmla="*/ 8 w 95"/>
                <a:gd name="T19" fmla="*/ 56 h 125"/>
                <a:gd name="T20" fmla="*/ 0 w 95"/>
                <a:gd name="T21" fmla="*/ 71 h 125"/>
                <a:gd name="T22" fmla="*/ 13 w 95"/>
                <a:gd name="T23" fmla="*/ 77 h 125"/>
                <a:gd name="T24" fmla="*/ 25 w 95"/>
                <a:gd name="T25" fmla="*/ 79 h 125"/>
                <a:gd name="T26" fmla="*/ 28 w 95"/>
                <a:gd name="T27" fmla="*/ 83 h 125"/>
                <a:gd name="T28" fmla="*/ 29 w 95"/>
                <a:gd name="T29" fmla="*/ 96 h 125"/>
                <a:gd name="T30" fmla="*/ 33 w 95"/>
                <a:gd name="T31" fmla="*/ 101 h 125"/>
                <a:gd name="T32" fmla="*/ 30 w 95"/>
                <a:gd name="T33" fmla="*/ 103 h 125"/>
                <a:gd name="T34" fmla="*/ 29 w 95"/>
                <a:gd name="T35" fmla="*/ 115 h 125"/>
                <a:gd name="T36" fmla="*/ 37 w 95"/>
                <a:gd name="T37" fmla="*/ 118 h 125"/>
                <a:gd name="T38" fmla="*/ 43 w 95"/>
                <a:gd name="T39" fmla="*/ 120 h 125"/>
                <a:gd name="T40" fmla="*/ 46 w 95"/>
                <a:gd name="T41" fmla="*/ 125 h 125"/>
                <a:gd name="T42" fmla="*/ 51 w 95"/>
                <a:gd name="T43" fmla="*/ 123 h 125"/>
                <a:gd name="T44" fmla="*/ 51 w 95"/>
                <a:gd name="T45" fmla="*/ 118 h 125"/>
                <a:gd name="T46" fmla="*/ 62 w 95"/>
                <a:gd name="T47" fmla="*/ 123 h 125"/>
                <a:gd name="T48" fmla="*/ 63 w 95"/>
                <a:gd name="T49" fmla="*/ 120 h 125"/>
                <a:gd name="T50" fmla="*/ 72 w 95"/>
                <a:gd name="T51" fmla="*/ 121 h 125"/>
                <a:gd name="T52" fmla="*/ 74 w 95"/>
                <a:gd name="T53" fmla="*/ 111 h 125"/>
                <a:gd name="T54" fmla="*/ 87 w 95"/>
                <a:gd name="T55" fmla="*/ 109 h 125"/>
                <a:gd name="T56" fmla="*/ 95 w 95"/>
                <a:gd name="T57" fmla="*/ 108 h 125"/>
                <a:gd name="T58" fmla="*/ 95 w 95"/>
                <a:gd name="T59" fmla="*/ 102 h 125"/>
                <a:gd name="T60" fmla="*/ 79 w 95"/>
                <a:gd name="T61" fmla="*/ 91 h 125"/>
                <a:gd name="T62" fmla="*/ 69 w 95"/>
                <a:gd name="T63" fmla="*/ 88 h 125"/>
                <a:gd name="T64" fmla="*/ 70 w 95"/>
                <a:gd name="T65" fmla="*/ 85 h 125"/>
                <a:gd name="T66" fmla="*/ 65 w 95"/>
                <a:gd name="T67" fmla="*/ 75 h 125"/>
                <a:gd name="T68" fmla="*/ 71 w 95"/>
                <a:gd name="T69" fmla="*/ 68 h 125"/>
                <a:gd name="T70" fmla="*/ 81 w 95"/>
                <a:gd name="T71" fmla="*/ 64 h 125"/>
                <a:gd name="T72" fmla="*/ 85 w 95"/>
                <a:gd name="T73" fmla="*/ 58 h 125"/>
                <a:gd name="T74" fmla="*/ 86 w 95"/>
                <a:gd name="T75" fmla="*/ 53 h 125"/>
                <a:gd name="T76" fmla="*/ 93 w 95"/>
                <a:gd name="T77" fmla="*/ 48 h 125"/>
                <a:gd name="T78" fmla="*/ 83 w 95"/>
                <a:gd name="T79" fmla="*/ 32 h 125"/>
                <a:gd name="T80" fmla="*/ 84 w 95"/>
                <a:gd name="T81" fmla="*/ 23 h 125"/>
                <a:gd name="T82" fmla="*/ 87 w 95"/>
                <a:gd name="T83" fmla="*/ 16 h 125"/>
                <a:gd name="T84" fmla="*/ 95 w 95"/>
                <a:gd name="T85" fmla="*/ 18 h 125"/>
                <a:gd name="T86" fmla="*/ 95 w 95"/>
                <a:gd name="T87" fmla="*/ 18 h 125"/>
                <a:gd name="T88" fmla="*/ 95 w 95"/>
                <a:gd name="T89" fmla="*/ 18 h 125"/>
                <a:gd name="T90" fmla="*/ 95 w 95"/>
                <a:gd name="T91" fmla="*/ 18 h 125"/>
                <a:gd name="T92" fmla="*/ 90 w 95"/>
                <a:gd name="T93" fmla="*/ 13 h 125"/>
                <a:gd name="T94" fmla="*/ 90 w 95"/>
                <a:gd name="T95" fmla="*/ 13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95" h="125">
                  <a:moveTo>
                    <a:pt x="90" y="13"/>
                  </a:moveTo>
                  <a:lnTo>
                    <a:pt x="90" y="13"/>
                  </a:lnTo>
                  <a:lnTo>
                    <a:pt x="70" y="0"/>
                  </a:lnTo>
                  <a:lnTo>
                    <a:pt x="70" y="13"/>
                  </a:lnTo>
                  <a:lnTo>
                    <a:pt x="46" y="22"/>
                  </a:lnTo>
                  <a:lnTo>
                    <a:pt x="57" y="34"/>
                  </a:lnTo>
                  <a:lnTo>
                    <a:pt x="39" y="34"/>
                  </a:lnTo>
                  <a:lnTo>
                    <a:pt x="26" y="27"/>
                  </a:lnTo>
                  <a:lnTo>
                    <a:pt x="22" y="43"/>
                  </a:lnTo>
                  <a:lnTo>
                    <a:pt x="8" y="56"/>
                  </a:lnTo>
                  <a:lnTo>
                    <a:pt x="0" y="71"/>
                  </a:lnTo>
                  <a:lnTo>
                    <a:pt x="13" y="77"/>
                  </a:lnTo>
                  <a:lnTo>
                    <a:pt x="25" y="79"/>
                  </a:lnTo>
                  <a:lnTo>
                    <a:pt x="28" y="83"/>
                  </a:lnTo>
                  <a:lnTo>
                    <a:pt x="29" y="96"/>
                  </a:lnTo>
                  <a:lnTo>
                    <a:pt x="33" y="101"/>
                  </a:lnTo>
                  <a:lnTo>
                    <a:pt x="30" y="103"/>
                  </a:lnTo>
                  <a:lnTo>
                    <a:pt x="29" y="115"/>
                  </a:lnTo>
                  <a:lnTo>
                    <a:pt x="37" y="118"/>
                  </a:lnTo>
                  <a:lnTo>
                    <a:pt x="43" y="120"/>
                  </a:lnTo>
                  <a:lnTo>
                    <a:pt x="46" y="125"/>
                  </a:lnTo>
                  <a:lnTo>
                    <a:pt x="51" y="123"/>
                  </a:lnTo>
                  <a:lnTo>
                    <a:pt x="51" y="118"/>
                  </a:lnTo>
                  <a:lnTo>
                    <a:pt x="62" y="123"/>
                  </a:lnTo>
                  <a:lnTo>
                    <a:pt x="63" y="120"/>
                  </a:lnTo>
                  <a:lnTo>
                    <a:pt x="72" y="121"/>
                  </a:lnTo>
                  <a:lnTo>
                    <a:pt x="74" y="111"/>
                  </a:lnTo>
                  <a:lnTo>
                    <a:pt x="87" y="109"/>
                  </a:lnTo>
                  <a:lnTo>
                    <a:pt x="95" y="108"/>
                  </a:lnTo>
                  <a:lnTo>
                    <a:pt x="95" y="102"/>
                  </a:lnTo>
                  <a:lnTo>
                    <a:pt x="79" y="91"/>
                  </a:lnTo>
                  <a:lnTo>
                    <a:pt x="69" y="88"/>
                  </a:lnTo>
                  <a:lnTo>
                    <a:pt x="70" y="85"/>
                  </a:lnTo>
                  <a:lnTo>
                    <a:pt x="65" y="75"/>
                  </a:lnTo>
                  <a:lnTo>
                    <a:pt x="71" y="68"/>
                  </a:lnTo>
                  <a:lnTo>
                    <a:pt x="81" y="64"/>
                  </a:lnTo>
                  <a:lnTo>
                    <a:pt x="85" y="58"/>
                  </a:lnTo>
                  <a:lnTo>
                    <a:pt x="86" y="53"/>
                  </a:lnTo>
                  <a:lnTo>
                    <a:pt x="93" y="48"/>
                  </a:lnTo>
                  <a:lnTo>
                    <a:pt x="83" y="32"/>
                  </a:lnTo>
                  <a:lnTo>
                    <a:pt x="84" y="23"/>
                  </a:lnTo>
                  <a:lnTo>
                    <a:pt x="87" y="16"/>
                  </a:lnTo>
                  <a:lnTo>
                    <a:pt x="95" y="18"/>
                  </a:lnTo>
                  <a:lnTo>
                    <a:pt x="95" y="18"/>
                  </a:lnTo>
                  <a:lnTo>
                    <a:pt x="95" y="18"/>
                  </a:lnTo>
                  <a:lnTo>
                    <a:pt x="95" y="18"/>
                  </a:lnTo>
                  <a:lnTo>
                    <a:pt x="90" y="13"/>
                  </a:lnTo>
                  <a:lnTo>
                    <a:pt x="90" y="13"/>
                  </a:ln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3" name="Portugal"/>
            <p:cNvSpPr>
              <a:spLocks/>
            </p:cNvSpPr>
            <p:nvPr/>
          </p:nvSpPr>
          <p:spPr bwMode="auto">
            <a:xfrm>
              <a:off x="5707062" y="2887663"/>
              <a:ext cx="98425" cy="204788"/>
            </a:xfrm>
            <a:custGeom>
              <a:avLst/>
              <a:gdLst>
                <a:gd name="T0" fmla="*/ 39 w 62"/>
                <a:gd name="T1" fmla="*/ 123 h 129"/>
                <a:gd name="T2" fmla="*/ 38 w 62"/>
                <a:gd name="T3" fmla="*/ 115 h 129"/>
                <a:gd name="T4" fmla="*/ 45 w 62"/>
                <a:gd name="T5" fmla="*/ 105 h 129"/>
                <a:gd name="T6" fmla="*/ 48 w 62"/>
                <a:gd name="T7" fmla="*/ 99 h 129"/>
                <a:gd name="T8" fmla="*/ 42 w 62"/>
                <a:gd name="T9" fmla="*/ 92 h 129"/>
                <a:gd name="T10" fmla="*/ 47 w 62"/>
                <a:gd name="T11" fmla="*/ 76 h 129"/>
                <a:gd name="T12" fmla="*/ 40 w 62"/>
                <a:gd name="T13" fmla="*/ 61 h 129"/>
                <a:gd name="T14" fmla="*/ 48 w 62"/>
                <a:gd name="T15" fmla="*/ 59 h 129"/>
                <a:gd name="T16" fmla="*/ 49 w 62"/>
                <a:gd name="T17" fmla="*/ 48 h 129"/>
                <a:gd name="T18" fmla="*/ 53 w 62"/>
                <a:gd name="T19" fmla="*/ 45 h 129"/>
                <a:gd name="T20" fmla="*/ 54 w 62"/>
                <a:gd name="T21" fmla="*/ 27 h 129"/>
                <a:gd name="T22" fmla="*/ 62 w 62"/>
                <a:gd name="T23" fmla="*/ 20 h 129"/>
                <a:gd name="T24" fmla="*/ 58 w 62"/>
                <a:gd name="T25" fmla="*/ 9 h 129"/>
                <a:gd name="T26" fmla="*/ 46 w 62"/>
                <a:gd name="T27" fmla="*/ 8 h 129"/>
                <a:gd name="T28" fmla="*/ 43 w 62"/>
                <a:gd name="T29" fmla="*/ 11 h 129"/>
                <a:gd name="T30" fmla="*/ 31 w 62"/>
                <a:gd name="T31" fmla="*/ 11 h 129"/>
                <a:gd name="T32" fmla="*/ 28 w 62"/>
                <a:gd name="T33" fmla="*/ 0 h 129"/>
                <a:gd name="T34" fmla="*/ 19 w 62"/>
                <a:gd name="T35" fmla="*/ 3 h 129"/>
                <a:gd name="T36" fmla="*/ 13 w 62"/>
                <a:gd name="T37" fmla="*/ 9 h 129"/>
                <a:gd name="T38" fmla="*/ 13 w 62"/>
                <a:gd name="T39" fmla="*/ 17 h 129"/>
                <a:gd name="T40" fmla="*/ 16 w 62"/>
                <a:gd name="T41" fmla="*/ 25 h 129"/>
                <a:gd name="T42" fmla="*/ 16 w 62"/>
                <a:gd name="T43" fmla="*/ 35 h 129"/>
                <a:gd name="T44" fmla="*/ 12 w 62"/>
                <a:gd name="T45" fmla="*/ 49 h 129"/>
                <a:gd name="T46" fmla="*/ 10 w 62"/>
                <a:gd name="T47" fmla="*/ 59 h 129"/>
                <a:gd name="T48" fmla="*/ 2 w 62"/>
                <a:gd name="T49" fmla="*/ 67 h 129"/>
                <a:gd name="T50" fmla="*/ 0 w 62"/>
                <a:gd name="T51" fmla="*/ 83 h 129"/>
                <a:gd name="T52" fmla="*/ 4 w 62"/>
                <a:gd name="T53" fmla="*/ 92 h 129"/>
                <a:gd name="T54" fmla="*/ 13 w 62"/>
                <a:gd name="T55" fmla="*/ 94 h 129"/>
                <a:gd name="T56" fmla="*/ 15 w 62"/>
                <a:gd name="T57" fmla="*/ 109 h 129"/>
                <a:gd name="T58" fmla="*/ 11 w 62"/>
                <a:gd name="T59" fmla="*/ 129 h 129"/>
                <a:gd name="T60" fmla="*/ 21 w 62"/>
                <a:gd name="T61" fmla="*/ 126 h 129"/>
                <a:gd name="T62" fmla="*/ 31 w 62"/>
                <a:gd name="T63" fmla="*/ 129 h 129"/>
                <a:gd name="T64" fmla="*/ 39 w 62"/>
                <a:gd name="T65" fmla="*/ 123 h 129"/>
                <a:gd name="T66" fmla="*/ 39 w 62"/>
                <a:gd name="T67" fmla="*/ 123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62" h="129">
                  <a:moveTo>
                    <a:pt x="39" y="123"/>
                  </a:moveTo>
                  <a:lnTo>
                    <a:pt x="38" y="115"/>
                  </a:lnTo>
                  <a:lnTo>
                    <a:pt x="45" y="105"/>
                  </a:lnTo>
                  <a:lnTo>
                    <a:pt x="48" y="99"/>
                  </a:lnTo>
                  <a:lnTo>
                    <a:pt x="42" y="92"/>
                  </a:lnTo>
                  <a:lnTo>
                    <a:pt x="47" y="76"/>
                  </a:lnTo>
                  <a:lnTo>
                    <a:pt x="40" y="61"/>
                  </a:lnTo>
                  <a:lnTo>
                    <a:pt x="48" y="59"/>
                  </a:lnTo>
                  <a:lnTo>
                    <a:pt x="49" y="48"/>
                  </a:lnTo>
                  <a:lnTo>
                    <a:pt x="53" y="45"/>
                  </a:lnTo>
                  <a:lnTo>
                    <a:pt x="54" y="27"/>
                  </a:lnTo>
                  <a:lnTo>
                    <a:pt x="62" y="20"/>
                  </a:lnTo>
                  <a:lnTo>
                    <a:pt x="58" y="9"/>
                  </a:lnTo>
                  <a:lnTo>
                    <a:pt x="46" y="8"/>
                  </a:lnTo>
                  <a:lnTo>
                    <a:pt x="43" y="11"/>
                  </a:lnTo>
                  <a:lnTo>
                    <a:pt x="31" y="11"/>
                  </a:lnTo>
                  <a:lnTo>
                    <a:pt x="28" y="0"/>
                  </a:lnTo>
                  <a:lnTo>
                    <a:pt x="19" y="3"/>
                  </a:lnTo>
                  <a:lnTo>
                    <a:pt x="13" y="9"/>
                  </a:lnTo>
                  <a:lnTo>
                    <a:pt x="13" y="17"/>
                  </a:lnTo>
                  <a:lnTo>
                    <a:pt x="16" y="25"/>
                  </a:lnTo>
                  <a:lnTo>
                    <a:pt x="16" y="35"/>
                  </a:lnTo>
                  <a:lnTo>
                    <a:pt x="12" y="49"/>
                  </a:lnTo>
                  <a:lnTo>
                    <a:pt x="10" y="59"/>
                  </a:lnTo>
                  <a:lnTo>
                    <a:pt x="2" y="67"/>
                  </a:lnTo>
                  <a:lnTo>
                    <a:pt x="0" y="83"/>
                  </a:lnTo>
                  <a:lnTo>
                    <a:pt x="4" y="92"/>
                  </a:lnTo>
                  <a:lnTo>
                    <a:pt x="13" y="94"/>
                  </a:lnTo>
                  <a:lnTo>
                    <a:pt x="15" y="109"/>
                  </a:lnTo>
                  <a:lnTo>
                    <a:pt x="11" y="129"/>
                  </a:lnTo>
                  <a:lnTo>
                    <a:pt x="21" y="126"/>
                  </a:lnTo>
                  <a:lnTo>
                    <a:pt x="31" y="129"/>
                  </a:lnTo>
                  <a:lnTo>
                    <a:pt x="39" y="123"/>
                  </a:lnTo>
                  <a:lnTo>
                    <a:pt x="39" y="123"/>
                  </a:ln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4" name="Paraguay"/>
            <p:cNvSpPr>
              <a:spLocks/>
            </p:cNvSpPr>
            <p:nvPr/>
          </p:nvSpPr>
          <p:spPr bwMode="auto">
            <a:xfrm>
              <a:off x="3957637" y="5213351"/>
              <a:ext cx="280987" cy="309563"/>
            </a:xfrm>
            <a:custGeom>
              <a:avLst/>
              <a:gdLst>
                <a:gd name="T0" fmla="*/ 89 w 177"/>
                <a:gd name="T1" fmla="*/ 19 h 195"/>
                <a:gd name="T2" fmla="*/ 88 w 177"/>
                <a:gd name="T3" fmla="*/ 12 h 195"/>
                <a:gd name="T4" fmla="*/ 67 w 177"/>
                <a:gd name="T5" fmla="*/ 0 h 195"/>
                <a:gd name="T6" fmla="*/ 48 w 177"/>
                <a:gd name="T7" fmla="*/ 0 h 195"/>
                <a:gd name="T8" fmla="*/ 13 w 177"/>
                <a:gd name="T9" fmla="*/ 6 h 195"/>
                <a:gd name="T10" fmla="*/ 5 w 177"/>
                <a:gd name="T11" fmla="*/ 28 h 195"/>
                <a:gd name="T12" fmla="*/ 6 w 177"/>
                <a:gd name="T13" fmla="*/ 40 h 195"/>
                <a:gd name="T14" fmla="*/ 0 w 177"/>
                <a:gd name="T15" fmla="*/ 69 h 195"/>
                <a:gd name="T16" fmla="*/ 42 w 177"/>
                <a:gd name="T17" fmla="*/ 107 h 195"/>
                <a:gd name="T18" fmla="*/ 59 w 177"/>
                <a:gd name="T19" fmla="*/ 111 h 195"/>
                <a:gd name="T20" fmla="*/ 86 w 177"/>
                <a:gd name="T21" fmla="*/ 129 h 195"/>
                <a:gd name="T22" fmla="*/ 108 w 177"/>
                <a:gd name="T23" fmla="*/ 138 h 195"/>
                <a:gd name="T24" fmla="*/ 112 w 177"/>
                <a:gd name="T25" fmla="*/ 148 h 195"/>
                <a:gd name="T26" fmla="*/ 96 w 177"/>
                <a:gd name="T27" fmla="*/ 185 h 195"/>
                <a:gd name="T28" fmla="*/ 118 w 177"/>
                <a:gd name="T29" fmla="*/ 191 h 195"/>
                <a:gd name="T30" fmla="*/ 141 w 177"/>
                <a:gd name="T31" fmla="*/ 195 h 195"/>
                <a:gd name="T32" fmla="*/ 157 w 177"/>
                <a:gd name="T33" fmla="*/ 191 h 195"/>
                <a:gd name="T34" fmla="*/ 173 w 177"/>
                <a:gd name="T35" fmla="*/ 172 h 195"/>
                <a:gd name="T36" fmla="*/ 174 w 177"/>
                <a:gd name="T37" fmla="*/ 152 h 195"/>
                <a:gd name="T38" fmla="*/ 176 w 177"/>
                <a:gd name="T39" fmla="*/ 138 h 195"/>
                <a:gd name="T40" fmla="*/ 177 w 177"/>
                <a:gd name="T41" fmla="*/ 124 h 195"/>
                <a:gd name="T42" fmla="*/ 176 w 177"/>
                <a:gd name="T43" fmla="*/ 111 h 195"/>
                <a:gd name="T44" fmla="*/ 168 w 177"/>
                <a:gd name="T45" fmla="*/ 106 h 195"/>
                <a:gd name="T46" fmla="*/ 161 w 177"/>
                <a:gd name="T47" fmla="*/ 111 h 195"/>
                <a:gd name="T48" fmla="*/ 153 w 177"/>
                <a:gd name="T49" fmla="*/ 109 h 195"/>
                <a:gd name="T50" fmla="*/ 150 w 177"/>
                <a:gd name="T51" fmla="*/ 100 h 195"/>
                <a:gd name="T52" fmla="*/ 147 w 177"/>
                <a:gd name="T53" fmla="*/ 78 h 195"/>
                <a:gd name="T54" fmla="*/ 142 w 177"/>
                <a:gd name="T55" fmla="*/ 72 h 195"/>
                <a:gd name="T56" fmla="*/ 127 w 177"/>
                <a:gd name="T57" fmla="*/ 65 h 195"/>
                <a:gd name="T58" fmla="*/ 119 w 177"/>
                <a:gd name="T59" fmla="*/ 70 h 195"/>
                <a:gd name="T60" fmla="*/ 97 w 177"/>
                <a:gd name="T61" fmla="*/ 65 h 195"/>
                <a:gd name="T62" fmla="*/ 95 w 177"/>
                <a:gd name="T63" fmla="*/ 32 h 195"/>
                <a:gd name="T64" fmla="*/ 89 w 177"/>
                <a:gd name="T65" fmla="*/ 19 h 195"/>
                <a:gd name="T66" fmla="*/ 89 w 177"/>
                <a:gd name="T67" fmla="*/ 19 h 1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77" h="195">
                  <a:moveTo>
                    <a:pt x="89" y="19"/>
                  </a:moveTo>
                  <a:lnTo>
                    <a:pt x="88" y="12"/>
                  </a:lnTo>
                  <a:lnTo>
                    <a:pt x="67" y="0"/>
                  </a:lnTo>
                  <a:lnTo>
                    <a:pt x="48" y="0"/>
                  </a:lnTo>
                  <a:lnTo>
                    <a:pt x="13" y="6"/>
                  </a:lnTo>
                  <a:lnTo>
                    <a:pt x="5" y="28"/>
                  </a:lnTo>
                  <a:lnTo>
                    <a:pt x="6" y="40"/>
                  </a:lnTo>
                  <a:lnTo>
                    <a:pt x="0" y="69"/>
                  </a:lnTo>
                  <a:lnTo>
                    <a:pt x="42" y="107"/>
                  </a:lnTo>
                  <a:lnTo>
                    <a:pt x="59" y="111"/>
                  </a:lnTo>
                  <a:lnTo>
                    <a:pt x="86" y="129"/>
                  </a:lnTo>
                  <a:lnTo>
                    <a:pt x="108" y="138"/>
                  </a:lnTo>
                  <a:lnTo>
                    <a:pt x="112" y="148"/>
                  </a:lnTo>
                  <a:lnTo>
                    <a:pt x="96" y="185"/>
                  </a:lnTo>
                  <a:lnTo>
                    <a:pt x="118" y="191"/>
                  </a:lnTo>
                  <a:lnTo>
                    <a:pt x="141" y="195"/>
                  </a:lnTo>
                  <a:lnTo>
                    <a:pt x="157" y="191"/>
                  </a:lnTo>
                  <a:lnTo>
                    <a:pt x="173" y="172"/>
                  </a:lnTo>
                  <a:lnTo>
                    <a:pt x="174" y="152"/>
                  </a:lnTo>
                  <a:lnTo>
                    <a:pt x="176" y="138"/>
                  </a:lnTo>
                  <a:lnTo>
                    <a:pt x="177" y="124"/>
                  </a:lnTo>
                  <a:lnTo>
                    <a:pt x="176" y="111"/>
                  </a:lnTo>
                  <a:lnTo>
                    <a:pt x="168" y="106"/>
                  </a:lnTo>
                  <a:lnTo>
                    <a:pt x="161" y="111"/>
                  </a:lnTo>
                  <a:lnTo>
                    <a:pt x="153" y="109"/>
                  </a:lnTo>
                  <a:lnTo>
                    <a:pt x="150" y="100"/>
                  </a:lnTo>
                  <a:lnTo>
                    <a:pt x="147" y="78"/>
                  </a:lnTo>
                  <a:lnTo>
                    <a:pt x="142" y="72"/>
                  </a:lnTo>
                  <a:lnTo>
                    <a:pt x="127" y="65"/>
                  </a:lnTo>
                  <a:lnTo>
                    <a:pt x="119" y="70"/>
                  </a:lnTo>
                  <a:lnTo>
                    <a:pt x="97" y="65"/>
                  </a:lnTo>
                  <a:lnTo>
                    <a:pt x="95" y="32"/>
                  </a:lnTo>
                  <a:lnTo>
                    <a:pt x="89" y="19"/>
                  </a:lnTo>
                  <a:lnTo>
                    <a:pt x="89" y="19"/>
                  </a:ln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5" name="Cisjordania"/>
            <p:cNvSpPr>
              <a:spLocks/>
            </p:cNvSpPr>
            <p:nvPr/>
          </p:nvSpPr>
          <p:spPr bwMode="auto">
            <a:xfrm>
              <a:off x="7113587" y="3255963"/>
              <a:ext cx="17462" cy="44450"/>
            </a:xfrm>
            <a:custGeom>
              <a:avLst/>
              <a:gdLst>
                <a:gd name="T0" fmla="*/ 10 w 11"/>
                <a:gd name="T1" fmla="*/ 3 h 28"/>
                <a:gd name="T2" fmla="*/ 2 w 11"/>
                <a:gd name="T3" fmla="*/ 0 h 28"/>
                <a:gd name="T4" fmla="*/ 0 w 11"/>
                <a:gd name="T5" fmla="*/ 16 h 28"/>
                <a:gd name="T6" fmla="*/ 4 w 11"/>
                <a:gd name="T7" fmla="*/ 19 h 28"/>
                <a:gd name="T8" fmla="*/ 1 w 11"/>
                <a:gd name="T9" fmla="*/ 22 h 28"/>
                <a:gd name="T10" fmla="*/ 0 w 11"/>
                <a:gd name="T11" fmla="*/ 28 h 28"/>
                <a:gd name="T12" fmla="*/ 9 w 11"/>
                <a:gd name="T13" fmla="*/ 25 h 28"/>
                <a:gd name="T14" fmla="*/ 11 w 11"/>
                <a:gd name="T15" fmla="*/ 18 h 28"/>
                <a:gd name="T16" fmla="*/ 10 w 11"/>
                <a:gd name="T17" fmla="*/ 3 h 28"/>
                <a:gd name="T18" fmla="*/ 10 w 11"/>
                <a:gd name="T19" fmla="*/ 3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" h="28">
                  <a:moveTo>
                    <a:pt x="10" y="3"/>
                  </a:moveTo>
                  <a:lnTo>
                    <a:pt x="2" y="0"/>
                  </a:lnTo>
                  <a:lnTo>
                    <a:pt x="0" y="16"/>
                  </a:lnTo>
                  <a:lnTo>
                    <a:pt x="4" y="19"/>
                  </a:lnTo>
                  <a:lnTo>
                    <a:pt x="1" y="22"/>
                  </a:lnTo>
                  <a:lnTo>
                    <a:pt x="0" y="28"/>
                  </a:lnTo>
                  <a:lnTo>
                    <a:pt x="9" y="25"/>
                  </a:lnTo>
                  <a:lnTo>
                    <a:pt x="11" y="18"/>
                  </a:lnTo>
                  <a:lnTo>
                    <a:pt x="10" y="3"/>
                  </a:lnTo>
                  <a:lnTo>
                    <a:pt x="10" y="3"/>
                  </a:ln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6" name="Bahrain"/>
            <p:cNvSpPr>
              <a:spLocks/>
            </p:cNvSpPr>
            <p:nvPr/>
          </p:nvSpPr>
          <p:spPr bwMode="auto">
            <a:xfrm>
              <a:off x="7645400" y="3497263"/>
              <a:ext cx="28575" cy="60325"/>
            </a:xfrm>
            <a:custGeom>
              <a:avLst/>
              <a:gdLst>
                <a:gd name="T0" fmla="*/ 15 w 18"/>
                <a:gd name="T1" fmla="*/ 36 h 38"/>
                <a:gd name="T2" fmla="*/ 18 w 18"/>
                <a:gd name="T3" fmla="*/ 22 h 38"/>
                <a:gd name="T4" fmla="*/ 16 w 18"/>
                <a:gd name="T5" fmla="*/ 8 h 38"/>
                <a:gd name="T6" fmla="*/ 9 w 18"/>
                <a:gd name="T7" fmla="*/ 0 h 38"/>
                <a:gd name="T8" fmla="*/ 4 w 18"/>
                <a:gd name="T9" fmla="*/ 3 h 38"/>
                <a:gd name="T10" fmla="*/ 0 w 18"/>
                <a:gd name="T11" fmla="*/ 15 h 38"/>
                <a:gd name="T12" fmla="*/ 3 w 18"/>
                <a:gd name="T13" fmla="*/ 33 h 38"/>
                <a:gd name="T14" fmla="*/ 9 w 18"/>
                <a:gd name="T15" fmla="*/ 38 h 38"/>
                <a:gd name="T16" fmla="*/ 15 w 18"/>
                <a:gd name="T17" fmla="*/ 36 h 38"/>
                <a:gd name="T18" fmla="*/ 15 w 18"/>
                <a:gd name="T19" fmla="*/ 36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8" h="38">
                  <a:moveTo>
                    <a:pt x="15" y="36"/>
                  </a:moveTo>
                  <a:lnTo>
                    <a:pt x="18" y="22"/>
                  </a:lnTo>
                  <a:lnTo>
                    <a:pt x="16" y="8"/>
                  </a:lnTo>
                  <a:lnTo>
                    <a:pt x="9" y="0"/>
                  </a:lnTo>
                  <a:lnTo>
                    <a:pt x="4" y="3"/>
                  </a:lnTo>
                  <a:lnTo>
                    <a:pt x="0" y="15"/>
                  </a:lnTo>
                  <a:lnTo>
                    <a:pt x="3" y="33"/>
                  </a:lnTo>
                  <a:lnTo>
                    <a:pt x="9" y="38"/>
                  </a:lnTo>
                  <a:lnTo>
                    <a:pt x="15" y="36"/>
                  </a:lnTo>
                  <a:lnTo>
                    <a:pt x="15" y="36"/>
                  </a:ln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7" name="Romania"/>
            <p:cNvSpPr>
              <a:spLocks/>
            </p:cNvSpPr>
            <p:nvPr/>
          </p:nvSpPr>
          <p:spPr bwMode="auto">
            <a:xfrm>
              <a:off x="6602412" y="2668588"/>
              <a:ext cx="284162" cy="168275"/>
            </a:xfrm>
            <a:custGeom>
              <a:avLst/>
              <a:gdLst>
                <a:gd name="T0" fmla="*/ 112 w 179"/>
                <a:gd name="T1" fmla="*/ 0 h 106"/>
                <a:gd name="T2" fmla="*/ 104 w 179"/>
                <a:gd name="T3" fmla="*/ 0 h 106"/>
                <a:gd name="T4" fmla="*/ 100 w 179"/>
                <a:gd name="T5" fmla="*/ 6 h 106"/>
                <a:gd name="T6" fmla="*/ 87 w 179"/>
                <a:gd name="T7" fmla="*/ 9 h 106"/>
                <a:gd name="T8" fmla="*/ 81 w 179"/>
                <a:gd name="T9" fmla="*/ 12 h 106"/>
                <a:gd name="T10" fmla="*/ 72 w 179"/>
                <a:gd name="T11" fmla="*/ 6 h 106"/>
                <a:gd name="T12" fmla="*/ 60 w 179"/>
                <a:gd name="T13" fmla="*/ 6 h 106"/>
                <a:gd name="T14" fmla="*/ 48 w 179"/>
                <a:gd name="T15" fmla="*/ 3 h 106"/>
                <a:gd name="T16" fmla="*/ 41 w 179"/>
                <a:gd name="T17" fmla="*/ 9 h 106"/>
                <a:gd name="T18" fmla="*/ 30 w 179"/>
                <a:gd name="T19" fmla="*/ 14 h 106"/>
                <a:gd name="T20" fmla="*/ 23 w 179"/>
                <a:gd name="T21" fmla="*/ 29 h 106"/>
                <a:gd name="T22" fmla="*/ 14 w 179"/>
                <a:gd name="T23" fmla="*/ 45 h 106"/>
                <a:gd name="T24" fmla="*/ 0 w 179"/>
                <a:gd name="T25" fmla="*/ 49 h 106"/>
                <a:gd name="T26" fmla="*/ 10 w 179"/>
                <a:gd name="T27" fmla="*/ 58 h 106"/>
                <a:gd name="T28" fmla="*/ 13 w 179"/>
                <a:gd name="T29" fmla="*/ 66 h 106"/>
                <a:gd name="T30" fmla="*/ 25 w 179"/>
                <a:gd name="T31" fmla="*/ 71 h 106"/>
                <a:gd name="T32" fmla="*/ 28 w 179"/>
                <a:gd name="T33" fmla="*/ 81 h 106"/>
                <a:gd name="T34" fmla="*/ 39 w 179"/>
                <a:gd name="T35" fmla="*/ 87 h 106"/>
                <a:gd name="T36" fmla="*/ 44 w 179"/>
                <a:gd name="T37" fmla="*/ 83 h 106"/>
                <a:gd name="T38" fmla="*/ 50 w 179"/>
                <a:gd name="T39" fmla="*/ 85 h 106"/>
                <a:gd name="T40" fmla="*/ 45 w 179"/>
                <a:gd name="T41" fmla="*/ 89 h 106"/>
                <a:gd name="T42" fmla="*/ 49 w 179"/>
                <a:gd name="T43" fmla="*/ 93 h 106"/>
                <a:gd name="T44" fmla="*/ 56 w 179"/>
                <a:gd name="T45" fmla="*/ 102 h 106"/>
                <a:gd name="T46" fmla="*/ 63 w 179"/>
                <a:gd name="T47" fmla="*/ 100 h 106"/>
                <a:gd name="T48" fmla="*/ 78 w 179"/>
                <a:gd name="T49" fmla="*/ 104 h 106"/>
                <a:gd name="T50" fmla="*/ 106 w 179"/>
                <a:gd name="T51" fmla="*/ 106 h 106"/>
                <a:gd name="T52" fmla="*/ 114 w 179"/>
                <a:gd name="T53" fmla="*/ 99 h 106"/>
                <a:gd name="T54" fmla="*/ 136 w 179"/>
                <a:gd name="T55" fmla="*/ 95 h 106"/>
                <a:gd name="T56" fmla="*/ 151 w 179"/>
                <a:gd name="T57" fmla="*/ 102 h 106"/>
                <a:gd name="T58" fmla="*/ 162 w 179"/>
                <a:gd name="T59" fmla="*/ 105 h 106"/>
                <a:gd name="T60" fmla="*/ 164 w 179"/>
                <a:gd name="T61" fmla="*/ 78 h 106"/>
                <a:gd name="T62" fmla="*/ 169 w 179"/>
                <a:gd name="T63" fmla="*/ 80 h 106"/>
                <a:gd name="T64" fmla="*/ 179 w 179"/>
                <a:gd name="T65" fmla="*/ 74 h 106"/>
                <a:gd name="T66" fmla="*/ 177 w 179"/>
                <a:gd name="T67" fmla="*/ 69 h 106"/>
                <a:gd name="T68" fmla="*/ 168 w 179"/>
                <a:gd name="T69" fmla="*/ 65 h 106"/>
                <a:gd name="T70" fmla="*/ 160 w 179"/>
                <a:gd name="T71" fmla="*/ 69 h 106"/>
                <a:gd name="T72" fmla="*/ 151 w 179"/>
                <a:gd name="T73" fmla="*/ 64 h 106"/>
                <a:gd name="T74" fmla="*/ 146 w 179"/>
                <a:gd name="T75" fmla="*/ 54 h 106"/>
                <a:gd name="T76" fmla="*/ 147 w 179"/>
                <a:gd name="T77" fmla="*/ 43 h 106"/>
                <a:gd name="T78" fmla="*/ 144 w 179"/>
                <a:gd name="T79" fmla="*/ 33 h 106"/>
                <a:gd name="T80" fmla="*/ 132 w 179"/>
                <a:gd name="T81" fmla="*/ 20 h 106"/>
                <a:gd name="T82" fmla="*/ 125 w 179"/>
                <a:gd name="T83" fmla="*/ 10 h 106"/>
                <a:gd name="T84" fmla="*/ 118 w 179"/>
                <a:gd name="T85" fmla="*/ 3 h 106"/>
                <a:gd name="T86" fmla="*/ 112 w 179"/>
                <a:gd name="T87" fmla="*/ 0 h 106"/>
                <a:gd name="T88" fmla="*/ 112 w 179"/>
                <a:gd name="T89" fmla="*/ 0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79" h="106">
                  <a:moveTo>
                    <a:pt x="112" y="0"/>
                  </a:moveTo>
                  <a:lnTo>
                    <a:pt x="104" y="0"/>
                  </a:lnTo>
                  <a:lnTo>
                    <a:pt x="100" y="6"/>
                  </a:lnTo>
                  <a:lnTo>
                    <a:pt x="87" y="9"/>
                  </a:lnTo>
                  <a:lnTo>
                    <a:pt x="81" y="12"/>
                  </a:lnTo>
                  <a:lnTo>
                    <a:pt x="72" y="6"/>
                  </a:lnTo>
                  <a:lnTo>
                    <a:pt x="60" y="6"/>
                  </a:lnTo>
                  <a:lnTo>
                    <a:pt x="48" y="3"/>
                  </a:lnTo>
                  <a:lnTo>
                    <a:pt x="41" y="9"/>
                  </a:lnTo>
                  <a:lnTo>
                    <a:pt x="30" y="14"/>
                  </a:lnTo>
                  <a:lnTo>
                    <a:pt x="23" y="29"/>
                  </a:lnTo>
                  <a:lnTo>
                    <a:pt x="14" y="45"/>
                  </a:lnTo>
                  <a:lnTo>
                    <a:pt x="0" y="49"/>
                  </a:lnTo>
                  <a:lnTo>
                    <a:pt x="10" y="58"/>
                  </a:lnTo>
                  <a:lnTo>
                    <a:pt x="13" y="66"/>
                  </a:lnTo>
                  <a:lnTo>
                    <a:pt x="25" y="71"/>
                  </a:lnTo>
                  <a:lnTo>
                    <a:pt x="28" y="81"/>
                  </a:lnTo>
                  <a:lnTo>
                    <a:pt x="39" y="87"/>
                  </a:lnTo>
                  <a:lnTo>
                    <a:pt x="44" y="83"/>
                  </a:lnTo>
                  <a:lnTo>
                    <a:pt x="50" y="85"/>
                  </a:lnTo>
                  <a:lnTo>
                    <a:pt x="45" y="89"/>
                  </a:lnTo>
                  <a:lnTo>
                    <a:pt x="49" y="93"/>
                  </a:lnTo>
                  <a:lnTo>
                    <a:pt x="56" y="102"/>
                  </a:lnTo>
                  <a:lnTo>
                    <a:pt x="63" y="100"/>
                  </a:lnTo>
                  <a:lnTo>
                    <a:pt x="78" y="104"/>
                  </a:lnTo>
                  <a:lnTo>
                    <a:pt x="106" y="106"/>
                  </a:lnTo>
                  <a:lnTo>
                    <a:pt x="114" y="99"/>
                  </a:lnTo>
                  <a:lnTo>
                    <a:pt x="136" y="95"/>
                  </a:lnTo>
                  <a:lnTo>
                    <a:pt x="151" y="102"/>
                  </a:lnTo>
                  <a:lnTo>
                    <a:pt x="162" y="105"/>
                  </a:lnTo>
                  <a:lnTo>
                    <a:pt x="164" y="78"/>
                  </a:lnTo>
                  <a:lnTo>
                    <a:pt x="169" y="80"/>
                  </a:lnTo>
                  <a:lnTo>
                    <a:pt x="179" y="74"/>
                  </a:lnTo>
                  <a:lnTo>
                    <a:pt x="177" y="69"/>
                  </a:lnTo>
                  <a:lnTo>
                    <a:pt x="168" y="65"/>
                  </a:lnTo>
                  <a:lnTo>
                    <a:pt x="160" y="69"/>
                  </a:lnTo>
                  <a:lnTo>
                    <a:pt x="151" y="64"/>
                  </a:lnTo>
                  <a:lnTo>
                    <a:pt x="146" y="54"/>
                  </a:lnTo>
                  <a:lnTo>
                    <a:pt x="147" y="43"/>
                  </a:lnTo>
                  <a:lnTo>
                    <a:pt x="144" y="33"/>
                  </a:lnTo>
                  <a:lnTo>
                    <a:pt x="132" y="20"/>
                  </a:lnTo>
                  <a:lnTo>
                    <a:pt x="125" y="10"/>
                  </a:lnTo>
                  <a:lnTo>
                    <a:pt x="118" y="3"/>
                  </a:lnTo>
                  <a:lnTo>
                    <a:pt x="112" y="0"/>
                  </a:lnTo>
                  <a:lnTo>
                    <a:pt x="112" y="0"/>
                  </a:ln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8" name="Russia"/>
            <p:cNvSpPr>
              <a:spLocks noEditPoints="1"/>
            </p:cNvSpPr>
            <p:nvPr/>
          </p:nvSpPr>
          <p:spPr bwMode="auto">
            <a:xfrm>
              <a:off x="6551612" y="1595438"/>
              <a:ext cx="4113212" cy="1333500"/>
            </a:xfrm>
            <a:custGeom>
              <a:avLst/>
              <a:gdLst>
                <a:gd name="T0" fmla="*/ 955 w 2591"/>
                <a:gd name="T1" fmla="*/ 40 h 840"/>
                <a:gd name="T2" fmla="*/ 261 w 2591"/>
                <a:gd name="T3" fmla="*/ 10 h 840"/>
                <a:gd name="T4" fmla="*/ 999 w 2591"/>
                <a:gd name="T5" fmla="*/ 29 h 840"/>
                <a:gd name="T6" fmla="*/ 1046 w 2591"/>
                <a:gd name="T7" fmla="*/ 80 h 840"/>
                <a:gd name="T8" fmla="*/ 899 w 2591"/>
                <a:gd name="T9" fmla="*/ 127 h 840"/>
                <a:gd name="T10" fmla="*/ 771 w 2591"/>
                <a:gd name="T11" fmla="*/ 176 h 840"/>
                <a:gd name="T12" fmla="*/ 798 w 2591"/>
                <a:gd name="T13" fmla="*/ 236 h 840"/>
                <a:gd name="T14" fmla="*/ 746 w 2591"/>
                <a:gd name="T15" fmla="*/ 195 h 840"/>
                <a:gd name="T16" fmla="*/ 668 w 2591"/>
                <a:gd name="T17" fmla="*/ 204 h 840"/>
                <a:gd name="T18" fmla="*/ 586 w 2591"/>
                <a:gd name="T19" fmla="*/ 224 h 840"/>
                <a:gd name="T20" fmla="*/ 400 w 2591"/>
                <a:gd name="T21" fmla="*/ 253 h 840"/>
                <a:gd name="T22" fmla="*/ 350 w 2591"/>
                <a:gd name="T23" fmla="*/ 268 h 840"/>
                <a:gd name="T24" fmla="*/ 250 w 2591"/>
                <a:gd name="T25" fmla="*/ 328 h 840"/>
                <a:gd name="T26" fmla="*/ 291 w 2591"/>
                <a:gd name="T27" fmla="*/ 254 h 840"/>
                <a:gd name="T28" fmla="*/ 117 w 2591"/>
                <a:gd name="T29" fmla="*/ 249 h 840"/>
                <a:gd name="T30" fmla="*/ 121 w 2591"/>
                <a:gd name="T31" fmla="*/ 400 h 840"/>
                <a:gd name="T32" fmla="*/ 142 w 2591"/>
                <a:gd name="T33" fmla="*/ 496 h 840"/>
                <a:gd name="T34" fmla="*/ 228 w 2591"/>
                <a:gd name="T35" fmla="*/ 553 h 840"/>
                <a:gd name="T36" fmla="*/ 240 w 2591"/>
                <a:gd name="T37" fmla="*/ 584 h 840"/>
                <a:gd name="T38" fmla="*/ 346 w 2591"/>
                <a:gd name="T39" fmla="*/ 637 h 840"/>
                <a:gd name="T40" fmla="*/ 379 w 2591"/>
                <a:gd name="T41" fmla="*/ 699 h 840"/>
                <a:gd name="T42" fmla="*/ 430 w 2591"/>
                <a:gd name="T43" fmla="*/ 789 h 840"/>
                <a:gd name="T44" fmla="*/ 573 w 2591"/>
                <a:gd name="T45" fmla="*/ 840 h 840"/>
                <a:gd name="T46" fmla="*/ 558 w 2591"/>
                <a:gd name="T47" fmla="*/ 715 h 840"/>
                <a:gd name="T48" fmla="*/ 567 w 2591"/>
                <a:gd name="T49" fmla="*/ 597 h 840"/>
                <a:gd name="T50" fmla="*/ 730 w 2591"/>
                <a:gd name="T51" fmla="*/ 591 h 840"/>
                <a:gd name="T52" fmla="*/ 893 w 2591"/>
                <a:gd name="T53" fmla="*/ 518 h 840"/>
                <a:gd name="T54" fmla="*/ 1106 w 2591"/>
                <a:gd name="T55" fmla="*/ 604 h 840"/>
                <a:gd name="T56" fmla="*/ 1277 w 2591"/>
                <a:gd name="T57" fmla="*/ 648 h 840"/>
                <a:gd name="T58" fmla="*/ 1427 w 2591"/>
                <a:gd name="T59" fmla="*/ 589 h 840"/>
                <a:gd name="T60" fmla="*/ 1639 w 2591"/>
                <a:gd name="T61" fmla="*/ 652 h 840"/>
                <a:gd name="T62" fmla="*/ 1824 w 2591"/>
                <a:gd name="T63" fmla="*/ 633 h 840"/>
                <a:gd name="T64" fmla="*/ 1901 w 2591"/>
                <a:gd name="T65" fmla="*/ 572 h 840"/>
                <a:gd name="T66" fmla="*/ 2139 w 2591"/>
                <a:gd name="T67" fmla="*/ 671 h 840"/>
                <a:gd name="T68" fmla="*/ 2148 w 2591"/>
                <a:gd name="T69" fmla="*/ 811 h 840"/>
                <a:gd name="T70" fmla="*/ 2214 w 2591"/>
                <a:gd name="T71" fmla="*/ 789 h 840"/>
                <a:gd name="T72" fmla="*/ 2122 w 2591"/>
                <a:gd name="T73" fmla="*/ 540 h 840"/>
                <a:gd name="T74" fmla="*/ 2172 w 2591"/>
                <a:gd name="T75" fmla="*/ 419 h 840"/>
                <a:gd name="T76" fmla="*/ 2325 w 2591"/>
                <a:gd name="T77" fmla="*/ 358 h 840"/>
                <a:gd name="T78" fmla="*/ 2428 w 2591"/>
                <a:gd name="T79" fmla="*/ 564 h 840"/>
                <a:gd name="T80" fmla="*/ 2483 w 2591"/>
                <a:gd name="T81" fmla="*/ 496 h 840"/>
                <a:gd name="T82" fmla="*/ 2511 w 2591"/>
                <a:gd name="T83" fmla="*/ 414 h 840"/>
                <a:gd name="T84" fmla="*/ 2524 w 2591"/>
                <a:gd name="T85" fmla="*/ 324 h 840"/>
                <a:gd name="T86" fmla="*/ 2228 w 2591"/>
                <a:gd name="T87" fmla="*/ 210 h 840"/>
                <a:gd name="T88" fmla="*/ 2027 w 2591"/>
                <a:gd name="T89" fmla="*/ 185 h 840"/>
                <a:gd name="T90" fmla="*/ 1657 w 2591"/>
                <a:gd name="T91" fmla="*/ 170 h 840"/>
                <a:gd name="T92" fmla="*/ 1426 w 2591"/>
                <a:gd name="T93" fmla="*/ 130 h 840"/>
                <a:gd name="T94" fmla="*/ 1217 w 2591"/>
                <a:gd name="T95" fmla="*/ 122 h 840"/>
                <a:gd name="T96" fmla="*/ 1119 w 2591"/>
                <a:gd name="T97" fmla="*/ 71 h 840"/>
                <a:gd name="T98" fmla="*/ 588 w 2591"/>
                <a:gd name="T99" fmla="*/ 71 h 840"/>
                <a:gd name="T100" fmla="*/ 424 w 2591"/>
                <a:gd name="T101" fmla="*/ 159 h 840"/>
                <a:gd name="T102" fmla="*/ 1581 w 2591"/>
                <a:gd name="T103" fmla="*/ 85 h 840"/>
                <a:gd name="T104" fmla="*/ 1712 w 2591"/>
                <a:gd name="T105" fmla="*/ 103 h 840"/>
                <a:gd name="T106" fmla="*/ 1679 w 2591"/>
                <a:gd name="T107" fmla="*/ 138 h 840"/>
                <a:gd name="T108" fmla="*/ 52 w 2591"/>
                <a:gd name="T109" fmla="*/ 525 h 840"/>
                <a:gd name="T110" fmla="*/ 2185 w 2591"/>
                <a:gd name="T111" fmla="*/ 551 h 840"/>
                <a:gd name="T112" fmla="*/ 2293 w 2591"/>
                <a:gd name="T113" fmla="*/ 709 h 8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591" h="840">
                  <a:moveTo>
                    <a:pt x="981" y="37"/>
                  </a:moveTo>
                  <a:lnTo>
                    <a:pt x="964" y="22"/>
                  </a:lnTo>
                  <a:lnTo>
                    <a:pt x="914" y="7"/>
                  </a:lnTo>
                  <a:lnTo>
                    <a:pt x="878" y="0"/>
                  </a:lnTo>
                  <a:lnTo>
                    <a:pt x="855" y="2"/>
                  </a:lnTo>
                  <a:lnTo>
                    <a:pt x="835" y="14"/>
                  </a:lnTo>
                  <a:lnTo>
                    <a:pt x="857" y="16"/>
                  </a:lnTo>
                  <a:lnTo>
                    <a:pt x="882" y="29"/>
                  </a:lnTo>
                  <a:lnTo>
                    <a:pt x="912" y="35"/>
                  </a:lnTo>
                  <a:lnTo>
                    <a:pt x="955" y="40"/>
                  </a:lnTo>
                  <a:lnTo>
                    <a:pt x="981" y="37"/>
                  </a:lnTo>
                  <a:close/>
                  <a:moveTo>
                    <a:pt x="314" y="10"/>
                  </a:moveTo>
                  <a:lnTo>
                    <a:pt x="317" y="8"/>
                  </a:lnTo>
                  <a:lnTo>
                    <a:pt x="296" y="4"/>
                  </a:lnTo>
                  <a:lnTo>
                    <a:pt x="286" y="7"/>
                  </a:lnTo>
                  <a:lnTo>
                    <a:pt x="281" y="11"/>
                  </a:lnTo>
                  <a:lnTo>
                    <a:pt x="275" y="6"/>
                  </a:lnTo>
                  <a:lnTo>
                    <a:pt x="256" y="7"/>
                  </a:lnTo>
                  <a:lnTo>
                    <a:pt x="232" y="10"/>
                  </a:lnTo>
                  <a:lnTo>
                    <a:pt x="261" y="10"/>
                  </a:lnTo>
                  <a:lnTo>
                    <a:pt x="258" y="14"/>
                  </a:lnTo>
                  <a:lnTo>
                    <a:pt x="273" y="18"/>
                  </a:lnTo>
                  <a:lnTo>
                    <a:pt x="287" y="16"/>
                  </a:lnTo>
                  <a:lnTo>
                    <a:pt x="287" y="14"/>
                  </a:lnTo>
                  <a:lnTo>
                    <a:pt x="299" y="13"/>
                  </a:lnTo>
                  <a:lnTo>
                    <a:pt x="314" y="10"/>
                  </a:lnTo>
                  <a:close/>
                  <a:moveTo>
                    <a:pt x="1062" y="47"/>
                  </a:moveTo>
                  <a:lnTo>
                    <a:pt x="1057" y="41"/>
                  </a:lnTo>
                  <a:lnTo>
                    <a:pt x="1010" y="30"/>
                  </a:lnTo>
                  <a:lnTo>
                    <a:pt x="999" y="29"/>
                  </a:lnTo>
                  <a:lnTo>
                    <a:pt x="991" y="31"/>
                  </a:lnTo>
                  <a:lnTo>
                    <a:pt x="995" y="54"/>
                  </a:lnTo>
                  <a:lnTo>
                    <a:pt x="1062" y="47"/>
                  </a:lnTo>
                  <a:close/>
                  <a:moveTo>
                    <a:pt x="1119" y="71"/>
                  </a:moveTo>
                  <a:lnTo>
                    <a:pt x="1085" y="68"/>
                  </a:lnTo>
                  <a:lnTo>
                    <a:pt x="1098" y="63"/>
                  </a:lnTo>
                  <a:lnTo>
                    <a:pt x="1067" y="57"/>
                  </a:lnTo>
                  <a:lnTo>
                    <a:pt x="1045" y="65"/>
                  </a:lnTo>
                  <a:lnTo>
                    <a:pt x="1041" y="72"/>
                  </a:lnTo>
                  <a:lnTo>
                    <a:pt x="1046" y="80"/>
                  </a:lnTo>
                  <a:lnTo>
                    <a:pt x="1020" y="80"/>
                  </a:lnTo>
                  <a:lnTo>
                    <a:pt x="1001" y="89"/>
                  </a:lnTo>
                  <a:lnTo>
                    <a:pt x="985" y="85"/>
                  </a:lnTo>
                  <a:lnTo>
                    <a:pt x="950" y="87"/>
                  </a:lnTo>
                  <a:lnTo>
                    <a:pt x="951" y="92"/>
                  </a:lnTo>
                  <a:lnTo>
                    <a:pt x="917" y="95"/>
                  </a:lnTo>
                  <a:lnTo>
                    <a:pt x="898" y="104"/>
                  </a:lnTo>
                  <a:lnTo>
                    <a:pt x="883" y="104"/>
                  </a:lnTo>
                  <a:lnTo>
                    <a:pt x="878" y="117"/>
                  </a:lnTo>
                  <a:lnTo>
                    <a:pt x="899" y="127"/>
                  </a:lnTo>
                  <a:lnTo>
                    <a:pt x="870" y="129"/>
                  </a:lnTo>
                  <a:lnTo>
                    <a:pt x="835" y="128"/>
                  </a:lnTo>
                  <a:lnTo>
                    <a:pt x="813" y="132"/>
                  </a:lnTo>
                  <a:lnTo>
                    <a:pt x="831" y="153"/>
                  </a:lnTo>
                  <a:lnTo>
                    <a:pt x="857" y="169"/>
                  </a:lnTo>
                  <a:lnTo>
                    <a:pt x="821" y="157"/>
                  </a:lnTo>
                  <a:lnTo>
                    <a:pt x="792" y="158"/>
                  </a:lnTo>
                  <a:lnTo>
                    <a:pt x="772" y="166"/>
                  </a:lnTo>
                  <a:lnTo>
                    <a:pt x="789" y="180"/>
                  </a:lnTo>
                  <a:lnTo>
                    <a:pt x="771" y="176"/>
                  </a:lnTo>
                  <a:lnTo>
                    <a:pt x="763" y="157"/>
                  </a:lnTo>
                  <a:lnTo>
                    <a:pt x="747" y="147"/>
                  </a:lnTo>
                  <a:lnTo>
                    <a:pt x="740" y="147"/>
                  </a:lnTo>
                  <a:lnTo>
                    <a:pt x="754" y="161"/>
                  </a:lnTo>
                  <a:lnTo>
                    <a:pt x="736" y="174"/>
                  </a:lnTo>
                  <a:lnTo>
                    <a:pt x="767" y="190"/>
                  </a:lnTo>
                  <a:lnTo>
                    <a:pt x="768" y="211"/>
                  </a:lnTo>
                  <a:lnTo>
                    <a:pt x="779" y="221"/>
                  </a:lnTo>
                  <a:lnTo>
                    <a:pt x="797" y="223"/>
                  </a:lnTo>
                  <a:lnTo>
                    <a:pt x="798" y="236"/>
                  </a:lnTo>
                  <a:lnTo>
                    <a:pt x="815" y="248"/>
                  </a:lnTo>
                  <a:lnTo>
                    <a:pt x="807" y="257"/>
                  </a:lnTo>
                  <a:lnTo>
                    <a:pt x="809" y="268"/>
                  </a:lnTo>
                  <a:lnTo>
                    <a:pt x="795" y="272"/>
                  </a:lnTo>
                  <a:lnTo>
                    <a:pt x="793" y="280"/>
                  </a:lnTo>
                  <a:lnTo>
                    <a:pt x="774" y="277"/>
                  </a:lnTo>
                  <a:lnTo>
                    <a:pt x="787" y="248"/>
                  </a:lnTo>
                  <a:lnTo>
                    <a:pt x="785" y="235"/>
                  </a:lnTo>
                  <a:lnTo>
                    <a:pt x="760" y="222"/>
                  </a:lnTo>
                  <a:lnTo>
                    <a:pt x="746" y="195"/>
                  </a:lnTo>
                  <a:lnTo>
                    <a:pt x="732" y="181"/>
                  </a:lnTo>
                  <a:lnTo>
                    <a:pt x="719" y="175"/>
                  </a:lnTo>
                  <a:lnTo>
                    <a:pt x="722" y="159"/>
                  </a:lnTo>
                  <a:lnTo>
                    <a:pt x="711" y="149"/>
                  </a:lnTo>
                  <a:lnTo>
                    <a:pt x="668" y="143"/>
                  </a:lnTo>
                  <a:lnTo>
                    <a:pt x="661" y="147"/>
                  </a:lnTo>
                  <a:lnTo>
                    <a:pt x="663" y="165"/>
                  </a:lnTo>
                  <a:lnTo>
                    <a:pt x="647" y="183"/>
                  </a:lnTo>
                  <a:lnTo>
                    <a:pt x="652" y="188"/>
                  </a:lnTo>
                  <a:lnTo>
                    <a:pt x="668" y="204"/>
                  </a:lnTo>
                  <a:lnTo>
                    <a:pt x="669" y="213"/>
                  </a:lnTo>
                  <a:lnTo>
                    <a:pt x="689" y="215"/>
                  </a:lnTo>
                  <a:lnTo>
                    <a:pt x="692" y="220"/>
                  </a:lnTo>
                  <a:lnTo>
                    <a:pt x="713" y="230"/>
                  </a:lnTo>
                  <a:lnTo>
                    <a:pt x="709" y="240"/>
                  </a:lnTo>
                  <a:lnTo>
                    <a:pt x="640" y="218"/>
                  </a:lnTo>
                  <a:lnTo>
                    <a:pt x="616" y="212"/>
                  </a:lnTo>
                  <a:lnTo>
                    <a:pt x="568" y="206"/>
                  </a:lnTo>
                  <a:lnTo>
                    <a:pt x="564" y="212"/>
                  </a:lnTo>
                  <a:lnTo>
                    <a:pt x="586" y="224"/>
                  </a:lnTo>
                  <a:lnTo>
                    <a:pt x="576" y="237"/>
                  </a:lnTo>
                  <a:lnTo>
                    <a:pt x="552" y="226"/>
                  </a:lnTo>
                  <a:lnTo>
                    <a:pt x="533" y="233"/>
                  </a:lnTo>
                  <a:lnTo>
                    <a:pt x="505" y="234"/>
                  </a:lnTo>
                  <a:lnTo>
                    <a:pt x="497" y="240"/>
                  </a:lnTo>
                  <a:lnTo>
                    <a:pt x="477" y="239"/>
                  </a:lnTo>
                  <a:lnTo>
                    <a:pt x="486" y="226"/>
                  </a:lnTo>
                  <a:lnTo>
                    <a:pt x="474" y="226"/>
                  </a:lnTo>
                  <a:lnTo>
                    <a:pt x="428" y="242"/>
                  </a:lnTo>
                  <a:lnTo>
                    <a:pt x="400" y="253"/>
                  </a:lnTo>
                  <a:lnTo>
                    <a:pt x="401" y="266"/>
                  </a:lnTo>
                  <a:lnTo>
                    <a:pt x="379" y="270"/>
                  </a:lnTo>
                  <a:lnTo>
                    <a:pt x="364" y="263"/>
                  </a:lnTo>
                  <a:lnTo>
                    <a:pt x="360" y="252"/>
                  </a:lnTo>
                  <a:lnTo>
                    <a:pt x="379" y="249"/>
                  </a:lnTo>
                  <a:lnTo>
                    <a:pt x="365" y="238"/>
                  </a:lnTo>
                  <a:lnTo>
                    <a:pt x="319" y="231"/>
                  </a:lnTo>
                  <a:lnTo>
                    <a:pt x="336" y="244"/>
                  </a:lnTo>
                  <a:lnTo>
                    <a:pt x="332" y="255"/>
                  </a:lnTo>
                  <a:lnTo>
                    <a:pt x="350" y="268"/>
                  </a:lnTo>
                  <a:lnTo>
                    <a:pt x="346" y="282"/>
                  </a:lnTo>
                  <a:lnTo>
                    <a:pt x="328" y="275"/>
                  </a:lnTo>
                  <a:lnTo>
                    <a:pt x="314" y="274"/>
                  </a:lnTo>
                  <a:lnTo>
                    <a:pt x="284" y="295"/>
                  </a:lnTo>
                  <a:lnTo>
                    <a:pt x="300" y="310"/>
                  </a:lnTo>
                  <a:lnTo>
                    <a:pt x="287" y="315"/>
                  </a:lnTo>
                  <a:lnTo>
                    <a:pt x="245" y="302"/>
                  </a:lnTo>
                  <a:lnTo>
                    <a:pt x="237" y="310"/>
                  </a:lnTo>
                  <a:lnTo>
                    <a:pt x="250" y="319"/>
                  </a:lnTo>
                  <a:lnTo>
                    <a:pt x="250" y="328"/>
                  </a:lnTo>
                  <a:lnTo>
                    <a:pt x="236" y="324"/>
                  </a:lnTo>
                  <a:lnTo>
                    <a:pt x="214" y="317"/>
                  </a:lnTo>
                  <a:lnTo>
                    <a:pt x="207" y="296"/>
                  </a:lnTo>
                  <a:lnTo>
                    <a:pt x="203" y="285"/>
                  </a:lnTo>
                  <a:lnTo>
                    <a:pt x="173" y="270"/>
                  </a:lnTo>
                  <a:lnTo>
                    <a:pt x="184" y="268"/>
                  </a:lnTo>
                  <a:lnTo>
                    <a:pt x="259" y="283"/>
                  </a:lnTo>
                  <a:lnTo>
                    <a:pt x="283" y="278"/>
                  </a:lnTo>
                  <a:lnTo>
                    <a:pt x="297" y="268"/>
                  </a:lnTo>
                  <a:lnTo>
                    <a:pt x="291" y="254"/>
                  </a:lnTo>
                  <a:lnTo>
                    <a:pt x="276" y="244"/>
                  </a:lnTo>
                  <a:lnTo>
                    <a:pt x="210" y="222"/>
                  </a:lnTo>
                  <a:lnTo>
                    <a:pt x="167" y="216"/>
                  </a:lnTo>
                  <a:lnTo>
                    <a:pt x="138" y="205"/>
                  </a:lnTo>
                  <a:lnTo>
                    <a:pt x="125" y="212"/>
                  </a:lnTo>
                  <a:lnTo>
                    <a:pt x="125" y="212"/>
                  </a:lnTo>
                  <a:lnTo>
                    <a:pt x="101" y="220"/>
                  </a:lnTo>
                  <a:lnTo>
                    <a:pt x="89" y="222"/>
                  </a:lnTo>
                  <a:lnTo>
                    <a:pt x="90" y="235"/>
                  </a:lnTo>
                  <a:lnTo>
                    <a:pt x="117" y="249"/>
                  </a:lnTo>
                  <a:lnTo>
                    <a:pt x="107" y="265"/>
                  </a:lnTo>
                  <a:lnTo>
                    <a:pt x="131" y="288"/>
                  </a:lnTo>
                  <a:lnTo>
                    <a:pt x="125" y="306"/>
                  </a:lnTo>
                  <a:lnTo>
                    <a:pt x="143" y="321"/>
                  </a:lnTo>
                  <a:lnTo>
                    <a:pt x="140" y="335"/>
                  </a:lnTo>
                  <a:lnTo>
                    <a:pt x="167" y="350"/>
                  </a:lnTo>
                  <a:lnTo>
                    <a:pt x="163" y="360"/>
                  </a:lnTo>
                  <a:lnTo>
                    <a:pt x="151" y="373"/>
                  </a:lnTo>
                  <a:lnTo>
                    <a:pt x="121" y="400"/>
                  </a:lnTo>
                  <a:lnTo>
                    <a:pt x="121" y="400"/>
                  </a:lnTo>
                  <a:lnTo>
                    <a:pt x="142" y="410"/>
                  </a:lnTo>
                  <a:lnTo>
                    <a:pt x="125" y="423"/>
                  </a:lnTo>
                  <a:lnTo>
                    <a:pt x="125" y="423"/>
                  </a:lnTo>
                  <a:lnTo>
                    <a:pt x="128" y="426"/>
                  </a:lnTo>
                  <a:lnTo>
                    <a:pt x="118" y="439"/>
                  </a:lnTo>
                  <a:lnTo>
                    <a:pt x="128" y="460"/>
                  </a:lnTo>
                  <a:lnTo>
                    <a:pt x="121" y="466"/>
                  </a:lnTo>
                  <a:lnTo>
                    <a:pt x="131" y="472"/>
                  </a:lnTo>
                  <a:lnTo>
                    <a:pt x="134" y="482"/>
                  </a:lnTo>
                  <a:lnTo>
                    <a:pt x="142" y="496"/>
                  </a:lnTo>
                  <a:lnTo>
                    <a:pt x="161" y="502"/>
                  </a:lnTo>
                  <a:lnTo>
                    <a:pt x="165" y="507"/>
                  </a:lnTo>
                  <a:lnTo>
                    <a:pt x="173" y="504"/>
                  </a:lnTo>
                  <a:lnTo>
                    <a:pt x="192" y="509"/>
                  </a:lnTo>
                  <a:lnTo>
                    <a:pt x="196" y="521"/>
                  </a:lnTo>
                  <a:lnTo>
                    <a:pt x="193" y="526"/>
                  </a:lnTo>
                  <a:lnTo>
                    <a:pt x="207" y="541"/>
                  </a:lnTo>
                  <a:lnTo>
                    <a:pt x="216" y="545"/>
                  </a:lnTo>
                  <a:lnTo>
                    <a:pt x="215" y="549"/>
                  </a:lnTo>
                  <a:lnTo>
                    <a:pt x="228" y="553"/>
                  </a:lnTo>
                  <a:lnTo>
                    <a:pt x="234" y="559"/>
                  </a:lnTo>
                  <a:lnTo>
                    <a:pt x="228" y="564"/>
                  </a:lnTo>
                  <a:lnTo>
                    <a:pt x="214" y="564"/>
                  </a:lnTo>
                  <a:lnTo>
                    <a:pt x="211" y="565"/>
                  </a:lnTo>
                  <a:lnTo>
                    <a:pt x="216" y="573"/>
                  </a:lnTo>
                  <a:lnTo>
                    <a:pt x="224" y="588"/>
                  </a:lnTo>
                  <a:lnTo>
                    <a:pt x="224" y="588"/>
                  </a:lnTo>
                  <a:lnTo>
                    <a:pt x="230" y="588"/>
                  </a:lnTo>
                  <a:lnTo>
                    <a:pt x="234" y="583"/>
                  </a:lnTo>
                  <a:lnTo>
                    <a:pt x="240" y="584"/>
                  </a:lnTo>
                  <a:lnTo>
                    <a:pt x="258" y="582"/>
                  </a:lnTo>
                  <a:lnTo>
                    <a:pt x="272" y="595"/>
                  </a:lnTo>
                  <a:lnTo>
                    <a:pt x="269" y="600"/>
                  </a:lnTo>
                  <a:lnTo>
                    <a:pt x="271" y="606"/>
                  </a:lnTo>
                  <a:lnTo>
                    <a:pt x="286" y="607"/>
                  </a:lnTo>
                  <a:lnTo>
                    <a:pt x="294" y="618"/>
                  </a:lnTo>
                  <a:lnTo>
                    <a:pt x="295" y="622"/>
                  </a:lnTo>
                  <a:lnTo>
                    <a:pt x="319" y="631"/>
                  </a:lnTo>
                  <a:lnTo>
                    <a:pt x="332" y="627"/>
                  </a:lnTo>
                  <a:lnTo>
                    <a:pt x="346" y="637"/>
                  </a:lnTo>
                  <a:lnTo>
                    <a:pt x="356" y="637"/>
                  </a:lnTo>
                  <a:lnTo>
                    <a:pt x="385" y="645"/>
                  </a:lnTo>
                  <a:lnTo>
                    <a:pt x="386" y="651"/>
                  </a:lnTo>
                  <a:lnTo>
                    <a:pt x="382" y="663"/>
                  </a:lnTo>
                  <a:lnTo>
                    <a:pt x="388" y="676"/>
                  </a:lnTo>
                  <a:lnTo>
                    <a:pt x="387" y="684"/>
                  </a:lnTo>
                  <a:lnTo>
                    <a:pt x="370" y="686"/>
                  </a:lnTo>
                  <a:lnTo>
                    <a:pt x="362" y="692"/>
                  </a:lnTo>
                  <a:lnTo>
                    <a:pt x="363" y="703"/>
                  </a:lnTo>
                  <a:lnTo>
                    <a:pt x="379" y="699"/>
                  </a:lnTo>
                  <a:lnTo>
                    <a:pt x="381" y="704"/>
                  </a:lnTo>
                  <a:lnTo>
                    <a:pt x="355" y="714"/>
                  </a:lnTo>
                  <a:lnTo>
                    <a:pt x="367" y="722"/>
                  </a:lnTo>
                  <a:lnTo>
                    <a:pt x="355" y="742"/>
                  </a:lnTo>
                  <a:lnTo>
                    <a:pt x="342" y="746"/>
                  </a:lnTo>
                  <a:lnTo>
                    <a:pt x="361" y="760"/>
                  </a:lnTo>
                  <a:lnTo>
                    <a:pt x="384" y="768"/>
                  </a:lnTo>
                  <a:lnTo>
                    <a:pt x="412" y="788"/>
                  </a:lnTo>
                  <a:lnTo>
                    <a:pt x="413" y="785"/>
                  </a:lnTo>
                  <a:lnTo>
                    <a:pt x="430" y="789"/>
                  </a:lnTo>
                  <a:lnTo>
                    <a:pt x="459" y="792"/>
                  </a:lnTo>
                  <a:lnTo>
                    <a:pt x="487" y="803"/>
                  </a:lnTo>
                  <a:lnTo>
                    <a:pt x="491" y="808"/>
                  </a:lnTo>
                  <a:lnTo>
                    <a:pt x="502" y="804"/>
                  </a:lnTo>
                  <a:lnTo>
                    <a:pt x="521" y="809"/>
                  </a:lnTo>
                  <a:lnTo>
                    <a:pt x="529" y="818"/>
                  </a:lnTo>
                  <a:lnTo>
                    <a:pt x="542" y="823"/>
                  </a:lnTo>
                  <a:lnTo>
                    <a:pt x="548" y="824"/>
                  </a:lnTo>
                  <a:lnTo>
                    <a:pt x="564" y="838"/>
                  </a:lnTo>
                  <a:lnTo>
                    <a:pt x="573" y="840"/>
                  </a:lnTo>
                  <a:lnTo>
                    <a:pt x="575" y="834"/>
                  </a:lnTo>
                  <a:lnTo>
                    <a:pt x="584" y="825"/>
                  </a:lnTo>
                  <a:lnTo>
                    <a:pt x="584" y="825"/>
                  </a:lnTo>
                  <a:lnTo>
                    <a:pt x="557" y="798"/>
                  </a:lnTo>
                  <a:lnTo>
                    <a:pt x="555" y="782"/>
                  </a:lnTo>
                  <a:lnTo>
                    <a:pt x="534" y="761"/>
                  </a:lnTo>
                  <a:lnTo>
                    <a:pt x="547" y="737"/>
                  </a:lnTo>
                  <a:lnTo>
                    <a:pt x="564" y="732"/>
                  </a:lnTo>
                  <a:lnTo>
                    <a:pt x="569" y="718"/>
                  </a:lnTo>
                  <a:lnTo>
                    <a:pt x="558" y="715"/>
                  </a:lnTo>
                  <a:lnTo>
                    <a:pt x="558" y="704"/>
                  </a:lnTo>
                  <a:lnTo>
                    <a:pt x="542" y="688"/>
                  </a:lnTo>
                  <a:lnTo>
                    <a:pt x="528" y="689"/>
                  </a:lnTo>
                  <a:lnTo>
                    <a:pt x="509" y="673"/>
                  </a:lnTo>
                  <a:lnTo>
                    <a:pt x="515" y="655"/>
                  </a:lnTo>
                  <a:lnTo>
                    <a:pt x="509" y="650"/>
                  </a:lnTo>
                  <a:lnTo>
                    <a:pt x="517" y="625"/>
                  </a:lnTo>
                  <a:lnTo>
                    <a:pt x="539" y="638"/>
                  </a:lnTo>
                  <a:lnTo>
                    <a:pt x="537" y="621"/>
                  </a:lnTo>
                  <a:lnTo>
                    <a:pt x="567" y="597"/>
                  </a:lnTo>
                  <a:lnTo>
                    <a:pt x="595" y="596"/>
                  </a:lnTo>
                  <a:lnTo>
                    <a:pt x="639" y="612"/>
                  </a:lnTo>
                  <a:lnTo>
                    <a:pt x="664" y="621"/>
                  </a:lnTo>
                  <a:lnTo>
                    <a:pt x="680" y="612"/>
                  </a:lnTo>
                  <a:lnTo>
                    <a:pt x="708" y="611"/>
                  </a:lnTo>
                  <a:lnTo>
                    <a:pt x="736" y="623"/>
                  </a:lnTo>
                  <a:lnTo>
                    <a:pt x="738" y="616"/>
                  </a:lnTo>
                  <a:lnTo>
                    <a:pt x="764" y="618"/>
                  </a:lnTo>
                  <a:lnTo>
                    <a:pt x="765" y="606"/>
                  </a:lnTo>
                  <a:lnTo>
                    <a:pt x="730" y="591"/>
                  </a:lnTo>
                  <a:lnTo>
                    <a:pt x="743" y="579"/>
                  </a:lnTo>
                  <a:lnTo>
                    <a:pt x="737" y="573"/>
                  </a:lnTo>
                  <a:lnTo>
                    <a:pt x="752" y="567"/>
                  </a:lnTo>
                  <a:lnTo>
                    <a:pt x="734" y="552"/>
                  </a:lnTo>
                  <a:lnTo>
                    <a:pt x="739" y="544"/>
                  </a:lnTo>
                  <a:lnTo>
                    <a:pt x="802" y="536"/>
                  </a:lnTo>
                  <a:lnTo>
                    <a:pt x="808" y="531"/>
                  </a:lnTo>
                  <a:lnTo>
                    <a:pt x="849" y="522"/>
                  </a:lnTo>
                  <a:lnTo>
                    <a:pt x="860" y="513"/>
                  </a:lnTo>
                  <a:lnTo>
                    <a:pt x="893" y="518"/>
                  </a:lnTo>
                  <a:lnTo>
                    <a:pt x="909" y="541"/>
                  </a:lnTo>
                  <a:lnTo>
                    <a:pt x="926" y="535"/>
                  </a:lnTo>
                  <a:lnTo>
                    <a:pt x="952" y="544"/>
                  </a:lnTo>
                  <a:lnTo>
                    <a:pt x="956" y="556"/>
                  </a:lnTo>
                  <a:lnTo>
                    <a:pt x="973" y="554"/>
                  </a:lnTo>
                  <a:lnTo>
                    <a:pt x="1006" y="534"/>
                  </a:lnTo>
                  <a:lnTo>
                    <a:pt x="1004" y="540"/>
                  </a:lnTo>
                  <a:lnTo>
                    <a:pt x="1034" y="558"/>
                  </a:lnTo>
                  <a:lnTo>
                    <a:pt x="1102" y="616"/>
                  </a:lnTo>
                  <a:lnTo>
                    <a:pt x="1106" y="604"/>
                  </a:lnTo>
                  <a:lnTo>
                    <a:pt x="1137" y="617"/>
                  </a:lnTo>
                  <a:lnTo>
                    <a:pt x="1160" y="611"/>
                  </a:lnTo>
                  <a:lnTo>
                    <a:pt x="1173" y="615"/>
                  </a:lnTo>
                  <a:lnTo>
                    <a:pt x="1187" y="629"/>
                  </a:lnTo>
                  <a:lnTo>
                    <a:pt x="1202" y="633"/>
                  </a:lnTo>
                  <a:lnTo>
                    <a:pt x="1215" y="643"/>
                  </a:lnTo>
                  <a:lnTo>
                    <a:pt x="1237" y="639"/>
                  </a:lnTo>
                  <a:lnTo>
                    <a:pt x="1253" y="653"/>
                  </a:lnTo>
                  <a:lnTo>
                    <a:pt x="1259" y="651"/>
                  </a:lnTo>
                  <a:lnTo>
                    <a:pt x="1277" y="648"/>
                  </a:lnTo>
                  <a:lnTo>
                    <a:pt x="1301" y="628"/>
                  </a:lnTo>
                  <a:lnTo>
                    <a:pt x="1324" y="617"/>
                  </a:lnTo>
                  <a:lnTo>
                    <a:pt x="1343" y="624"/>
                  </a:lnTo>
                  <a:lnTo>
                    <a:pt x="1363" y="624"/>
                  </a:lnTo>
                  <a:lnTo>
                    <a:pt x="1380" y="635"/>
                  </a:lnTo>
                  <a:lnTo>
                    <a:pt x="1398" y="636"/>
                  </a:lnTo>
                  <a:lnTo>
                    <a:pt x="1428" y="642"/>
                  </a:lnTo>
                  <a:lnTo>
                    <a:pt x="1438" y="626"/>
                  </a:lnTo>
                  <a:lnTo>
                    <a:pt x="1423" y="612"/>
                  </a:lnTo>
                  <a:lnTo>
                    <a:pt x="1427" y="589"/>
                  </a:lnTo>
                  <a:lnTo>
                    <a:pt x="1453" y="598"/>
                  </a:lnTo>
                  <a:lnTo>
                    <a:pt x="1471" y="601"/>
                  </a:lnTo>
                  <a:lnTo>
                    <a:pt x="1496" y="606"/>
                  </a:lnTo>
                  <a:lnTo>
                    <a:pt x="1510" y="623"/>
                  </a:lnTo>
                  <a:lnTo>
                    <a:pt x="1540" y="634"/>
                  </a:lnTo>
                  <a:lnTo>
                    <a:pt x="1555" y="629"/>
                  </a:lnTo>
                  <a:lnTo>
                    <a:pt x="1577" y="626"/>
                  </a:lnTo>
                  <a:lnTo>
                    <a:pt x="1596" y="629"/>
                  </a:lnTo>
                  <a:lnTo>
                    <a:pt x="1621" y="640"/>
                  </a:lnTo>
                  <a:lnTo>
                    <a:pt x="1639" y="652"/>
                  </a:lnTo>
                  <a:lnTo>
                    <a:pt x="1656" y="652"/>
                  </a:lnTo>
                  <a:lnTo>
                    <a:pt x="1681" y="656"/>
                  </a:lnTo>
                  <a:lnTo>
                    <a:pt x="1694" y="649"/>
                  </a:lnTo>
                  <a:lnTo>
                    <a:pt x="1716" y="646"/>
                  </a:lnTo>
                  <a:lnTo>
                    <a:pt x="1733" y="630"/>
                  </a:lnTo>
                  <a:lnTo>
                    <a:pt x="1746" y="633"/>
                  </a:lnTo>
                  <a:lnTo>
                    <a:pt x="1760" y="640"/>
                  </a:lnTo>
                  <a:lnTo>
                    <a:pt x="1780" y="638"/>
                  </a:lnTo>
                  <a:lnTo>
                    <a:pt x="1807" y="647"/>
                  </a:lnTo>
                  <a:lnTo>
                    <a:pt x="1824" y="633"/>
                  </a:lnTo>
                  <a:lnTo>
                    <a:pt x="1817" y="622"/>
                  </a:lnTo>
                  <a:lnTo>
                    <a:pt x="1817" y="598"/>
                  </a:lnTo>
                  <a:lnTo>
                    <a:pt x="1821" y="591"/>
                  </a:lnTo>
                  <a:lnTo>
                    <a:pt x="1812" y="578"/>
                  </a:lnTo>
                  <a:lnTo>
                    <a:pt x="1798" y="573"/>
                  </a:lnTo>
                  <a:lnTo>
                    <a:pt x="1805" y="562"/>
                  </a:lnTo>
                  <a:lnTo>
                    <a:pt x="1823" y="557"/>
                  </a:lnTo>
                  <a:lnTo>
                    <a:pt x="1847" y="556"/>
                  </a:lnTo>
                  <a:lnTo>
                    <a:pt x="1878" y="564"/>
                  </a:lnTo>
                  <a:lnTo>
                    <a:pt x="1901" y="572"/>
                  </a:lnTo>
                  <a:lnTo>
                    <a:pt x="1929" y="594"/>
                  </a:lnTo>
                  <a:lnTo>
                    <a:pt x="1944" y="605"/>
                  </a:lnTo>
                  <a:lnTo>
                    <a:pt x="1960" y="619"/>
                  </a:lnTo>
                  <a:lnTo>
                    <a:pt x="1983" y="641"/>
                  </a:lnTo>
                  <a:lnTo>
                    <a:pt x="2019" y="648"/>
                  </a:lnTo>
                  <a:lnTo>
                    <a:pt x="2053" y="665"/>
                  </a:lnTo>
                  <a:lnTo>
                    <a:pt x="2075" y="687"/>
                  </a:lnTo>
                  <a:lnTo>
                    <a:pt x="2103" y="687"/>
                  </a:lnTo>
                  <a:lnTo>
                    <a:pt x="2113" y="677"/>
                  </a:lnTo>
                  <a:lnTo>
                    <a:pt x="2139" y="671"/>
                  </a:lnTo>
                  <a:lnTo>
                    <a:pt x="2144" y="691"/>
                  </a:lnTo>
                  <a:lnTo>
                    <a:pt x="2142" y="700"/>
                  </a:lnTo>
                  <a:lnTo>
                    <a:pt x="2153" y="726"/>
                  </a:lnTo>
                  <a:lnTo>
                    <a:pt x="2155" y="748"/>
                  </a:lnTo>
                  <a:lnTo>
                    <a:pt x="2130" y="744"/>
                  </a:lnTo>
                  <a:lnTo>
                    <a:pt x="2118" y="752"/>
                  </a:lnTo>
                  <a:lnTo>
                    <a:pt x="2136" y="772"/>
                  </a:lnTo>
                  <a:lnTo>
                    <a:pt x="2150" y="799"/>
                  </a:lnTo>
                  <a:lnTo>
                    <a:pt x="2141" y="800"/>
                  </a:lnTo>
                  <a:lnTo>
                    <a:pt x="2148" y="811"/>
                  </a:lnTo>
                  <a:lnTo>
                    <a:pt x="2148" y="811"/>
                  </a:lnTo>
                  <a:lnTo>
                    <a:pt x="2153" y="816"/>
                  </a:lnTo>
                  <a:lnTo>
                    <a:pt x="2153" y="816"/>
                  </a:lnTo>
                  <a:lnTo>
                    <a:pt x="2153" y="816"/>
                  </a:lnTo>
                  <a:lnTo>
                    <a:pt x="2153" y="816"/>
                  </a:lnTo>
                  <a:lnTo>
                    <a:pt x="2152" y="808"/>
                  </a:lnTo>
                  <a:lnTo>
                    <a:pt x="2167" y="791"/>
                  </a:lnTo>
                  <a:lnTo>
                    <a:pt x="2186" y="803"/>
                  </a:lnTo>
                  <a:lnTo>
                    <a:pt x="2198" y="802"/>
                  </a:lnTo>
                  <a:lnTo>
                    <a:pt x="2214" y="789"/>
                  </a:lnTo>
                  <a:lnTo>
                    <a:pt x="2218" y="775"/>
                  </a:lnTo>
                  <a:lnTo>
                    <a:pt x="2226" y="748"/>
                  </a:lnTo>
                  <a:lnTo>
                    <a:pt x="2233" y="721"/>
                  </a:lnTo>
                  <a:lnTo>
                    <a:pt x="2228" y="705"/>
                  </a:lnTo>
                  <a:lnTo>
                    <a:pt x="2231" y="672"/>
                  </a:lnTo>
                  <a:lnTo>
                    <a:pt x="2213" y="634"/>
                  </a:lnTo>
                  <a:lnTo>
                    <a:pt x="2192" y="607"/>
                  </a:lnTo>
                  <a:lnTo>
                    <a:pt x="2186" y="584"/>
                  </a:lnTo>
                  <a:lnTo>
                    <a:pt x="2170" y="565"/>
                  </a:lnTo>
                  <a:lnTo>
                    <a:pt x="2122" y="540"/>
                  </a:lnTo>
                  <a:lnTo>
                    <a:pt x="2101" y="538"/>
                  </a:lnTo>
                  <a:lnTo>
                    <a:pt x="2100" y="549"/>
                  </a:lnTo>
                  <a:lnTo>
                    <a:pt x="2078" y="545"/>
                  </a:lnTo>
                  <a:lnTo>
                    <a:pt x="2057" y="531"/>
                  </a:lnTo>
                  <a:lnTo>
                    <a:pt x="2027" y="528"/>
                  </a:lnTo>
                  <a:lnTo>
                    <a:pt x="2045" y="476"/>
                  </a:lnTo>
                  <a:lnTo>
                    <a:pt x="2059" y="433"/>
                  </a:lnTo>
                  <a:lnTo>
                    <a:pt x="2107" y="425"/>
                  </a:lnTo>
                  <a:lnTo>
                    <a:pt x="2163" y="429"/>
                  </a:lnTo>
                  <a:lnTo>
                    <a:pt x="2172" y="419"/>
                  </a:lnTo>
                  <a:lnTo>
                    <a:pt x="2201" y="422"/>
                  </a:lnTo>
                  <a:lnTo>
                    <a:pt x="2218" y="438"/>
                  </a:lnTo>
                  <a:lnTo>
                    <a:pt x="2242" y="436"/>
                  </a:lnTo>
                  <a:lnTo>
                    <a:pt x="2273" y="430"/>
                  </a:lnTo>
                  <a:lnTo>
                    <a:pt x="2244" y="417"/>
                  </a:lnTo>
                  <a:lnTo>
                    <a:pt x="2244" y="380"/>
                  </a:lnTo>
                  <a:lnTo>
                    <a:pt x="2278" y="373"/>
                  </a:lnTo>
                  <a:lnTo>
                    <a:pt x="2324" y="399"/>
                  </a:lnTo>
                  <a:lnTo>
                    <a:pt x="2337" y="376"/>
                  </a:lnTo>
                  <a:lnTo>
                    <a:pt x="2325" y="358"/>
                  </a:lnTo>
                  <a:lnTo>
                    <a:pt x="2342" y="356"/>
                  </a:lnTo>
                  <a:lnTo>
                    <a:pt x="2367" y="386"/>
                  </a:lnTo>
                  <a:lnTo>
                    <a:pt x="2358" y="404"/>
                  </a:lnTo>
                  <a:lnTo>
                    <a:pt x="2355" y="426"/>
                  </a:lnTo>
                  <a:lnTo>
                    <a:pt x="2356" y="454"/>
                  </a:lnTo>
                  <a:lnTo>
                    <a:pt x="2335" y="459"/>
                  </a:lnTo>
                  <a:lnTo>
                    <a:pt x="2345" y="469"/>
                  </a:lnTo>
                  <a:lnTo>
                    <a:pt x="2345" y="482"/>
                  </a:lnTo>
                  <a:lnTo>
                    <a:pt x="2369" y="513"/>
                  </a:lnTo>
                  <a:lnTo>
                    <a:pt x="2428" y="564"/>
                  </a:lnTo>
                  <a:lnTo>
                    <a:pt x="2467" y="596"/>
                  </a:lnTo>
                  <a:lnTo>
                    <a:pt x="2489" y="612"/>
                  </a:lnTo>
                  <a:lnTo>
                    <a:pt x="2495" y="592"/>
                  </a:lnTo>
                  <a:lnTo>
                    <a:pt x="2478" y="568"/>
                  </a:lnTo>
                  <a:lnTo>
                    <a:pt x="2499" y="563"/>
                  </a:lnTo>
                  <a:lnTo>
                    <a:pt x="2480" y="536"/>
                  </a:lnTo>
                  <a:lnTo>
                    <a:pt x="2498" y="525"/>
                  </a:lnTo>
                  <a:lnTo>
                    <a:pt x="2481" y="515"/>
                  </a:lnTo>
                  <a:lnTo>
                    <a:pt x="2467" y="496"/>
                  </a:lnTo>
                  <a:lnTo>
                    <a:pt x="2483" y="496"/>
                  </a:lnTo>
                  <a:lnTo>
                    <a:pt x="2450" y="464"/>
                  </a:lnTo>
                  <a:lnTo>
                    <a:pt x="2425" y="459"/>
                  </a:lnTo>
                  <a:lnTo>
                    <a:pt x="2413" y="450"/>
                  </a:lnTo>
                  <a:lnTo>
                    <a:pt x="2410" y="429"/>
                  </a:lnTo>
                  <a:lnTo>
                    <a:pt x="2397" y="414"/>
                  </a:lnTo>
                  <a:lnTo>
                    <a:pt x="2424" y="417"/>
                  </a:lnTo>
                  <a:lnTo>
                    <a:pt x="2429" y="408"/>
                  </a:lnTo>
                  <a:lnTo>
                    <a:pt x="2446" y="416"/>
                  </a:lnTo>
                  <a:lnTo>
                    <a:pt x="2469" y="399"/>
                  </a:lnTo>
                  <a:lnTo>
                    <a:pt x="2511" y="414"/>
                  </a:lnTo>
                  <a:lnTo>
                    <a:pt x="2506" y="404"/>
                  </a:lnTo>
                  <a:lnTo>
                    <a:pt x="2513" y="391"/>
                  </a:lnTo>
                  <a:lnTo>
                    <a:pt x="2519" y="376"/>
                  </a:lnTo>
                  <a:lnTo>
                    <a:pt x="2530" y="373"/>
                  </a:lnTo>
                  <a:lnTo>
                    <a:pt x="2554" y="357"/>
                  </a:lnTo>
                  <a:lnTo>
                    <a:pt x="2591" y="362"/>
                  </a:lnTo>
                  <a:lnTo>
                    <a:pt x="2588" y="356"/>
                  </a:lnTo>
                  <a:lnTo>
                    <a:pt x="2573" y="347"/>
                  </a:lnTo>
                  <a:lnTo>
                    <a:pt x="2558" y="341"/>
                  </a:lnTo>
                  <a:lnTo>
                    <a:pt x="2524" y="324"/>
                  </a:lnTo>
                  <a:lnTo>
                    <a:pt x="2494" y="313"/>
                  </a:lnTo>
                  <a:lnTo>
                    <a:pt x="2517" y="314"/>
                  </a:lnTo>
                  <a:lnTo>
                    <a:pt x="2524" y="305"/>
                  </a:lnTo>
                  <a:lnTo>
                    <a:pt x="2524" y="305"/>
                  </a:lnTo>
                  <a:lnTo>
                    <a:pt x="2401" y="224"/>
                  </a:lnTo>
                  <a:lnTo>
                    <a:pt x="2366" y="214"/>
                  </a:lnTo>
                  <a:lnTo>
                    <a:pt x="2308" y="205"/>
                  </a:lnTo>
                  <a:lnTo>
                    <a:pt x="2278" y="206"/>
                  </a:lnTo>
                  <a:lnTo>
                    <a:pt x="2221" y="201"/>
                  </a:lnTo>
                  <a:lnTo>
                    <a:pt x="2228" y="210"/>
                  </a:lnTo>
                  <a:lnTo>
                    <a:pt x="2259" y="222"/>
                  </a:lnTo>
                  <a:lnTo>
                    <a:pt x="2250" y="229"/>
                  </a:lnTo>
                  <a:lnTo>
                    <a:pt x="2198" y="211"/>
                  </a:lnTo>
                  <a:lnTo>
                    <a:pt x="2172" y="213"/>
                  </a:lnTo>
                  <a:lnTo>
                    <a:pt x="2138" y="209"/>
                  </a:lnTo>
                  <a:lnTo>
                    <a:pt x="2112" y="210"/>
                  </a:lnTo>
                  <a:lnTo>
                    <a:pt x="2097" y="214"/>
                  </a:lnTo>
                  <a:lnTo>
                    <a:pt x="2070" y="208"/>
                  </a:lnTo>
                  <a:lnTo>
                    <a:pt x="2051" y="194"/>
                  </a:lnTo>
                  <a:lnTo>
                    <a:pt x="2027" y="185"/>
                  </a:lnTo>
                  <a:lnTo>
                    <a:pt x="1992" y="183"/>
                  </a:lnTo>
                  <a:lnTo>
                    <a:pt x="1937" y="186"/>
                  </a:lnTo>
                  <a:lnTo>
                    <a:pt x="1877" y="171"/>
                  </a:lnTo>
                  <a:lnTo>
                    <a:pt x="1848" y="160"/>
                  </a:lnTo>
                  <a:lnTo>
                    <a:pt x="1698" y="147"/>
                  </a:lnTo>
                  <a:lnTo>
                    <a:pt x="1691" y="155"/>
                  </a:lnTo>
                  <a:lnTo>
                    <a:pt x="1725" y="173"/>
                  </a:lnTo>
                  <a:lnTo>
                    <a:pt x="1697" y="170"/>
                  </a:lnTo>
                  <a:lnTo>
                    <a:pt x="1693" y="176"/>
                  </a:lnTo>
                  <a:lnTo>
                    <a:pt x="1657" y="170"/>
                  </a:lnTo>
                  <a:lnTo>
                    <a:pt x="1638" y="175"/>
                  </a:lnTo>
                  <a:lnTo>
                    <a:pt x="1604" y="167"/>
                  </a:lnTo>
                  <a:lnTo>
                    <a:pt x="1615" y="187"/>
                  </a:lnTo>
                  <a:lnTo>
                    <a:pt x="1581" y="179"/>
                  </a:lnTo>
                  <a:lnTo>
                    <a:pt x="1544" y="164"/>
                  </a:lnTo>
                  <a:lnTo>
                    <a:pt x="1543" y="155"/>
                  </a:lnTo>
                  <a:lnTo>
                    <a:pt x="1521" y="143"/>
                  </a:lnTo>
                  <a:lnTo>
                    <a:pt x="1484" y="134"/>
                  </a:lnTo>
                  <a:lnTo>
                    <a:pt x="1461" y="134"/>
                  </a:lnTo>
                  <a:lnTo>
                    <a:pt x="1426" y="130"/>
                  </a:lnTo>
                  <a:lnTo>
                    <a:pt x="1444" y="145"/>
                  </a:lnTo>
                  <a:lnTo>
                    <a:pt x="1380" y="141"/>
                  </a:lnTo>
                  <a:lnTo>
                    <a:pt x="1365" y="133"/>
                  </a:lnTo>
                  <a:lnTo>
                    <a:pt x="1315" y="130"/>
                  </a:lnTo>
                  <a:lnTo>
                    <a:pt x="1296" y="133"/>
                  </a:lnTo>
                  <a:lnTo>
                    <a:pt x="1296" y="138"/>
                  </a:lnTo>
                  <a:lnTo>
                    <a:pt x="1273" y="126"/>
                  </a:lnTo>
                  <a:lnTo>
                    <a:pt x="1265" y="129"/>
                  </a:lnTo>
                  <a:lnTo>
                    <a:pt x="1238" y="125"/>
                  </a:lnTo>
                  <a:lnTo>
                    <a:pt x="1217" y="122"/>
                  </a:lnTo>
                  <a:lnTo>
                    <a:pt x="1221" y="116"/>
                  </a:lnTo>
                  <a:lnTo>
                    <a:pt x="1246" y="106"/>
                  </a:lnTo>
                  <a:lnTo>
                    <a:pt x="1255" y="100"/>
                  </a:lnTo>
                  <a:lnTo>
                    <a:pt x="1245" y="91"/>
                  </a:lnTo>
                  <a:lnTo>
                    <a:pt x="1225" y="84"/>
                  </a:lnTo>
                  <a:lnTo>
                    <a:pt x="1182" y="75"/>
                  </a:lnTo>
                  <a:lnTo>
                    <a:pt x="1142" y="75"/>
                  </a:lnTo>
                  <a:lnTo>
                    <a:pt x="1135" y="80"/>
                  </a:lnTo>
                  <a:lnTo>
                    <a:pt x="1119" y="71"/>
                  </a:lnTo>
                  <a:lnTo>
                    <a:pt x="1119" y="71"/>
                  </a:lnTo>
                  <a:close/>
                  <a:moveTo>
                    <a:pt x="513" y="188"/>
                  </a:moveTo>
                  <a:lnTo>
                    <a:pt x="477" y="172"/>
                  </a:lnTo>
                  <a:lnTo>
                    <a:pt x="465" y="156"/>
                  </a:lnTo>
                  <a:lnTo>
                    <a:pt x="478" y="138"/>
                  </a:lnTo>
                  <a:lnTo>
                    <a:pt x="488" y="119"/>
                  </a:lnTo>
                  <a:lnTo>
                    <a:pt x="520" y="102"/>
                  </a:lnTo>
                  <a:lnTo>
                    <a:pt x="556" y="93"/>
                  </a:lnTo>
                  <a:lnTo>
                    <a:pt x="599" y="84"/>
                  </a:lnTo>
                  <a:lnTo>
                    <a:pt x="604" y="78"/>
                  </a:lnTo>
                  <a:lnTo>
                    <a:pt x="588" y="71"/>
                  </a:lnTo>
                  <a:lnTo>
                    <a:pt x="564" y="73"/>
                  </a:lnTo>
                  <a:lnTo>
                    <a:pt x="545" y="80"/>
                  </a:lnTo>
                  <a:lnTo>
                    <a:pt x="501" y="84"/>
                  </a:lnTo>
                  <a:lnTo>
                    <a:pt x="464" y="95"/>
                  </a:lnTo>
                  <a:lnTo>
                    <a:pt x="439" y="105"/>
                  </a:lnTo>
                  <a:lnTo>
                    <a:pt x="448" y="113"/>
                  </a:lnTo>
                  <a:lnTo>
                    <a:pt x="423" y="130"/>
                  </a:lnTo>
                  <a:lnTo>
                    <a:pt x="438" y="132"/>
                  </a:lnTo>
                  <a:lnTo>
                    <a:pt x="417" y="149"/>
                  </a:lnTo>
                  <a:lnTo>
                    <a:pt x="424" y="159"/>
                  </a:lnTo>
                  <a:lnTo>
                    <a:pt x="411" y="163"/>
                  </a:lnTo>
                  <a:lnTo>
                    <a:pt x="418" y="173"/>
                  </a:lnTo>
                  <a:lnTo>
                    <a:pt x="447" y="179"/>
                  </a:lnTo>
                  <a:lnTo>
                    <a:pt x="455" y="187"/>
                  </a:lnTo>
                  <a:lnTo>
                    <a:pt x="506" y="190"/>
                  </a:lnTo>
                  <a:lnTo>
                    <a:pt x="513" y="188"/>
                  </a:lnTo>
                  <a:lnTo>
                    <a:pt x="513" y="188"/>
                  </a:lnTo>
                  <a:close/>
                  <a:moveTo>
                    <a:pt x="1686" y="97"/>
                  </a:moveTo>
                  <a:lnTo>
                    <a:pt x="1620" y="86"/>
                  </a:lnTo>
                  <a:lnTo>
                    <a:pt x="1581" y="85"/>
                  </a:lnTo>
                  <a:lnTo>
                    <a:pt x="1568" y="89"/>
                  </a:lnTo>
                  <a:lnTo>
                    <a:pt x="1581" y="102"/>
                  </a:lnTo>
                  <a:lnTo>
                    <a:pt x="1628" y="113"/>
                  </a:lnTo>
                  <a:lnTo>
                    <a:pt x="1645" y="110"/>
                  </a:lnTo>
                  <a:lnTo>
                    <a:pt x="1697" y="110"/>
                  </a:lnTo>
                  <a:lnTo>
                    <a:pt x="1686" y="97"/>
                  </a:lnTo>
                  <a:close/>
                  <a:moveTo>
                    <a:pt x="1780" y="105"/>
                  </a:moveTo>
                  <a:lnTo>
                    <a:pt x="1736" y="100"/>
                  </a:lnTo>
                  <a:lnTo>
                    <a:pt x="1707" y="98"/>
                  </a:lnTo>
                  <a:lnTo>
                    <a:pt x="1712" y="103"/>
                  </a:lnTo>
                  <a:lnTo>
                    <a:pt x="1751" y="111"/>
                  </a:lnTo>
                  <a:lnTo>
                    <a:pt x="1777" y="113"/>
                  </a:lnTo>
                  <a:lnTo>
                    <a:pt x="1780" y="105"/>
                  </a:lnTo>
                  <a:lnTo>
                    <a:pt x="1780" y="105"/>
                  </a:lnTo>
                  <a:close/>
                  <a:moveTo>
                    <a:pt x="1734" y="141"/>
                  </a:moveTo>
                  <a:lnTo>
                    <a:pt x="1724" y="135"/>
                  </a:lnTo>
                  <a:lnTo>
                    <a:pt x="1693" y="128"/>
                  </a:lnTo>
                  <a:lnTo>
                    <a:pt x="1679" y="130"/>
                  </a:lnTo>
                  <a:lnTo>
                    <a:pt x="1675" y="138"/>
                  </a:lnTo>
                  <a:lnTo>
                    <a:pt x="1679" y="138"/>
                  </a:lnTo>
                  <a:lnTo>
                    <a:pt x="1712" y="141"/>
                  </a:lnTo>
                  <a:lnTo>
                    <a:pt x="1734" y="141"/>
                  </a:lnTo>
                  <a:close/>
                  <a:moveTo>
                    <a:pt x="2341" y="186"/>
                  </a:moveTo>
                  <a:lnTo>
                    <a:pt x="2319" y="173"/>
                  </a:lnTo>
                  <a:lnTo>
                    <a:pt x="2313" y="181"/>
                  </a:lnTo>
                  <a:lnTo>
                    <a:pt x="2327" y="187"/>
                  </a:lnTo>
                  <a:lnTo>
                    <a:pt x="2341" y="186"/>
                  </a:lnTo>
                  <a:close/>
                  <a:moveTo>
                    <a:pt x="54" y="537"/>
                  </a:moveTo>
                  <a:lnTo>
                    <a:pt x="52" y="532"/>
                  </a:lnTo>
                  <a:lnTo>
                    <a:pt x="52" y="525"/>
                  </a:lnTo>
                  <a:lnTo>
                    <a:pt x="45" y="521"/>
                  </a:lnTo>
                  <a:lnTo>
                    <a:pt x="26" y="518"/>
                  </a:lnTo>
                  <a:lnTo>
                    <a:pt x="2" y="525"/>
                  </a:lnTo>
                  <a:lnTo>
                    <a:pt x="0" y="535"/>
                  </a:lnTo>
                  <a:lnTo>
                    <a:pt x="21" y="537"/>
                  </a:lnTo>
                  <a:lnTo>
                    <a:pt x="54" y="537"/>
                  </a:lnTo>
                  <a:close/>
                  <a:moveTo>
                    <a:pt x="2256" y="619"/>
                  </a:moveTo>
                  <a:lnTo>
                    <a:pt x="2229" y="595"/>
                  </a:lnTo>
                  <a:lnTo>
                    <a:pt x="2211" y="573"/>
                  </a:lnTo>
                  <a:lnTo>
                    <a:pt x="2185" y="551"/>
                  </a:lnTo>
                  <a:lnTo>
                    <a:pt x="2167" y="536"/>
                  </a:lnTo>
                  <a:lnTo>
                    <a:pt x="2162" y="539"/>
                  </a:lnTo>
                  <a:lnTo>
                    <a:pt x="2178" y="549"/>
                  </a:lnTo>
                  <a:lnTo>
                    <a:pt x="2172" y="560"/>
                  </a:lnTo>
                  <a:lnTo>
                    <a:pt x="2197" y="592"/>
                  </a:lnTo>
                  <a:lnTo>
                    <a:pt x="2226" y="614"/>
                  </a:lnTo>
                  <a:lnTo>
                    <a:pt x="2250" y="645"/>
                  </a:lnTo>
                  <a:lnTo>
                    <a:pt x="2258" y="662"/>
                  </a:lnTo>
                  <a:lnTo>
                    <a:pt x="2279" y="687"/>
                  </a:lnTo>
                  <a:lnTo>
                    <a:pt x="2293" y="709"/>
                  </a:lnTo>
                  <a:lnTo>
                    <a:pt x="2311" y="729"/>
                  </a:lnTo>
                  <a:lnTo>
                    <a:pt x="2310" y="711"/>
                  </a:lnTo>
                  <a:lnTo>
                    <a:pt x="2334" y="725"/>
                  </a:lnTo>
                  <a:lnTo>
                    <a:pt x="2323" y="709"/>
                  </a:lnTo>
                  <a:lnTo>
                    <a:pt x="2287" y="685"/>
                  </a:lnTo>
                  <a:lnTo>
                    <a:pt x="2274" y="651"/>
                  </a:lnTo>
                  <a:lnTo>
                    <a:pt x="2307" y="659"/>
                  </a:lnTo>
                  <a:lnTo>
                    <a:pt x="2256" y="619"/>
                  </a:lnTo>
                  <a:lnTo>
                    <a:pt x="2256" y="619"/>
                  </a:ln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9" name="Rwanda"/>
            <p:cNvSpPr>
              <a:spLocks/>
            </p:cNvSpPr>
            <p:nvPr/>
          </p:nvSpPr>
          <p:spPr bwMode="auto">
            <a:xfrm>
              <a:off x="6967537" y="4525963"/>
              <a:ext cx="60325" cy="66675"/>
            </a:xfrm>
            <a:custGeom>
              <a:avLst/>
              <a:gdLst>
                <a:gd name="T0" fmla="*/ 29 w 38"/>
                <a:gd name="T1" fmla="*/ 0 h 42"/>
                <a:gd name="T2" fmla="*/ 17 w 38"/>
                <a:gd name="T3" fmla="*/ 7 h 42"/>
                <a:gd name="T4" fmla="*/ 12 w 38"/>
                <a:gd name="T5" fmla="*/ 5 h 42"/>
                <a:gd name="T6" fmla="*/ 6 w 38"/>
                <a:gd name="T7" fmla="*/ 12 h 42"/>
                <a:gd name="T8" fmla="*/ 5 w 38"/>
                <a:gd name="T9" fmla="*/ 26 h 42"/>
                <a:gd name="T10" fmla="*/ 2 w 38"/>
                <a:gd name="T11" fmla="*/ 27 h 42"/>
                <a:gd name="T12" fmla="*/ 0 w 38"/>
                <a:gd name="T13" fmla="*/ 41 h 42"/>
                <a:gd name="T14" fmla="*/ 13 w 38"/>
                <a:gd name="T15" fmla="*/ 42 h 42"/>
                <a:gd name="T16" fmla="*/ 20 w 38"/>
                <a:gd name="T17" fmla="*/ 28 h 42"/>
                <a:gd name="T18" fmla="*/ 31 w 38"/>
                <a:gd name="T19" fmla="*/ 30 h 42"/>
                <a:gd name="T20" fmla="*/ 31 w 38"/>
                <a:gd name="T21" fmla="*/ 30 h 42"/>
                <a:gd name="T22" fmla="*/ 37 w 38"/>
                <a:gd name="T23" fmla="*/ 27 h 42"/>
                <a:gd name="T24" fmla="*/ 38 w 38"/>
                <a:gd name="T25" fmla="*/ 13 h 42"/>
                <a:gd name="T26" fmla="*/ 29 w 38"/>
                <a:gd name="T27" fmla="*/ 0 h 42"/>
                <a:gd name="T28" fmla="*/ 29 w 38"/>
                <a:gd name="T29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8" h="42">
                  <a:moveTo>
                    <a:pt x="29" y="0"/>
                  </a:moveTo>
                  <a:lnTo>
                    <a:pt x="17" y="7"/>
                  </a:lnTo>
                  <a:lnTo>
                    <a:pt x="12" y="5"/>
                  </a:lnTo>
                  <a:lnTo>
                    <a:pt x="6" y="12"/>
                  </a:lnTo>
                  <a:lnTo>
                    <a:pt x="5" y="26"/>
                  </a:lnTo>
                  <a:lnTo>
                    <a:pt x="2" y="27"/>
                  </a:lnTo>
                  <a:lnTo>
                    <a:pt x="0" y="41"/>
                  </a:lnTo>
                  <a:lnTo>
                    <a:pt x="13" y="42"/>
                  </a:lnTo>
                  <a:lnTo>
                    <a:pt x="20" y="28"/>
                  </a:lnTo>
                  <a:lnTo>
                    <a:pt x="31" y="30"/>
                  </a:lnTo>
                  <a:lnTo>
                    <a:pt x="31" y="30"/>
                  </a:lnTo>
                  <a:lnTo>
                    <a:pt x="37" y="27"/>
                  </a:lnTo>
                  <a:lnTo>
                    <a:pt x="38" y="13"/>
                  </a:lnTo>
                  <a:lnTo>
                    <a:pt x="29" y="0"/>
                  </a:lnTo>
                  <a:lnTo>
                    <a:pt x="29" y="0"/>
                  </a:ln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0" name="Western Sahara"/>
            <p:cNvSpPr>
              <a:spLocks/>
            </p:cNvSpPr>
            <p:nvPr/>
          </p:nvSpPr>
          <p:spPr bwMode="auto">
            <a:xfrm>
              <a:off x="5443537" y="3440113"/>
              <a:ext cx="277812" cy="250825"/>
            </a:xfrm>
            <a:custGeom>
              <a:avLst/>
              <a:gdLst>
                <a:gd name="T0" fmla="*/ 175 w 175"/>
                <a:gd name="T1" fmla="*/ 0 h 158"/>
                <a:gd name="T2" fmla="*/ 172 w 175"/>
                <a:gd name="T3" fmla="*/ 0 h 158"/>
                <a:gd name="T4" fmla="*/ 172 w 175"/>
                <a:gd name="T5" fmla="*/ 0 h 158"/>
                <a:gd name="T6" fmla="*/ 173 w 175"/>
                <a:gd name="T7" fmla="*/ 12 h 158"/>
                <a:gd name="T8" fmla="*/ 160 w 175"/>
                <a:gd name="T9" fmla="*/ 13 h 158"/>
                <a:gd name="T10" fmla="*/ 154 w 175"/>
                <a:gd name="T11" fmla="*/ 19 h 158"/>
                <a:gd name="T12" fmla="*/ 144 w 175"/>
                <a:gd name="T13" fmla="*/ 19 h 158"/>
                <a:gd name="T14" fmla="*/ 137 w 175"/>
                <a:gd name="T15" fmla="*/ 16 h 158"/>
                <a:gd name="T16" fmla="*/ 120 w 175"/>
                <a:gd name="T17" fmla="*/ 18 h 158"/>
                <a:gd name="T18" fmla="*/ 112 w 175"/>
                <a:gd name="T19" fmla="*/ 36 h 158"/>
                <a:gd name="T20" fmla="*/ 106 w 175"/>
                <a:gd name="T21" fmla="*/ 38 h 158"/>
                <a:gd name="T22" fmla="*/ 96 w 175"/>
                <a:gd name="T23" fmla="*/ 68 h 158"/>
                <a:gd name="T24" fmla="*/ 67 w 175"/>
                <a:gd name="T25" fmla="*/ 94 h 158"/>
                <a:gd name="T26" fmla="*/ 59 w 175"/>
                <a:gd name="T27" fmla="*/ 127 h 158"/>
                <a:gd name="T28" fmla="*/ 51 w 175"/>
                <a:gd name="T29" fmla="*/ 137 h 158"/>
                <a:gd name="T30" fmla="*/ 48 w 175"/>
                <a:gd name="T31" fmla="*/ 147 h 158"/>
                <a:gd name="T32" fmla="*/ 1 w 175"/>
                <a:gd name="T33" fmla="*/ 148 h 158"/>
                <a:gd name="T34" fmla="*/ 1 w 175"/>
                <a:gd name="T35" fmla="*/ 148 h 158"/>
                <a:gd name="T36" fmla="*/ 0 w 175"/>
                <a:gd name="T37" fmla="*/ 158 h 158"/>
                <a:gd name="T38" fmla="*/ 5 w 175"/>
                <a:gd name="T39" fmla="*/ 150 h 158"/>
                <a:gd name="T40" fmla="*/ 85 w 175"/>
                <a:gd name="T41" fmla="*/ 150 h 158"/>
                <a:gd name="T42" fmla="*/ 82 w 175"/>
                <a:gd name="T43" fmla="*/ 116 h 158"/>
                <a:gd name="T44" fmla="*/ 87 w 175"/>
                <a:gd name="T45" fmla="*/ 104 h 158"/>
                <a:gd name="T46" fmla="*/ 107 w 175"/>
                <a:gd name="T47" fmla="*/ 102 h 158"/>
                <a:gd name="T48" fmla="*/ 108 w 175"/>
                <a:gd name="T49" fmla="*/ 41 h 158"/>
                <a:gd name="T50" fmla="*/ 174 w 175"/>
                <a:gd name="T51" fmla="*/ 42 h 158"/>
                <a:gd name="T52" fmla="*/ 175 w 175"/>
                <a:gd name="T53" fmla="*/ 6 h 158"/>
                <a:gd name="T54" fmla="*/ 175 w 175"/>
                <a:gd name="T55" fmla="*/ 1 h 158"/>
                <a:gd name="T56" fmla="*/ 175 w 175"/>
                <a:gd name="T57" fmla="*/ 0 h 158"/>
                <a:gd name="T58" fmla="*/ 175 w 175"/>
                <a:gd name="T59" fmla="*/ 0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75" h="158">
                  <a:moveTo>
                    <a:pt x="175" y="0"/>
                  </a:moveTo>
                  <a:lnTo>
                    <a:pt x="172" y="0"/>
                  </a:lnTo>
                  <a:lnTo>
                    <a:pt x="172" y="0"/>
                  </a:lnTo>
                  <a:lnTo>
                    <a:pt x="173" y="12"/>
                  </a:lnTo>
                  <a:lnTo>
                    <a:pt x="160" y="13"/>
                  </a:lnTo>
                  <a:lnTo>
                    <a:pt x="154" y="19"/>
                  </a:lnTo>
                  <a:lnTo>
                    <a:pt x="144" y="19"/>
                  </a:lnTo>
                  <a:lnTo>
                    <a:pt x="137" y="16"/>
                  </a:lnTo>
                  <a:lnTo>
                    <a:pt x="120" y="18"/>
                  </a:lnTo>
                  <a:lnTo>
                    <a:pt x="112" y="36"/>
                  </a:lnTo>
                  <a:lnTo>
                    <a:pt x="106" y="38"/>
                  </a:lnTo>
                  <a:lnTo>
                    <a:pt x="96" y="68"/>
                  </a:lnTo>
                  <a:lnTo>
                    <a:pt x="67" y="94"/>
                  </a:lnTo>
                  <a:lnTo>
                    <a:pt x="59" y="127"/>
                  </a:lnTo>
                  <a:lnTo>
                    <a:pt x="51" y="137"/>
                  </a:lnTo>
                  <a:lnTo>
                    <a:pt x="48" y="147"/>
                  </a:lnTo>
                  <a:lnTo>
                    <a:pt x="1" y="148"/>
                  </a:lnTo>
                  <a:lnTo>
                    <a:pt x="1" y="148"/>
                  </a:lnTo>
                  <a:lnTo>
                    <a:pt x="0" y="158"/>
                  </a:lnTo>
                  <a:lnTo>
                    <a:pt x="5" y="150"/>
                  </a:lnTo>
                  <a:lnTo>
                    <a:pt x="85" y="150"/>
                  </a:lnTo>
                  <a:lnTo>
                    <a:pt x="82" y="116"/>
                  </a:lnTo>
                  <a:lnTo>
                    <a:pt x="87" y="104"/>
                  </a:lnTo>
                  <a:lnTo>
                    <a:pt x="107" y="102"/>
                  </a:lnTo>
                  <a:lnTo>
                    <a:pt x="108" y="41"/>
                  </a:lnTo>
                  <a:lnTo>
                    <a:pt x="174" y="42"/>
                  </a:lnTo>
                  <a:lnTo>
                    <a:pt x="175" y="6"/>
                  </a:lnTo>
                  <a:lnTo>
                    <a:pt x="175" y="1"/>
                  </a:lnTo>
                  <a:lnTo>
                    <a:pt x="175" y="0"/>
                  </a:lnTo>
                  <a:lnTo>
                    <a:pt x="175" y="0"/>
                  </a:ln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1" name="Saudi Arabia"/>
            <p:cNvSpPr>
              <a:spLocks/>
            </p:cNvSpPr>
            <p:nvPr/>
          </p:nvSpPr>
          <p:spPr bwMode="auto">
            <a:xfrm>
              <a:off x="7115175" y="3270251"/>
              <a:ext cx="701675" cy="596900"/>
            </a:xfrm>
            <a:custGeom>
              <a:avLst/>
              <a:gdLst>
                <a:gd name="T0" fmla="*/ 201 w 442"/>
                <a:gd name="T1" fmla="*/ 71 h 376"/>
                <a:gd name="T2" fmla="*/ 107 w 442"/>
                <a:gd name="T3" fmla="*/ 6 h 376"/>
                <a:gd name="T4" fmla="*/ 79 w 442"/>
                <a:gd name="T5" fmla="*/ 3 h 376"/>
                <a:gd name="T6" fmla="*/ 63 w 442"/>
                <a:gd name="T7" fmla="*/ 39 h 376"/>
                <a:gd name="T8" fmla="*/ 54 w 442"/>
                <a:gd name="T9" fmla="*/ 51 h 376"/>
                <a:gd name="T10" fmla="*/ 35 w 442"/>
                <a:gd name="T11" fmla="*/ 63 h 376"/>
                <a:gd name="T12" fmla="*/ 4 w 442"/>
                <a:gd name="T13" fmla="*/ 67 h 376"/>
                <a:gd name="T14" fmla="*/ 2 w 442"/>
                <a:gd name="T15" fmla="*/ 84 h 376"/>
                <a:gd name="T16" fmla="*/ 10 w 442"/>
                <a:gd name="T17" fmla="*/ 97 h 376"/>
                <a:gd name="T18" fmla="*/ 36 w 442"/>
                <a:gd name="T19" fmla="*/ 132 h 376"/>
                <a:gd name="T20" fmla="*/ 52 w 442"/>
                <a:gd name="T21" fmla="*/ 156 h 376"/>
                <a:gd name="T22" fmla="*/ 58 w 442"/>
                <a:gd name="T23" fmla="*/ 173 h 376"/>
                <a:gd name="T24" fmla="*/ 76 w 442"/>
                <a:gd name="T25" fmla="*/ 192 h 376"/>
                <a:gd name="T26" fmla="*/ 100 w 442"/>
                <a:gd name="T27" fmla="*/ 227 h 376"/>
                <a:gd name="T28" fmla="*/ 103 w 442"/>
                <a:gd name="T29" fmla="*/ 258 h 376"/>
                <a:gd name="T30" fmla="*/ 128 w 442"/>
                <a:gd name="T31" fmla="*/ 284 h 376"/>
                <a:gd name="T32" fmla="*/ 150 w 442"/>
                <a:gd name="T33" fmla="*/ 321 h 376"/>
                <a:gd name="T34" fmla="*/ 173 w 442"/>
                <a:gd name="T35" fmla="*/ 349 h 376"/>
                <a:gd name="T36" fmla="*/ 183 w 442"/>
                <a:gd name="T37" fmla="*/ 366 h 376"/>
                <a:gd name="T38" fmla="*/ 194 w 442"/>
                <a:gd name="T39" fmla="*/ 367 h 376"/>
                <a:gd name="T40" fmla="*/ 196 w 442"/>
                <a:gd name="T41" fmla="*/ 346 h 376"/>
                <a:gd name="T42" fmla="*/ 211 w 442"/>
                <a:gd name="T43" fmla="*/ 351 h 376"/>
                <a:gd name="T44" fmla="*/ 239 w 442"/>
                <a:gd name="T45" fmla="*/ 353 h 376"/>
                <a:gd name="T46" fmla="*/ 267 w 442"/>
                <a:gd name="T47" fmla="*/ 353 h 376"/>
                <a:gd name="T48" fmla="*/ 282 w 442"/>
                <a:gd name="T49" fmla="*/ 357 h 376"/>
                <a:gd name="T50" fmla="*/ 313 w 442"/>
                <a:gd name="T51" fmla="*/ 322 h 376"/>
                <a:gd name="T52" fmla="*/ 432 w 442"/>
                <a:gd name="T53" fmla="*/ 289 h 376"/>
                <a:gd name="T54" fmla="*/ 431 w 442"/>
                <a:gd name="T55" fmla="*/ 225 h 376"/>
                <a:gd name="T56" fmla="*/ 365 w 442"/>
                <a:gd name="T57" fmla="*/ 217 h 376"/>
                <a:gd name="T58" fmla="*/ 353 w 442"/>
                <a:gd name="T59" fmla="*/ 188 h 376"/>
                <a:gd name="T60" fmla="*/ 343 w 442"/>
                <a:gd name="T61" fmla="*/ 181 h 376"/>
                <a:gd name="T62" fmla="*/ 333 w 442"/>
                <a:gd name="T63" fmla="*/ 170 h 376"/>
                <a:gd name="T64" fmla="*/ 323 w 442"/>
                <a:gd name="T65" fmla="*/ 156 h 376"/>
                <a:gd name="T66" fmla="*/ 321 w 442"/>
                <a:gd name="T67" fmla="*/ 140 h 376"/>
                <a:gd name="T68" fmla="*/ 304 w 442"/>
                <a:gd name="T69" fmla="*/ 120 h 376"/>
                <a:gd name="T70" fmla="*/ 288 w 442"/>
                <a:gd name="T71" fmla="*/ 106 h 376"/>
                <a:gd name="T72" fmla="*/ 264 w 442"/>
                <a:gd name="T73" fmla="*/ 86 h 376"/>
                <a:gd name="T74" fmla="*/ 240 w 442"/>
                <a:gd name="T75" fmla="*/ 72 h 3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442" h="376">
                  <a:moveTo>
                    <a:pt x="240" y="72"/>
                  </a:moveTo>
                  <a:lnTo>
                    <a:pt x="201" y="71"/>
                  </a:lnTo>
                  <a:lnTo>
                    <a:pt x="139" y="23"/>
                  </a:lnTo>
                  <a:lnTo>
                    <a:pt x="107" y="6"/>
                  </a:lnTo>
                  <a:lnTo>
                    <a:pt x="82" y="0"/>
                  </a:lnTo>
                  <a:lnTo>
                    <a:pt x="79" y="3"/>
                  </a:lnTo>
                  <a:lnTo>
                    <a:pt x="40" y="15"/>
                  </a:lnTo>
                  <a:lnTo>
                    <a:pt x="63" y="39"/>
                  </a:lnTo>
                  <a:lnTo>
                    <a:pt x="57" y="43"/>
                  </a:lnTo>
                  <a:lnTo>
                    <a:pt x="54" y="51"/>
                  </a:lnTo>
                  <a:lnTo>
                    <a:pt x="39" y="54"/>
                  </a:lnTo>
                  <a:lnTo>
                    <a:pt x="35" y="63"/>
                  </a:lnTo>
                  <a:lnTo>
                    <a:pt x="27" y="71"/>
                  </a:lnTo>
                  <a:lnTo>
                    <a:pt x="4" y="67"/>
                  </a:lnTo>
                  <a:lnTo>
                    <a:pt x="2" y="76"/>
                  </a:lnTo>
                  <a:lnTo>
                    <a:pt x="2" y="84"/>
                  </a:lnTo>
                  <a:lnTo>
                    <a:pt x="0" y="97"/>
                  </a:lnTo>
                  <a:lnTo>
                    <a:pt x="10" y="97"/>
                  </a:lnTo>
                  <a:lnTo>
                    <a:pt x="22" y="114"/>
                  </a:lnTo>
                  <a:lnTo>
                    <a:pt x="36" y="132"/>
                  </a:lnTo>
                  <a:lnTo>
                    <a:pt x="45" y="150"/>
                  </a:lnTo>
                  <a:lnTo>
                    <a:pt x="52" y="156"/>
                  </a:lnTo>
                  <a:lnTo>
                    <a:pt x="58" y="168"/>
                  </a:lnTo>
                  <a:lnTo>
                    <a:pt x="58" y="173"/>
                  </a:lnTo>
                  <a:lnTo>
                    <a:pt x="65" y="187"/>
                  </a:lnTo>
                  <a:lnTo>
                    <a:pt x="76" y="192"/>
                  </a:lnTo>
                  <a:lnTo>
                    <a:pt x="86" y="201"/>
                  </a:lnTo>
                  <a:lnTo>
                    <a:pt x="100" y="227"/>
                  </a:lnTo>
                  <a:lnTo>
                    <a:pt x="100" y="241"/>
                  </a:lnTo>
                  <a:lnTo>
                    <a:pt x="103" y="258"/>
                  </a:lnTo>
                  <a:lnTo>
                    <a:pt x="118" y="281"/>
                  </a:lnTo>
                  <a:lnTo>
                    <a:pt x="128" y="284"/>
                  </a:lnTo>
                  <a:lnTo>
                    <a:pt x="143" y="301"/>
                  </a:lnTo>
                  <a:lnTo>
                    <a:pt x="150" y="321"/>
                  </a:lnTo>
                  <a:lnTo>
                    <a:pt x="162" y="340"/>
                  </a:lnTo>
                  <a:lnTo>
                    <a:pt x="173" y="349"/>
                  </a:lnTo>
                  <a:lnTo>
                    <a:pt x="175" y="358"/>
                  </a:lnTo>
                  <a:lnTo>
                    <a:pt x="183" y="366"/>
                  </a:lnTo>
                  <a:lnTo>
                    <a:pt x="185" y="376"/>
                  </a:lnTo>
                  <a:lnTo>
                    <a:pt x="194" y="367"/>
                  </a:lnTo>
                  <a:lnTo>
                    <a:pt x="192" y="358"/>
                  </a:lnTo>
                  <a:lnTo>
                    <a:pt x="196" y="346"/>
                  </a:lnTo>
                  <a:lnTo>
                    <a:pt x="205" y="353"/>
                  </a:lnTo>
                  <a:lnTo>
                    <a:pt x="211" y="351"/>
                  </a:lnTo>
                  <a:lnTo>
                    <a:pt x="235" y="350"/>
                  </a:lnTo>
                  <a:lnTo>
                    <a:pt x="239" y="353"/>
                  </a:lnTo>
                  <a:lnTo>
                    <a:pt x="258" y="354"/>
                  </a:lnTo>
                  <a:lnTo>
                    <a:pt x="267" y="353"/>
                  </a:lnTo>
                  <a:lnTo>
                    <a:pt x="272" y="361"/>
                  </a:lnTo>
                  <a:lnTo>
                    <a:pt x="282" y="357"/>
                  </a:lnTo>
                  <a:lnTo>
                    <a:pt x="295" y="332"/>
                  </a:lnTo>
                  <a:lnTo>
                    <a:pt x="313" y="322"/>
                  </a:lnTo>
                  <a:lnTo>
                    <a:pt x="372" y="312"/>
                  </a:lnTo>
                  <a:lnTo>
                    <a:pt x="432" y="289"/>
                  </a:lnTo>
                  <a:lnTo>
                    <a:pt x="442" y="241"/>
                  </a:lnTo>
                  <a:lnTo>
                    <a:pt x="431" y="225"/>
                  </a:lnTo>
                  <a:lnTo>
                    <a:pt x="427" y="229"/>
                  </a:lnTo>
                  <a:lnTo>
                    <a:pt x="365" y="217"/>
                  </a:lnTo>
                  <a:lnTo>
                    <a:pt x="354" y="194"/>
                  </a:lnTo>
                  <a:lnTo>
                    <a:pt x="353" y="188"/>
                  </a:lnTo>
                  <a:lnTo>
                    <a:pt x="349" y="179"/>
                  </a:lnTo>
                  <a:lnTo>
                    <a:pt x="343" y="181"/>
                  </a:lnTo>
                  <a:lnTo>
                    <a:pt x="337" y="176"/>
                  </a:lnTo>
                  <a:lnTo>
                    <a:pt x="333" y="170"/>
                  </a:lnTo>
                  <a:lnTo>
                    <a:pt x="329" y="162"/>
                  </a:lnTo>
                  <a:lnTo>
                    <a:pt x="323" y="156"/>
                  </a:lnTo>
                  <a:lnTo>
                    <a:pt x="319" y="147"/>
                  </a:lnTo>
                  <a:lnTo>
                    <a:pt x="321" y="140"/>
                  </a:lnTo>
                  <a:lnTo>
                    <a:pt x="319" y="129"/>
                  </a:lnTo>
                  <a:lnTo>
                    <a:pt x="304" y="120"/>
                  </a:lnTo>
                  <a:lnTo>
                    <a:pt x="299" y="112"/>
                  </a:lnTo>
                  <a:lnTo>
                    <a:pt x="288" y="106"/>
                  </a:lnTo>
                  <a:lnTo>
                    <a:pt x="278" y="86"/>
                  </a:lnTo>
                  <a:lnTo>
                    <a:pt x="264" y="86"/>
                  </a:lnTo>
                  <a:lnTo>
                    <a:pt x="257" y="74"/>
                  </a:lnTo>
                  <a:lnTo>
                    <a:pt x="240" y="72"/>
                  </a:lnTo>
                  <a:lnTo>
                    <a:pt x="240" y="72"/>
                  </a:ln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2" name="Sudan"/>
            <p:cNvSpPr>
              <a:spLocks/>
            </p:cNvSpPr>
            <p:nvPr/>
          </p:nvSpPr>
          <p:spPr bwMode="auto">
            <a:xfrm>
              <a:off x="6726237" y="3652838"/>
              <a:ext cx="536575" cy="504825"/>
            </a:xfrm>
            <a:custGeom>
              <a:avLst/>
              <a:gdLst>
                <a:gd name="T0" fmla="*/ 307 w 338"/>
                <a:gd name="T1" fmla="*/ 120 h 318"/>
                <a:gd name="T2" fmla="*/ 328 w 338"/>
                <a:gd name="T3" fmla="*/ 109 h 318"/>
                <a:gd name="T4" fmla="*/ 326 w 338"/>
                <a:gd name="T5" fmla="*/ 86 h 318"/>
                <a:gd name="T6" fmla="*/ 308 w 338"/>
                <a:gd name="T7" fmla="*/ 52 h 318"/>
                <a:gd name="T8" fmla="*/ 308 w 338"/>
                <a:gd name="T9" fmla="*/ 24 h 318"/>
                <a:gd name="T10" fmla="*/ 219 w 338"/>
                <a:gd name="T11" fmla="*/ 0 h 318"/>
                <a:gd name="T12" fmla="*/ 57 w 338"/>
                <a:gd name="T13" fmla="*/ 0 h 318"/>
                <a:gd name="T14" fmla="*/ 35 w 338"/>
                <a:gd name="T15" fmla="*/ 48 h 318"/>
                <a:gd name="T16" fmla="*/ 39 w 338"/>
                <a:gd name="T17" fmla="*/ 152 h 318"/>
                <a:gd name="T18" fmla="*/ 12 w 338"/>
                <a:gd name="T19" fmla="*/ 168 h 318"/>
                <a:gd name="T20" fmla="*/ 11 w 338"/>
                <a:gd name="T21" fmla="*/ 188 h 318"/>
                <a:gd name="T22" fmla="*/ 7 w 338"/>
                <a:gd name="T23" fmla="*/ 205 h 318"/>
                <a:gd name="T24" fmla="*/ 0 w 338"/>
                <a:gd name="T25" fmla="*/ 224 h 318"/>
                <a:gd name="T26" fmla="*/ 12 w 338"/>
                <a:gd name="T27" fmla="*/ 232 h 318"/>
                <a:gd name="T28" fmla="*/ 21 w 338"/>
                <a:gd name="T29" fmla="*/ 253 h 318"/>
                <a:gd name="T30" fmla="*/ 23 w 338"/>
                <a:gd name="T31" fmla="*/ 268 h 318"/>
                <a:gd name="T32" fmla="*/ 35 w 338"/>
                <a:gd name="T33" fmla="*/ 293 h 318"/>
                <a:gd name="T34" fmla="*/ 34 w 338"/>
                <a:gd name="T35" fmla="*/ 310 h 318"/>
                <a:gd name="T36" fmla="*/ 43 w 338"/>
                <a:gd name="T37" fmla="*/ 318 h 318"/>
                <a:gd name="T38" fmla="*/ 56 w 338"/>
                <a:gd name="T39" fmla="*/ 311 h 318"/>
                <a:gd name="T40" fmla="*/ 67 w 338"/>
                <a:gd name="T41" fmla="*/ 279 h 318"/>
                <a:gd name="T42" fmla="*/ 86 w 338"/>
                <a:gd name="T43" fmla="*/ 282 h 318"/>
                <a:gd name="T44" fmla="*/ 103 w 338"/>
                <a:gd name="T45" fmla="*/ 298 h 318"/>
                <a:gd name="T46" fmla="*/ 125 w 338"/>
                <a:gd name="T47" fmla="*/ 295 h 318"/>
                <a:gd name="T48" fmla="*/ 148 w 338"/>
                <a:gd name="T49" fmla="*/ 300 h 318"/>
                <a:gd name="T50" fmla="*/ 161 w 338"/>
                <a:gd name="T51" fmla="*/ 291 h 318"/>
                <a:gd name="T52" fmla="*/ 170 w 338"/>
                <a:gd name="T53" fmla="*/ 279 h 318"/>
                <a:gd name="T54" fmla="*/ 198 w 338"/>
                <a:gd name="T55" fmla="*/ 290 h 318"/>
                <a:gd name="T56" fmla="*/ 219 w 338"/>
                <a:gd name="T57" fmla="*/ 260 h 318"/>
                <a:gd name="T58" fmla="*/ 212 w 338"/>
                <a:gd name="T59" fmla="*/ 239 h 318"/>
                <a:gd name="T60" fmla="*/ 226 w 338"/>
                <a:gd name="T61" fmla="*/ 232 h 318"/>
                <a:gd name="T62" fmla="*/ 233 w 338"/>
                <a:gd name="T63" fmla="*/ 252 h 318"/>
                <a:gd name="T64" fmla="*/ 247 w 338"/>
                <a:gd name="T65" fmla="*/ 278 h 318"/>
                <a:gd name="T66" fmla="*/ 250 w 338"/>
                <a:gd name="T67" fmla="*/ 297 h 318"/>
                <a:gd name="T68" fmla="*/ 253 w 338"/>
                <a:gd name="T69" fmla="*/ 295 h 318"/>
                <a:gd name="T70" fmla="*/ 268 w 338"/>
                <a:gd name="T71" fmla="*/ 264 h 318"/>
                <a:gd name="T72" fmla="*/ 278 w 338"/>
                <a:gd name="T73" fmla="*/ 236 h 318"/>
                <a:gd name="T74" fmla="*/ 299 w 338"/>
                <a:gd name="T75" fmla="*/ 201 h 318"/>
                <a:gd name="T76" fmla="*/ 299 w 338"/>
                <a:gd name="T77" fmla="*/ 171 h 318"/>
                <a:gd name="T78" fmla="*/ 305 w 338"/>
                <a:gd name="T79" fmla="*/ 136 h 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338" h="318">
                  <a:moveTo>
                    <a:pt x="305" y="136"/>
                  </a:moveTo>
                  <a:lnTo>
                    <a:pt x="307" y="120"/>
                  </a:lnTo>
                  <a:lnTo>
                    <a:pt x="313" y="112"/>
                  </a:lnTo>
                  <a:lnTo>
                    <a:pt x="328" y="109"/>
                  </a:lnTo>
                  <a:lnTo>
                    <a:pt x="338" y="96"/>
                  </a:lnTo>
                  <a:lnTo>
                    <a:pt x="326" y="86"/>
                  </a:lnTo>
                  <a:lnTo>
                    <a:pt x="317" y="81"/>
                  </a:lnTo>
                  <a:lnTo>
                    <a:pt x="308" y="52"/>
                  </a:lnTo>
                  <a:lnTo>
                    <a:pt x="304" y="28"/>
                  </a:lnTo>
                  <a:lnTo>
                    <a:pt x="308" y="24"/>
                  </a:lnTo>
                  <a:lnTo>
                    <a:pt x="301" y="0"/>
                  </a:lnTo>
                  <a:lnTo>
                    <a:pt x="219" y="0"/>
                  </a:lnTo>
                  <a:lnTo>
                    <a:pt x="139" y="0"/>
                  </a:lnTo>
                  <a:lnTo>
                    <a:pt x="57" y="0"/>
                  </a:lnTo>
                  <a:lnTo>
                    <a:pt x="59" y="48"/>
                  </a:lnTo>
                  <a:lnTo>
                    <a:pt x="35" y="48"/>
                  </a:lnTo>
                  <a:lnTo>
                    <a:pt x="35" y="57"/>
                  </a:lnTo>
                  <a:lnTo>
                    <a:pt x="39" y="152"/>
                  </a:lnTo>
                  <a:lnTo>
                    <a:pt x="21" y="151"/>
                  </a:lnTo>
                  <a:lnTo>
                    <a:pt x="12" y="168"/>
                  </a:lnTo>
                  <a:lnTo>
                    <a:pt x="7" y="183"/>
                  </a:lnTo>
                  <a:lnTo>
                    <a:pt x="11" y="188"/>
                  </a:lnTo>
                  <a:lnTo>
                    <a:pt x="5" y="196"/>
                  </a:lnTo>
                  <a:lnTo>
                    <a:pt x="7" y="205"/>
                  </a:lnTo>
                  <a:lnTo>
                    <a:pt x="2" y="215"/>
                  </a:lnTo>
                  <a:lnTo>
                    <a:pt x="0" y="224"/>
                  </a:lnTo>
                  <a:lnTo>
                    <a:pt x="7" y="223"/>
                  </a:lnTo>
                  <a:lnTo>
                    <a:pt x="12" y="232"/>
                  </a:lnTo>
                  <a:lnTo>
                    <a:pt x="13" y="246"/>
                  </a:lnTo>
                  <a:lnTo>
                    <a:pt x="21" y="253"/>
                  </a:lnTo>
                  <a:lnTo>
                    <a:pt x="21" y="258"/>
                  </a:lnTo>
                  <a:lnTo>
                    <a:pt x="23" y="268"/>
                  </a:lnTo>
                  <a:lnTo>
                    <a:pt x="35" y="283"/>
                  </a:lnTo>
                  <a:lnTo>
                    <a:pt x="35" y="293"/>
                  </a:lnTo>
                  <a:lnTo>
                    <a:pt x="33" y="303"/>
                  </a:lnTo>
                  <a:lnTo>
                    <a:pt x="34" y="310"/>
                  </a:lnTo>
                  <a:lnTo>
                    <a:pt x="41" y="317"/>
                  </a:lnTo>
                  <a:lnTo>
                    <a:pt x="43" y="318"/>
                  </a:lnTo>
                  <a:lnTo>
                    <a:pt x="49" y="315"/>
                  </a:lnTo>
                  <a:lnTo>
                    <a:pt x="56" y="311"/>
                  </a:lnTo>
                  <a:lnTo>
                    <a:pt x="62" y="290"/>
                  </a:lnTo>
                  <a:lnTo>
                    <a:pt x="67" y="279"/>
                  </a:lnTo>
                  <a:lnTo>
                    <a:pt x="82" y="276"/>
                  </a:lnTo>
                  <a:lnTo>
                    <a:pt x="86" y="282"/>
                  </a:lnTo>
                  <a:lnTo>
                    <a:pt x="97" y="296"/>
                  </a:lnTo>
                  <a:lnTo>
                    <a:pt x="103" y="298"/>
                  </a:lnTo>
                  <a:lnTo>
                    <a:pt x="110" y="294"/>
                  </a:lnTo>
                  <a:lnTo>
                    <a:pt x="125" y="295"/>
                  </a:lnTo>
                  <a:lnTo>
                    <a:pt x="128" y="300"/>
                  </a:lnTo>
                  <a:lnTo>
                    <a:pt x="148" y="300"/>
                  </a:lnTo>
                  <a:lnTo>
                    <a:pt x="149" y="295"/>
                  </a:lnTo>
                  <a:lnTo>
                    <a:pt x="161" y="291"/>
                  </a:lnTo>
                  <a:lnTo>
                    <a:pt x="162" y="283"/>
                  </a:lnTo>
                  <a:lnTo>
                    <a:pt x="170" y="279"/>
                  </a:lnTo>
                  <a:lnTo>
                    <a:pt x="188" y="293"/>
                  </a:lnTo>
                  <a:lnTo>
                    <a:pt x="198" y="290"/>
                  </a:lnTo>
                  <a:lnTo>
                    <a:pt x="208" y="273"/>
                  </a:lnTo>
                  <a:lnTo>
                    <a:pt x="219" y="260"/>
                  </a:lnTo>
                  <a:lnTo>
                    <a:pt x="218" y="245"/>
                  </a:lnTo>
                  <a:lnTo>
                    <a:pt x="212" y="239"/>
                  </a:lnTo>
                  <a:lnTo>
                    <a:pt x="225" y="238"/>
                  </a:lnTo>
                  <a:lnTo>
                    <a:pt x="226" y="232"/>
                  </a:lnTo>
                  <a:lnTo>
                    <a:pt x="235" y="234"/>
                  </a:lnTo>
                  <a:lnTo>
                    <a:pt x="233" y="252"/>
                  </a:lnTo>
                  <a:lnTo>
                    <a:pt x="237" y="268"/>
                  </a:lnTo>
                  <a:lnTo>
                    <a:pt x="247" y="278"/>
                  </a:lnTo>
                  <a:lnTo>
                    <a:pt x="250" y="286"/>
                  </a:lnTo>
                  <a:lnTo>
                    <a:pt x="250" y="297"/>
                  </a:lnTo>
                  <a:lnTo>
                    <a:pt x="253" y="298"/>
                  </a:lnTo>
                  <a:lnTo>
                    <a:pt x="253" y="295"/>
                  </a:lnTo>
                  <a:lnTo>
                    <a:pt x="259" y="270"/>
                  </a:lnTo>
                  <a:lnTo>
                    <a:pt x="268" y="264"/>
                  </a:lnTo>
                  <a:lnTo>
                    <a:pt x="270" y="253"/>
                  </a:lnTo>
                  <a:lnTo>
                    <a:pt x="278" y="236"/>
                  </a:lnTo>
                  <a:lnTo>
                    <a:pt x="290" y="224"/>
                  </a:lnTo>
                  <a:lnTo>
                    <a:pt x="299" y="201"/>
                  </a:lnTo>
                  <a:lnTo>
                    <a:pt x="301" y="181"/>
                  </a:lnTo>
                  <a:lnTo>
                    <a:pt x="299" y="171"/>
                  </a:lnTo>
                  <a:lnTo>
                    <a:pt x="305" y="136"/>
                  </a:lnTo>
                  <a:lnTo>
                    <a:pt x="305" y="136"/>
                  </a:ln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3" name="South Sudan"/>
            <p:cNvSpPr>
              <a:spLocks/>
            </p:cNvSpPr>
            <p:nvPr/>
          </p:nvSpPr>
          <p:spPr bwMode="auto">
            <a:xfrm>
              <a:off x="6794500" y="4021138"/>
              <a:ext cx="381000" cy="328613"/>
            </a:xfrm>
            <a:custGeom>
              <a:avLst/>
              <a:gdLst>
                <a:gd name="T0" fmla="*/ 204 w 240"/>
                <a:gd name="T1" fmla="*/ 46 h 207"/>
                <a:gd name="T2" fmla="*/ 190 w 240"/>
                <a:gd name="T3" fmla="*/ 20 h 207"/>
                <a:gd name="T4" fmla="*/ 183 w 240"/>
                <a:gd name="T5" fmla="*/ 0 h 207"/>
                <a:gd name="T6" fmla="*/ 169 w 240"/>
                <a:gd name="T7" fmla="*/ 7 h 207"/>
                <a:gd name="T8" fmla="*/ 176 w 240"/>
                <a:gd name="T9" fmla="*/ 28 h 207"/>
                <a:gd name="T10" fmla="*/ 155 w 240"/>
                <a:gd name="T11" fmla="*/ 58 h 207"/>
                <a:gd name="T12" fmla="*/ 127 w 240"/>
                <a:gd name="T13" fmla="*/ 47 h 207"/>
                <a:gd name="T14" fmla="*/ 118 w 240"/>
                <a:gd name="T15" fmla="*/ 59 h 207"/>
                <a:gd name="T16" fmla="*/ 105 w 240"/>
                <a:gd name="T17" fmla="*/ 68 h 207"/>
                <a:gd name="T18" fmla="*/ 82 w 240"/>
                <a:gd name="T19" fmla="*/ 63 h 207"/>
                <a:gd name="T20" fmla="*/ 60 w 240"/>
                <a:gd name="T21" fmla="*/ 66 h 207"/>
                <a:gd name="T22" fmla="*/ 43 w 240"/>
                <a:gd name="T23" fmla="*/ 50 h 207"/>
                <a:gd name="T24" fmla="*/ 24 w 240"/>
                <a:gd name="T25" fmla="*/ 47 h 207"/>
                <a:gd name="T26" fmla="*/ 13 w 240"/>
                <a:gd name="T27" fmla="*/ 79 h 207"/>
                <a:gd name="T28" fmla="*/ 0 w 240"/>
                <a:gd name="T29" fmla="*/ 86 h 207"/>
                <a:gd name="T30" fmla="*/ 26 w 240"/>
                <a:gd name="T31" fmla="*/ 105 h 207"/>
                <a:gd name="T32" fmla="*/ 40 w 240"/>
                <a:gd name="T33" fmla="*/ 125 h 207"/>
                <a:gd name="T34" fmla="*/ 55 w 240"/>
                <a:gd name="T35" fmla="*/ 149 h 207"/>
                <a:gd name="T36" fmla="*/ 74 w 240"/>
                <a:gd name="T37" fmla="*/ 167 h 207"/>
                <a:gd name="T38" fmla="*/ 96 w 240"/>
                <a:gd name="T39" fmla="*/ 190 h 207"/>
                <a:gd name="T40" fmla="*/ 112 w 240"/>
                <a:gd name="T41" fmla="*/ 187 h 207"/>
                <a:gd name="T42" fmla="*/ 129 w 240"/>
                <a:gd name="T43" fmla="*/ 191 h 207"/>
                <a:gd name="T44" fmla="*/ 147 w 240"/>
                <a:gd name="T45" fmla="*/ 207 h 207"/>
                <a:gd name="T46" fmla="*/ 169 w 240"/>
                <a:gd name="T47" fmla="*/ 206 h 207"/>
                <a:gd name="T48" fmla="*/ 201 w 240"/>
                <a:gd name="T49" fmla="*/ 201 h 207"/>
                <a:gd name="T50" fmla="*/ 226 w 240"/>
                <a:gd name="T51" fmla="*/ 176 h 207"/>
                <a:gd name="T52" fmla="*/ 227 w 240"/>
                <a:gd name="T53" fmla="*/ 134 h 207"/>
                <a:gd name="T54" fmla="*/ 214 w 240"/>
                <a:gd name="T55" fmla="*/ 120 h 207"/>
                <a:gd name="T56" fmla="*/ 190 w 240"/>
                <a:gd name="T57" fmla="*/ 105 h 207"/>
                <a:gd name="T58" fmla="*/ 208 w 240"/>
                <a:gd name="T59" fmla="*/ 92 h 207"/>
                <a:gd name="T60" fmla="*/ 210 w 240"/>
                <a:gd name="T61" fmla="*/ 66 h 207"/>
                <a:gd name="T62" fmla="*/ 207 w 240"/>
                <a:gd name="T63" fmla="*/ 54 h 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40" h="207">
                  <a:moveTo>
                    <a:pt x="207" y="54"/>
                  </a:moveTo>
                  <a:lnTo>
                    <a:pt x="204" y="46"/>
                  </a:lnTo>
                  <a:lnTo>
                    <a:pt x="194" y="36"/>
                  </a:lnTo>
                  <a:lnTo>
                    <a:pt x="190" y="20"/>
                  </a:lnTo>
                  <a:lnTo>
                    <a:pt x="192" y="2"/>
                  </a:lnTo>
                  <a:lnTo>
                    <a:pt x="183" y="0"/>
                  </a:lnTo>
                  <a:lnTo>
                    <a:pt x="182" y="6"/>
                  </a:lnTo>
                  <a:lnTo>
                    <a:pt x="169" y="7"/>
                  </a:lnTo>
                  <a:lnTo>
                    <a:pt x="175" y="13"/>
                  </a:lnTo>
                  <a:lnTo>
                    <a:pt x="176" y="28"/>
                  </a:lnTo>
                  <a:lnTo>
                    <a:pt x="165" y="41"/>
                  </a:lnTo>
                  <a:lnTo>
                    <a:pt x="155" y="58"/>
                  </a:lnTo>
                  <a:lnTo>
                    <a:pt x="145" y="61"/>
                  </a:lnTo>
                  <a:lnTo>
                    <a:pt x="127" y="47"/>
                  </a:lnTo>
                  <a:lnTo>
                    <a:pt x="119" y="51"/>
                  </a:lnTo>
                  <a:lnTo>
                    <a:pt x="118" y="59"/>
                  </a:lnTo>
                  <a:lnTo>
                    <a:pt x="106" y="63"/>
                  </a:lnTo>
                  <a:lnTo>
                    <a:pt x="105" y="68"/>
                  </a:lnTo>
                  <a:lnTo>
                    <a:pt x="85" y="68"/>
                  </a:lnTo>
                  <a:lnTo>
                    <a:pt x="82" y="63"/>
                  </a:lnTo>
                  <a:lnTo>
                    <a:pt x="67" y="62"/>
                  </a:lnTo>
                  <a:lnTo>
                    <a:pt x="60" y="66"/>
                  </a:lnTo>
                  <a:lnTo>
                    <a:pt x="54" y="64"/>
                  </a:lnTo>
                  <a:lnTo>
                    <a:pt x="43" y="50"/>
                  </a:lnTo>
                  <a:lnTo>
                    <a:pt x="39" y="44"/>
                  </a:lnTo>
                  <a:lnTo>
                    <a:pt x="24" y="47"/>
                  </a:lnTo>
                  <a:lnTo>
                    <a:pt x="19" y="58"/>
                  </a:lnTo>
                  <a:lnTo>
                    <a:pt x="13" y="79"/>
                  </a:lnTo>
                  <a:lnTo>
                    <a:pt x="6" y="83"/>
                  </a:lnTo>
                  <a:lnTo>
                    <a:pt x="0" y="86"/>
                  </a:lnTo>
                  <a:lnTo>
                    <a:pt x="14" y="95"/>
                  </a:lnTo>
                  <a:lnTo>
                    <a:pt x="26" y="105"/>
                  </a:lnTo>
                  <a:lnTo>
                    <a:pt x="26" y="113"/>
                  </a:lnTo>
                  <a:lnTo>
                    <a:pt x="40" y="125"/>
                  </a:lnTo>
                  <a:lnTo>
                    <a:pt x="49" y="135"/>
                  </a:lnTo>
                  <a:lnTo>
                    <a:pt x="55" y="149"/>
                  </a:lnTo>
                  <a:lnTo>
                    <a:pt x="71" y="159"/>
                  </a:lnTo>
                  <a:lnTo>
                    <a:pt x="74" y="167"/>
                  </a:lnTo>
                  <a:lnTo>
                    <a:pt x="87" y="186"/>
                  </a:lnTo>
                  <a:lnTo>
                    <a:pt x="96" y="190"/>
                  </a:lnTo>
                  <a:lnTo>
                    <a:pt x="102" y="185"/>
                  </a:lnTo>
                  <a:lnTo>
                    <a:pt x="112" y="187"/>
                  </a:lnTo>
                  <a:lnTo>
                    <a:pt x="123" y="182"/>
                  </a:lnTo>
                  <a:lnTo>
                    <a:pt x="129" y="191"/>
                  </a:lnTo>
                  <a:lnTo>
                    <a:pt x="147" y="207"/>
                  </a:lnTo>
                  <a:lnTo>
                    <a:pt x="147" y="207"/>
                  </a:lnTo>
                  <a:lnTo>
                    <a:pt x="156" y="201"/>
                  </a:lnTo>
                  <a:lnTo>
                    <a:pt x="169" y="206"/>
                  </a:lnTo>
                  <a:lnTo>
                    <a:pt x="186" y="201"/>
                  </a:lnTo>
                  <a:lnTo>
                    <a:pt x="201" y="201"/>
                  </a:lnTo>
                  <a:lnTo>
                    <a:pt x="213" y="190"/>
                  </a:lnTo>
                  <a:lnTo>
                    <a:pt x="226" y="176"/>
                  </a:lnTo>
                  <a:lnTo>
                    <a:pt x="240" y="160"/>
                  </a:lnTo>
                  <a:lnTo>
                    <a:pt x="227" y="134"/>
                  </a:lnTo>
                  <a:lnTo>
                    <a:pt x="217" y="129"/>
                  </a:lnTo>
                  <a:lnTo>
                    <a:pt x="214" y="120"/>
                  </a:lnTo>
                  <a:lnTo>
                    <a:pt x="203" y="107"/>
                  </a:lnTo>
                  <a:lnTo>
                    <a:pt x="190" y="105"/>
                  </a:lnTo>
                  <a:lnTo>
                    <a:pt x="197" y="92"/>
                  </a:lnTo>
                  <a:lnTo>
                    <a:pt x="208" y="92"/>
                  </a:lnTo>
                  <a:lnTo>
                    <a:pt x="211" y="85"/>
                  </a:lnTo>
                  <a:lnTo>
                    <a:pt x="210" y="66"/>
                  </a:lnTo>
                  <a:lnTo>
                    <a:pt x="207" y="65"/>
                  </a:lnTo>
                  <a:lnTo>
                    <a:pt x="207" y="54"/>
                  </a:lnTo>
                  <a:lnTo>
                    <a:pt x="207" y="54"/>
                  </a:ln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4" name="Senegal"/>
            <p:cNvSpPr>
              <a:spLocks/>
            </p:cNvSpPr>
            <p:nvPr/>
          </p:nvSpPr>
          <p:spPr bwMode="auto">
            <a:xfrm>
              <a:off x="5419725" y="3856038"/>
              <a:ext cx="201612" cy="161925"/>
            </a:xfrm>
            <a:custGeom>
              <a:avLst/>
              <a:gdLst>
                <a:gd name="T0" fmla="*/ 113 w 127"/>
                <a:gd name="T1" fmla="*/ 48 h 102"/>
                <a:gd name="T2" fmla="*/ 99 w 127"/>
                <a:gd name="T3" fmla="*/ 31 h 102"/>
                <a:gd name="T4" fmla="*/ 87 w 127"/>
                <a:gd name="T5" fmla="*/ 13 h 102"/>
                <a:gd name="T6" fmla="*/ 74 w 127"/>
                <a:gd name="T7" fmla="*/ 8 h 102"/>
                <a:gd name="T8" fmla="*/ 64 w 127"/>
                <a:gd name="T9" fmla="*/ 0 h 102"/>
                <a:gd name="T10" fmla="*/ 53 w 127"/>
                <a:gd name="T11" fmla="*/ 0 h 102"/>
                <a:gd name="T12" fmla="*/ 42 w 127"/>
                <a:gd name="T13" fmla="*/ 6 h 102"/>
                <a:gd name="T14" fmla="*/ 32 w 127"/>
                <a:gd name="T15" fmla="*/ 4 h 102"/>
                <a:gd name="T16" fmla="*/ 25 w 127"/>
                <a:gd name="T17" fmla="*/ 12 h 102"/>
                <a:gd name="T18" fmla="*/ 20 w 127"/>
                <a:gd name="T19" fmla="*/ 24 h 102"/>
                <a:gd name="T20" fmla="*/ 9 w 127"/>
                <a:gd name="T21" fmla="*/ 41 h 102"/>
                <a:gd name="T22" fmla="*/ 0 w 127"/>
                <a:gd name="T23" fmla="*/ 45 h 102"/>
                <a:gd name="T24" fmla="*/ 10 w 127"/>
                <a:gd name="T25" fmla="*/ 54 h 102"/>
                <a:gd name="T26" fmla="*/ 18 w 127"/>
                <a:gd name="T27" fmla="*/ 72 h 102"/>
                <a:gd name="T28" fmla="*/ 41 w 127"/>
                <a:gd name="T29" fmla="*/ 71 h 102"/>
                <a:gd name="T30" fmla="*/ 46 w 127"/>
                <a:gd name="T31" fmla="*/ 66 h 102"/>
                <a:gd name="T32" fmla="*/ 53 w 127"/>
                <a:gd name="T33" fmla="*/ 66 h 102"/>
                <a:gd name="T34" fmla="*/ 60 w 127"/>
                <a:gd name="T35" fmla="*/ 71 h 102"/>
                <a:gd name="T36" fmla="*/ 67 w 127"/>
                <a:gd name="T37" fmla="*/ 71 h 102"/>
                <a:gd name="T38" fmla="*/ 74 w 127"/>
                <a:gd name="T39" fmla="*/ 68 h 102"/>
                <a:gd name="T40" fmla="*/ 78 w 127"/>
                <a:gd name="T41" fmla="*/ 74 h 102"/>
                <a:gd name="T42" fmla="*/ 69 w 127"/>
                <a:gd name="T43" fmla="*/ 80 h 102"/>
                <a:gd name="T44" fmla="*/ 60 w 127"/>
                <a:gd name="T45" fmla="*/ 79 h 102"/>
                <a:gd name="T46" fmla="*/ 51 w 127"/>
                <a:gd name="T47" fmla="*/ 74 h 102"/>
                <a:gd name="T48" fmla="*/ 43 w 127"/>
                <a:gd name="T49" fmla="*/ 80 h 102"/>
                <a:gd name="T50" fmla="*/ 40 w 127"/>
                <a:gd name="T51" fmla="*/ 80 h 102"/>
                <a:gd name="T52" fmla="*/ 34 w 127"/>
                <a:gd name="T53" fmla="*/ 83 h 102"/>
                <a:gd name="T54" fmla="*/ 15 w 127"/>
                <a:gd name="T55" fmla="*/ 83 h 102"/>
                <a:gd name="T56" fmla="*/ 18 w 127"/>
                <a:gd name="T57" fmla="*/ 101 h 102"/>
                <a:gd name="T58" fmla="*/ 29 w 127"/>
                <a:gd name="T59" fmla="*/ 97 h 102"/>
                <a:gd name="T60" fmla="*/ 37 w 127"/>
                <a:gd name="T61" fmla="*/ 97 h 102"/>
                <a:gd name="T62" fmla="*/ 42 w 127"/>
                <a:gd name="T63" fmla="*/ 95 h 102"/>
                <a:gd name="T64" fmla="*/ 81 w 127"/>
                <a:gd name="T65" fmla="*/ 96 h 102"/>
                <a:gd name="T66" fmla="*/ 91 w 127"/>
                <a:gd name="T67" fmla="*/ 97 h 102"/>
                <a:gd name="T68" fmla="*/ 106 w 127"/>
                <a:gd name="T69" fmla="*/ 102 h 102"/>
                <a:gd name="T70" fmla="*/ 111 w 127"/>
                <a:gd name="T71" fmla="*/ 101 h 102"/>
                <a:gd name="T72" fmla="*/ 112 w 127"/>
                <a:gd name="T73" fmla="*/ 99 h 102"/>
                <a:gd name="T74" fmla="*/ 123 w 127"/>
                <a:gd name="T75" fmla="*/ 101 h 102"/>
                <a:gd name="T76" fmla="*/ 126 w 127"/>
                <a:gd name="T77" fmla="*/ 99 h 102"/>
                <a:gd name="T78" fmla="*/ 127 w 127"/>
                <a:gd name="T79" fmla="*/ 92 h 102"/>
                <a:gd name="T80" fmla="*/ 126 w 127"/>
                <a:gd name="T81" fmla="*/ 83 h 102"/>
                <a:gd name="T82" fmla="*/ 118 w 127"/>
                <a:gd name="T83" fmla="*/ 76 h 102"/>
                <a:gd name="T84" fmla="*/ 113 w 127"/>
                <a:gd name="T85" fmla="*/ 62 h 102"/>
                <a:gd name="T86" fmla="*/ 113 w 127"/>
                <a:gd name="T87" fmla="*/ 48 h 102"/>
                <a:gd name="T88" fmla="*/ 113 w 127"/>
                <a:gd name="T89" fmla="*/ 48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27" h="102">
                  <a:moveTo>
                    <a:pt x="113" y="48"/>
                  </a:moveTo>
                  <a:lnTo>
                    <a:pt x="99" y="31"/>
                  </a:lnTo>
                  <a:lnTo>
                    <a:pt x="87" y="13"/>
                  </a:lnTo>
                  <a:lnTo>
                    <a:pt x="74" y="8"/>
                  </a:lnTo>
                  <a:lnTo>
                    <a:pt x="64" y="0"/>
                  </a:lnTo>
                  <a:lnTo>
                    <a:pt x="53" y="0"/>
                  </a:lnTo>
                  <a:lnTo>
                    <a:pt x="42" y="6"/>
                  </a:lnTo>
                  <a:lnTo>
                    <a:pt x="32" y="4"/>
                  </a:lnTo>
                  <a:lnTo>
                    <a:pt x="25" y="12"/>
                  </a:lnTo>
                  <a:lnTo>
                    <a:pt x="20" y="24"/>
                  </a:lnTo>
                  <a:lnTo>
                    <a:pt x="9" y="41"/>
                  </a:lnTo>
                  <a:lnTo>
                    <a:pt x="0" y="45"/>
                  </a:lnTo>
                  <a:lnTo>
                    <a:pt x="10" y="54"/>
                  </a:lnTo>
                  <a:lnTo>
                    <a:pt x="18" y="72"/>
                  </a:lnTo>
                  <a:lnTo>
                    <a:pt x="41" y="71"/>
                  </a:lnTo>
                  <a:lnTo>
                    <a:pt x="46" y="66"/>
                  </a:lnTo>
                  <a:lnTo>
                    <a:pt x="53" y="66"/>
                  </a:lnTo>
                  <a:lnTo>
                    <a:pt x="60" y="71"/>
                  </a:lnTo>
                  <a:lnTo>
                    <a:pt x="67" y="71"/>
                  </a:lnTo>
                  <a:lnTo>
                    <a:pt x="74" y="68"/>
                  </a:lnTo>
                  <a:lnTo>
                    <a:pt x="78" y="74"/>
                  </a:lnTo>
                  <a:lnTo>
                    <a:pt x="69" y="80"/>
                  </a:lnTo>
                  <a:lnTo>
                    <a:pt x="60" y="79"/>
                  </a:lnTo>
                  <a:lnTo>
                    <a:pt x="51" y="74"/>
                  </a:lnTo>
                  <a:lnTo>
                    <a:pt x="43" y="80"/>
                  </a:lnTo>
                  <a:lnTo>
                    <a:pt x="40" y="80"/>
                  </a:lnTo>
                  <a:lnTo>
                    <a:pt x="34" y="83"/>
                  </a:lnTo>
                  <a:lnTo>
                    <a:pt x="15" y="83"/>
                  </a:lnTo>
                  <a:lnTo>
                    <a:pt x="18" y="101"/>
                  </a:lnTo>
                  <a:lnTo>
                    <a:pt x="29" y="97"/>
                  </a:lnTo>
                  <a:lnTo>
                    <a:pt x="37" y="97"/>
                  </a:lnTo>
                  <a:lnTo>
                    <a:pt x="42" y="95"/>
                  </a:lnTo>
                  <a:lnTo>
                    <a:pt x="81" y="96"/>
                  </a:lnTo>
                  <a:lnTo>
                    <a:pt x="91" y="97"/>
                  </a:lnTo>
                  <a:lnTo>
                    <a:pt x="106" y="102"/>
                  </a:lnTo>
                  <a:lnTo>
                    <a:pt x="111" y="101"/>
                  </a:lnTo>
                  <a:lnTo>
                    <a:pt x="112" y="99"/>
                  </a:lnTo>
                  <a:lnTo>
                    <a:pt x="123" y="101"/>
                  </a:lnTo>
                  <a:lnTo>
                    <a:pt x="126" y="99"/>
                  </a:lnTo>
                  <a:lnTo>
                    <a:pt x="127" y="92"/>
                  </a:lnTo>
                  <a:lnTo>
                    <a:pt x="126" y="83"/>
                  </a:lnTo>
                  <a:lnTo>
                    <a:pt x="118" y="76"/>
                  </a:lnTo>
                  <a:lnTo>
                    <a:pt x="113" y="62"/>
                  </a:lnTo>
                  <a:lnTo>
                    <a:pt x="113" y="48"/>
                  </a:lnTo>
                  <a:lnTo>
                    <a:pt x="113" y="48"/>
                  </a:ln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5" name="Sierra Leone"/>
            <p:cNvSpPr>
              <a:spLocks/>
            </p:cNvSpPr>
            <p:nvPr/>
          </p:nvSpPr>
          <p:spPr bwMode="auto">
            <a:xfrm>
              <a:off x="5561012" y="4103688"/>
              <a:ext cx="101600" cy="123825"/>
            </a:xfrm>
            <a:custGeom>
              <a:avLst/>
              <a:gdLst>
                <a:gd name="T0" fmla="*/ 64 w 64"/>
                <a:gd name="T1" fmla="*/ 39 h 78"/>
                <a:gd name="T2" fmla="*/ 58 w 64"/>
                <a:gd name="T3" fmla="*/ 40 h 78"/>
                <a:gd name="T4" fmla="*/ 58 w 64"/>
                <a:gd name="T5" fmla="*/ 32 h 78"/>
                <a:gd name="T6" fmla="*/ 54 w 64"/>
                <a:gd name="T7" fmla="*/ 25 h 78"/>
                <a:gd name="T8" fmla="*/ 55 w 64"/>
                <a:gd name="T9" fmla="*/ 19 h 78"/>
                <a:gd name="T10" fmla="*/ 51 w 64"/>
                <a:gd name="T11" fmla="*/ 9 h 78"/>
                <a:gd name="T12" fmla="*/ 45 w 64"/>
                <a:gd name="T13" fmla="*/ 0 h 78"/>
                <a:gd name="T14" fmla="*/ 28 w 64"/>
                <a:gd name="T15" fmla="*/ 0 h 78"/>
                <a:gd name="T16" fmla="*/ 23 w 64"/>
                <a:gd name="T17" fmla="*/ 5 h 78"/>
                <a:gd name="T18" fmla="*/ 18 w 64"/>
                <a:gd name="T19" fmla="*/ 5 h 78"/>
                <a:gd name="T20" fmla="*/ 14 w 64"/>
                <a:gd name="T21" fmla="*/ 11 h 78"/>
                <a:gd name="T22" fmla="*/ 11 w 64"/>
                <a:gd name="T23" fmla="*/ 17 h 78"/>
                <a:gd name="T24" fmla="*/ 0 w 64"/>
                <a:gd name="T25" fmla="*/ 27 h 78"/>
                <a:gd name="T26" fmla="*/ 3 w 64"/>
                <a:gd name="T27" fmla="*/ 45 h 78"/>
                <a:gd name="T28" fmla="*/ 6 w 64"/>
                <a:gd name="T29" fmla="*/ 53 h 78"/>
                <a:gd name="T30" fmla="*/ 17 w 64"/>
                <a:gd name="T31" fmla="*/ 67 h 78"/>
                <a:gd name="T32" fmla="*/ 32 w 64"/>
                <a:gd name="T33" fmla="*/ 76 h 78"/>
                <a:gd name="T34" fmla="*/ 37 w 64"/>
                <a:gd name="T35" fmla="*/ 78 h 78"/>
                <a:gd name="T36" fmla="*/ 43 w 64"/>
                <a:gd name="T37" fmla="*/ 70 h 78"/>
                <a:gd name="T38" fmla="*/ 44 w 64"/>
                <a:gd name="T39" fmla="*/ 63 h 78"/>
                <a:gd name="T40" fmla="*/ 53 w 64"/>
                <a:gd name="T41" fmla="*/ 51 h 78"/>
                <a:gd name="T42" fmla="*/ 64 w 64"/>
                <a:gd name="T43" fmla="*/ 39 h 78"/>
                <a:gd name="T44" fmla="*/ 64 w 64"/>
                <a:gd name="T45" fmla="*/ 39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64" h="78">
                  <a:moveTo>
                    <a:pt x="64" y="39"/>
                  </a:moveTo>
                  <a:lnTo>
                    <a:pt x="58" y="40"/>
                  </a:lnTo>
                  <a:lnTo>
                    <a:pt x="58" y="32"/>
                  </a:lnTo>
                  <a:lnTo>
                    <a:pt x="54" y="25"/>
                  </a:lnTo>
                  <a:lnTo>
                    <a:pt x="55" y="19"/>
                  </a:lnTo>
                  <a:lnTo>
                    <a:pt x="51" y="9"/>
                  </a:lnTo>
                  <a:lnTo>
                    <a:pt x="45" y="0"/>
                  </a:lnTo>
                  <a:lnTo>
                    <a:pt x="28" y="0"/>
                  </a:lnTo>
                  <a:lnTo>
                    <a:pt x="23" y="5"/>
                  </a:lnTo>
                  <a:lnTo>
                    <a:pt x="18" y="5"/>
                  </a:lnTo>
                  <a:lnTo>
                    <a:pt x="14" y="11"/>
                  </a:lnTo>
                  <a:lnTo>
                    <a:pt x="11" y="17"/>
                  </a:lnTo>
                  <a:lnTo>
                    <a:pt x="0" y="27"/>
                  </a:lnTo>
                  <a:lnTo>
                    <a:pt x="3" y="45"/>
                  </a:lnTo>
                  <a:lnTo>
                    <a:pt x="6" y="53"/>
                  </a:lnTo>
                  <a:lnTo>
                    <a:pt x="17" y="67"/>
                  </a:lnTo>
                  <a:lnTo>
                    <a:pt x="32" y="76"/>
                  </a:lnTo>
                  <a:lnTo>
                    <a:pt x="37" y="78"/>
                  </a:lnTo>
                  <a:lnTo>
                    <a:pt x="43" y="70"/>
                  </a:lnTo>
                  <a:lnTo>
                    <a:pt x="44" y="63"/>
                  </a:lnTo>
                  <a:lnTo>
                    <a:pt x="53" y="51"/>
                  </a:lnTo>
                  <a:lnTo>
                    <a:pt x="64" y="39"/>
                  </a:lnTo>
                  <a:lnTo>
                    <a:pt x="64" y="39"/>
                  </a:ln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6" name="El Salvador"/>
            <p:cNvSpPr>
              <a:spLocks/>
            </p:cNvSpPr>
            <p:nvPr/>
          </p:nvSpPr>
          <p:spPr bwMode="auto">
            <a:xfrm>
              <a:off x="3024187" y="3940176"/>
              <a:ext cx="77787" cy="47625"/>
            </a:xfrm>
            <a:custGeom>
              <a:avLst/>
              <a:gdLst>
                <a:gd name="T0" fmla="*/ 47 w 49"/>
                <a:gd name="T1" fmla="*/ 24 h 30"/>
                <a:gd name="T2" fmla="*/ 49 w 49"/>
                <a:gd name="T3" fmla="*/ 15 h 30"/>
                <a:gd name="T4" fmla="*/ 46 w 49"/>
                <a:gd name="T5" fmla="*/ 12 h 30"/>
                <a:gd name="T6" fmla="*/ 43 w 49"/>
                <a:gd name="T7" fmla="*/ 10 h 30"/>
                <a:gd name="T8" fmla="*/ 33 w 49"/>
                <a:gd name="T9" fmla="*/ 13 h 30"/>
                <a:gd name="T10" fmla="*/ 33 w 49"/>
                <a:gd name="T11" fmla="*/ 10 h 30"/>
                <a:gd name="T12" fmla="*/ 27 w 49"/>
                <a:gd name="T13" fmla="*/ 6 h 30"/>
                <a:gd name="T14" fmla="*/ 23 w 49"/>
                <a:gd name="T15" fmla="*/ 2 h 30"/>
                <a:gd name="T16" fmla="*/ 17 w 49"/>
                <a:gd name="T17" fmla="*/ 0 h 30"/>
                <a:gd name="T18" fmla="*/ 12 w 49"/>
                <a:gd name="T19" fmla="*/ 1 h 30"/>
                <a:gd name="T20" fmla="*/ 13 w 49"/>
                <a:gd name="T21" fmla="*/ 3 h 30"/>
                <a:gd name="T22" fmla="*/ 9 w 49"/>
                <a:gd name="T23" fmla="*/ 6 h 30"/>
                <a:gd name="T24" fmla="*/ 1 w 49"/>
                <a:gd name="T25" fmla="*/ 12 h 30"/>
                <a:gd name="T26" fmla="*/ 0 w 49"/>
                <a:gd name="T27" fmla="*/ 16 h 30"/>
                <a:gd name="T28" fmla="*/ 5 w 49"/>
                <a:gd name="T29" fmla="*/ 20 h 30"/>
                <a:gd name="T30" fmla="*/ 17 w 49"/>
                <a:gd name="T31" fmla="*/ 22 h 30"/>
                <a:gd name="T32" fmla="*/ 25 w 49"/>
                <a:gd name="T33" fmla="*/ 27 h 30"/>
                <a:gd name="T34" fmla="*/ 32 w 49"/>
                <a:gd name="T35" fmla="*/ 30 h 30"/>
                <a:gd name="T36" fmla="*/ 45 w 49"/>
                <a:gd name="T37" fmla="*/ 30 h 30"/>
                <a:gd name="T38" fmla="*/ 47 w 49"/>
                <a:gd name="T39" fmla="*/ 24 h 30"/>
                <a:gd name="T40" fmla="*/ 47 w 49"/>
                <a:gd name="T41" fmla="*/ 24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9" h="30">
                  <a:moveTo>
                    <a:pt x="47" y="24"/>
                  </a:moveTo>
                  <a:lnTo>
                    <a:pt x="49" y="15"/>
                  </a:lnTo>
                  <a:lnTo>
                    <a:pt x="46" y="12"/>
                  </a:lnTo>
                  <a:lnTo>
                    <a:pt x="43" y="10"/>
                  </a:lnTo>
                  <a:lnTo>
                    <a:pt x="33" y="13"/>
                  </a:lnTo>
                  <a:lnTo>
                    <a:pt x="33" y="10"/>
                  </a:lnTo>
                  <a:lnTo>
                    <a:pt x="27" y="6"/>
                  </a:lnTo>
                  <a:lnTo>
                    <a:pt x="23" y="2"/>
                  </a:lnTo>
                  <a:lnTo>
                    <a:pt x="17" y="0"/>
                  </a:lnTo>
                  <a:lnTo>
                    <a:pt x="12" y="1"/>
                  </a:lnTo>
                  <a:lnTo>
                    <a:pt x="13" y="3"/>
                  </a:lnTo>
                  <a:lnTo>
                    <a:pt x="9" y="6"/>
                  </a:lnTo>
                  <a:lnTo>
                    <a:pt x="1" y="12"/>
                  </a:lnTo>
                  <a:lnTo>
                    <a:pt x="0" y="16"/>
                  </a:lnTo>
                  <a:lnTo>
                    <a:pt x="5" y="20"/>
                  </a:lnTo>
                  <a:lnTo>
                    <a:pt x="17" y="22"/>
                  </a:lnTo>
                  <a:lnTo>
                    <a:pt x="25" y="27"/>
                  </a:lnTo>
                  <a:lnTo>
                    <a:pt x="32" y="30"/>
                  </a:lnTo>
                  <a:lnTo>
                    <a:pt x="45" y="30"/>
                  </a:lnTo>
                  <a:lnTo>
                    <a:pt x="47" y="24"/>
                  </a:lnTo>
                  <a:lnTo>
                    <a:pt x="47" y="24"/>
                  </a:ln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7" name="Serbia"/>
            <p:cNvSpPr>
              <a:spLocks/>
            </p:cNvSpPr>
            <p:nvPr/>
          </p:nvSpPr>
          <p:spPr bwMode="auto">
            <a:xfrm>
              <a:off x="6559550" y="2744788"/>
              <a:ext cx="134937" cy="144463"/>
            </a:xfrm>
            <a:custGeom>
              <a:avLst/>
              <a:gdLst>
                <a:gd name="T0" fmla="*/ 52 w 85"/>
                <a:gd name="T1" fmla="*/ 23 h 91"/>
                <a:gd name="T2" fmla="*/ 40 w 85"/>
                <a:gd name="T3" fmla="*/ 18 h 91"/>
                <a:gd name="T4" fmla="*/ 37 w 85"/>
                <a:gd name="T5" fmla="*/ 10 h 91"/>
                <a:gd name="T6" fmla="*/ 27 w 85"/>
                <a:gd name="T7" fmla="*/ 1 h 91"/>
                <a:gd name="T8" fmla="*/ 14 w 85"/>
                <a:gd name="T9" fmla="*/ 0 h 91"/>
                <a:gd name="T10" fmla="*/ 0 w 85"/>
                <a:gd name="T11" fmla="*/ 7 h 91"/>
                <a:gd name="T12" fmla="*/ 0 w 85"/>
                <a:gd name="T13" fmla="*/ 7 h 91"/>
                <a:gd name="T14" fmla="*/ 6 w 85"/>
                <a:gd name="T15" fmla="*/ 15 h 91"/>
                <a:gd name="T16" fmla="*/ 13 w 85"/>
                <a:gd name="T17" fmla="*/ 23 h 91"/>
                <a:gd name="T18" fmla="*/ 6 w 85"/>
                <a:gd name="T19" fmla="*/ 31 h 91"/>
                <a:gd name="T20" fmla="*/ 6 w 85"/>
                <a:gd name="T21" fmla="*/ 31 h 91"/>
                <a:gd name="T22" fmla="*/ 13 w 85"/>
                <a:gd name="T23" fmla="*/ 31 h 91"/>
                <a:gd name="T24" fmla="*/ 9 w 85"/>
                <a:gd name="T25" fmla="*/ 41 h 91"/>
                <a:gd name="T26" fmla="*/ 19 w 85"/>
                <a:gd name="T27" fmla="*/ 50 h 91"/>
                <a:gd name="T28" fmla="*/ 17 w 85"/>
                <a:gd name="T29" fmla="*/ 60 h 91"/>
                <a:gd name="T30" fmla="*/ 13 w 85"/>
                <a:gd name="T31" fmla="*/ 62 h 91"/>
                <a:gd name="T32" fmla="*/ 18 w 85"/>
                <a:gd name="T33" fmla="*/ 65 h 91"/>
                <a:gd name="T34" fmla="*/ 21 w 85"/>
                <a:gd name="T35" fmla="*/ 68 h 91"/>
                <a:gd name="T36" fmla="*/ 28 w 85"/>
                <a:gd name="T37" fmla="*/ 71 h 91"/>
                <a:gd name="T38" fmla="*/ 36 w 85"/>
                <a:gd name="T39" fmla="*/ 76 h 91"/>
                <a:gd name="T40" fmla="*/ 34 w 85"/>
                <a:gd name="T41" fmla="*/ 78 h 91"/>
                <a:gd name="T42" fmla="*/ 39 w 85"/>
                <a:gd name="T43" fmla="*/ 76 h 91"/>
                <a:gd name="T44" fmla="*/ 41 w 85"/>
                <a:gd name="T45" fmla="*/ 68 h 91"/>
                <a:gd name="T46" fmla="*/ 43 w 85"/>
                <a:gd name="T47" fmla="*/ 67 h 91"/>
                <a:gd name="T48" fmla="*/ 47 w 85"/>
                <a:gd name="T49" fmla="*/ 70 h 91"/>
                <a:gd name="T50" fmla="*/ 51 w 85"/>
                <a:gd name="T51" fmla="*/ 72 h 91"/>
                <a:gd name="T52" fmla="*/ 54 w 85"/>
                <a:gd name="T53" fmla="*/ 76 h 91"/>
                <a:gd name="T54" fmla="*/ 56 w 85"/>
                <a:gd name="T55" fmla="*/ 77 h 91"/>
                <a:gd name="T56" fmla="*/ 60 w 85"/>
                <a:gd name="T57" fmla="*/ 80 h 91"/>
                <a:gd name="T58" fmla="*/ 64 w 85"/>
                <a:gd name="T59" fmla="*/ 80 h 91"/>
                <a:gd name="T60" fmla="*/ 62 w 85"/>
                <a:gd name="T61" fmla="*/ 86 h 91"/>
                <a:gd name="T62" fmla="*/ 60 w 85"/>
                <a:gd name="T63" fmla="*/ 89 h 91"/>
                <a:gd name="T64" fmla="*/ 60 w 85"/>
                <a:gd name="T65" fmla="*/ 91 h 91"/>
                <a:gd name="T66" fmla="*/ 67 w 85"/>
                <a:gd name="T67" fmla="*/ 90 h 91"/>
                <a:gd name="T68" fmla="*/ 76 w 85"/>
                <a:gd name="T69" fmla="*/ 89 h 91"/>
                <a:gd name="T70" fmla="*/ 79 w 85"/>
                <a:gd name="T71" fmla="*/ 86 h 91"/>
                <a:gd name="T72" fmla="*/ 76 w 85"/>
                <a:gd name="T73" fmla="*/ 83 h 91"/>
                <a:gd name="T74" fmla="*/ 79 w 85"/>
                <a:gd name="T75" fmla="*/ 76 h 91"/>
                <a:gd name="T76" fmla="*/ 85 w 85"/>
                <a:gd name="T77" fmla="*/ 68 h 91"/>
                <a:gd name="T78" fmla="*/ 75 w 85"/>
                <a:gd name="T79" fmla="*/ 59 h 91"/>
                <a:gd name="T80" fmla="*/ 72 w 85"/>
                <a:gd name="T81" fmla="*/ 51 h 91"/>
                <a:gd name="T82" fmla="*/ 76 w 85"/>
                <a:gd name="T83" fmla="*/ 45 h 91"/>
                <a:gd name="T84" fmla="*/ 72 w 85"/>
                <a:gd name="T85" fmla="*/ 41 h 91"/>
                <a:gd name="T86" fmla="*/ 77 w 85"/>
                <a:gd name="T87" fmla="*/ 37 h 91"/>
                <a:gd name="T88" fmla="*/ 71 w 85"/>
                <a:gd name="T89" fmla="*/ 35 h 91"/>
                <a:gd name="T90" fmla="*/ 66 w 85"/>
                <a:gd name="T91" fmla="*/ 39 h 91"/>
                <a:gd name="T92" fmla="*/ 55 w 85"/>
                <a:gd name="T93" fmla="*/ 33 h 91"/>
                <a:gd name="T94" fmla="*/ 52 w 85"/>
                <a:gd name="T95" fmla="*/ 23 h 91"/>
                <a:gd name="T96" fmla="*/ 52 w 85"/>
                <a:gd name="T97" fmla="*/ 23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85" h="91">
                  <a:moveTo>
                    <a:pt x="52" y="23"/>
                  </a:moveTo>
                  <a:lnTo>
                    <a:pt x="40" y="18"/>
                  </a:lnTo>
                  <a:lnTo>
                    <a:pt x="37" y="10"/>
                  </a:lnTo>
                  <a:lnTo>
                    <a:pt x="27" y="1"/>
                  </a:lnTo>
                  <a:lnTo>
                    <a:pt x="14" y="0"/>
                  </a:lnTo>
                  <a:lnTo>
                    <a:pt x="0" y="7"/>
                  </a:lnTo>
                  <a:lnTo>
                    <a:pt x="0" y="7"/>
                  </a:lnTo>
                  <a:lnTo>
                    <a:pt x="6" y="15"/>
                  </a:lnTo>
                  <a:lnTo>
                    <a:pt x="13" y="23"/>
                  </a:lnTo>
                  <a:lnTo>
                    <a:pt x="6" y="31"/>
                  </a:lnTo>
                  <a:lnTo>
                    <a:pt x="6" y="31"/>
                  </a:lnTo>
                  <a:lnTo>
                    <a:pt x="13" y="31"/>
                  </a:lnTo>
                  <a:lnTo>
                    <a:pt x="9" y="41"/>
                  </a:lnTo>
                  <a:lnTo>
                    <a:pt x="19" y="50"/>
                  </a:lnTo>
                  <a:lnTo>
                    <a:pt x="17" y="60"/>
                  </a:lnTo>
                  <a:lnTo>
                    <a:pt x="13" y="62"/>
                  </a:lnTo>
                  <a:lnTo>
                    <a:pt x="18" y="65"/>
                  </a:lnTo>
                  <a:lnTo>
                    <a:pt x="21" y="68"/>
                  </a:lnTo>
                  <a:lnTo>
                    <a:pt x="28" y="71"/>
                  </a:lnTo>
                  <a:lnTo>
                    <a:pt x="36" y="76"/>
                  </a:lnTo>
                  <a:lnTo>
                    <a:pt x="34" y="78"/>
                  </a:lnTo>
                  <a:lnTo>
                    <a:pt x="39" y="76"/>
                  </a:lnTo>
                  <a:lnTo>
                    <a:pt x="41" y="68"/>
                  </a:lnTo>
                  <a:lnTo>
                    <a:pt x="43" y="67"/>
                  </a:lnTo>
                  <a:lnTo>
                    <a:pt x="47" y="70"/>
                  </a:lnTo>
                  <a:lnTo>
                    <a:pt x="51" y="72"/>
                  </a:lnTo>
                  <a:lnTo>
                    <a:pt x="54" y="76"/>
                  </a:lnTo>
                  <a:lnTo>
                    <a:pt x="56" y="77"/>
                  </a:lnTo>
                  <a:lnTo>
                    <a:pt x="60" y="80"/>
                  </a:lnTo>
                  <a:lnTo>
                    <a:pt x="64" y="80"/>
                  </a:lnTo>
                  <a:lnTo>
                    <a:pt x="62" y="86"/>
                  </a:lnTo>
                  <a:lnTo>
                    <a:pt x="60" y="89"/>
                  </a:lnTo>
                  <a:lnTo>
                    <a:pt x="60" y="91"/>
                  </a:lnTo>
                  <a:lnTo>
                    <a:pt x="67" y="90"/>
                  </a:lnTo>
                  <a:lnTo>
                    <a:pt x="76" y="89"/>
                  </a:lnTo>
                  <a:lnTo>
                    <a:pt x="79" y="86"/>
                  </a:lnTo>
                  <a:lnTo>
                    <a:pt x="76" y="83"/>
                  </a:lnTo>
                  <a:lnTo>
                    <a:pt x="79" y="76"/>
                  </a:lnTo>
                  <a:lnTo>
                    <a:pt x="85" y="68"/>
                  </a:lnTo>
                  <a:lnTo>
                    <a:pt x="75" y="59"/>
                  </a:lnTo>
                  <a:lnTo>
                    <a:pt x="72" y="51"/>
                  </a:lnTo>
                  <a:lnTo>
                    <a:pt x="76" y="45"/>
                  </a:lnTo>
                  <a:lnTo>
                    <a:pt x="72" y="41"/>
                  </a:lnTo>
                  <a:lnTo>
                    <a:pt x="77" y="37"/>
                  </a:lnTo>
                  <a:lnTo>
                    <a:pt x="71" y="35"/>
                  </a:lnTo>
                  <a:lnTo>
                    <a:pt x="66" y="39"/>
                  </a:lnTo>
                  <a:lnTo>
                    <a:pt x="55" y="33"/>
                  </a:lnTo>
                  <a:lnTo>
                    <a:pt x="52" y="23"/>
                  </a:lnTo>
                  <a:lnTo>
                    <a:pt x="52" y="23"/>
                  </a:ln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8" name="Suriname"/>
            <p:cNvSpPr>
              <a:spLocks/>
            </p:cNvSpPr>
            <p:nvPr/>
          </p:nvSpPr>
          <p:spPr bwMode="auto">
            <a:xfrm>
              <a:off x="4068762" y="4256088"/>
              <a:ext cx="138112" cy="157163"/>
            </a:xfrm>
            <a:custGeom>
              <a:avLst/>
              <a:gdLst>
                <a:gd name="T0" fmla="*/ 64 w 87"/>
                <a:gd name="T1" fmla="*/ 0 h 99"/>
                <a:gd name="T2" fmla="*/ 48 w 87"/>
                <a:gd name="T3" fmla="*/ 1 h 99"/>
                <a:gd name="T4" fmla="*/ 45 w 87"/>
                <a:gd name="T5" fmla="*/ 6 h 99"/>
                <a:gd name="T6" fmla="*/ 20 w 87"/>
                <a:gd name="T7" fmla="*/ 1 h 99"/>
                <a:gd name="T8" fmla="*/ 16 w 87"/>
                <a:gd name="T9" fmla="*/ 23 h 99"/>
                <a:gd name="T10" fmla="*/ 3 w 87"/>
                <a:gd name="T11" fmla="*/ 28 h 99"/>
                <a:gd name="T12" fmla="*/ 5 w 87"/>
                <a:gd name="T13" fmla="*/ 34 h 99"/>
                <a:gd name="T14" fmla="*/ 0 w 87"/>
                <a:gd name="T15" fmla="*/ 46 h 99"/>
                <a:gd name="T16" fmla="*/ 9 w 87"/>
                <a:gd name="T17" fmla="*/ 64 h 99"/>
                <a:gd name="T18" fmla="*/ 16 w 87"/>
                <a:gd name="T19" fmla="*/ 64 h 99"/>
                <a:gd name="T20" fmla="*/ 19 w 87"/>
                <a:gd name="T21" fmla="*/ 77 h 99"/>
                <a:gd name="T22" fmla="*/ 31 w 87"/>
                <a:gd name="T23" fmla="*/ 98 h 99"/>
                <a:gd name="T24" fmla="*/ 42 w 87"/>
                <a:gd name="T25" fmla="*/ 99 h 99"/>
                <a:gd name="T26" fmla="*/ 44 w 87"/>
                <a:gd name="T27" fmla="*/ 95 h 99"/>
                <a:gd name="T28" fmla="*/ 41 w 87"/>
                <a:gd name="T29" fmla="*/ 90 h 99"/>
                <a:gd name="T30" fmla="*/ 43 w 87"/>
                <a:gd name="T31" fmla="*/ 84 h 99"/>
                <a:gd name="T32" fmla="*/ 51 w 87"/>
                <a:gd name="T33" fmla="*/ 85 h 99"/>
                <a:gd name="T34" fmla="*/ 62 w 87"/>
                <a:gd name="T35" fmla="*/ 83 h 99"/>
                <a:gd name="T36" fmla="*/ 74 w 87"/>
                <a:gd name="T37" fmla="*/ 88 h 99"/>
                <a:gd name="T38" fmla="*/ 78 w 87"/>
                <a:gd name="T39" fmla="*/ 78 h 99"/>
                <a:gd name="T40" fmla="*/ 81 w 87"/>
                <a:gd name="T41" fmla="*/ 68 h 99"/>
                <a:gd name="T42" fmla="*/ 85 w 87"/>
                <a:gd name="T43" fmla="*/ 56 h 99"/>
                <a:gd name="T44" fmla="*/ 77 w 87"/>
                <a:gd name="T45" fmla="*/ 43 h 99"/>
                <a:gd name="T46" fmla="*/ 76 w 87"/>
                <a:gd name="T47" fmla="*/ 27 h 99"/>
                <a:gd name="T48" fmla="*/ 87 w 87"/>
                <a:gd name="T49" fmla="*/ 6 h 99"/>
                <a:gd name="T50" fmla="*/ 64 w 87"/>
                <a:gd name="T51" fmla="*/ 0 h 99"/>
                <a:gd name="T52" fmla="*/ 64 w 87"/>
                <a:gd name="T53" fmla="*/ 0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87" h="99">
                  <a:moveTo>
                    <a:pt x="64" y="0"/>
                  </a:moveTo>
                  <a:lnTo>
                    <a:pt x="48" y="1"/>
                  </a:lnTo>
                  <a:lnTo>
                    <a:pt x="45" y="6"/>
                  </a:lnTo>
                  <a:lnTo>
                    <a:pt x="20" y="1"/>
                  </a:lnTo>
                  <a:lnTo>
                    <a:pt x="16" y="23"/>
                  </a:lnTo>
                  <a:lnTo>
                    <a:pt x="3" y="28"/>
                  </a:lnTo>
                  <a:lnTo>
                    <a:pt x="5" y="34"/>
                  </a:lnTo>
                  <a:lnTo>
                    <a:pt x="0" y="46"/>
                  </a:lnTo>
                  <a:lnTo>
                    <a:pt x="9" y="64"/>
                  </a:lnTo>
                  <a:lnTo>
                    <a:pt x="16" y="64"/>
                  </a:lnTo>
                  <a:lnTo>
                    <a:pt x="19" y="77"/>
                  </a:lnTo>
                  <a:lnTo>
                    <a:pt x="31" y="98"/>
                  </a:lnTo>
                  <a:lnTo>
                    <a:pt x="42" y="99"/>
                  </a:lnTo>
                  <a:lnTo>
                    <a:pt x="44" y="95"/>
                  </a:lnTo>
                  <a:lnTo>
                    <a:pt x="41" y="90"/>
                  </a:lnTo>
                  <a:lnTo>
                    <a:pt x="43" y="84"/>
                  </a:lnTo>
                  <a:lnTo>
                    <a:pt x="51" y="85"/>
                  </a:lnTo>
                  <a:lnTo>
                    <a:pt x="62" y="83"/>
                  </a:lnTo>
                  <a:lnTo>
                    <a:pt x="74" y="88"/>
                  </a:lnTo>
                  <a:lnTo>
                    <a:pt x="78" y="78"/>
                  </a:lnTo>
                  <a:lnTo>
                    <a:pt x="81" y="68"/>
                  </a:lnTo>
                  <a:lnTo>
                    <a:pt x="85" y="56"/>
                  </a:lnTo>
                  <a:lnTo>
                    <a:pt x="77" y="43"/>
                  </a:lnTo>
                  <a:lnTo>
                    <a:pt x="76" y="27"/>
                  </a:lnTo>
                  <a:lnTo>
                    <a:pt x="87" y="6"/>
                  </a:lnTo>
                  <a:lnTo>
                    <a:pt x="64" y="0"/>
                  </a:lnTo>
                  <a:lnTo>
                    <a:pt x="64" y="0"/>
                  </a:ln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9" name="Slovakia"/>
            <p:cNvSpPr>
              <a:spLocks/>
            </p:cNvSpPr>
            <p:nvPr/>
          </p:nvSpPr>
          <p:spPr bwMode="auto">
            <a:xfrm>
              <a:off x="6494462" y="2620963"/>
              <a:ext cx="163512" cy="66675"/>
            </a:xfrm>
            <a:custGeom>
              <a:avLst/>
              <a:gdLst>
                <a:gd name="T0" fmla="*/ 103 w 103"/>
                <a:gd name="T1" fmla="*/ 11 h 42"/>
                <a:gd name="T2" fmla="*/ 84 w 103"/>
                <a:gd name="T3" fmla="*/ 2 h 42"/>
                <a:gd name="T4" fmla="*/ 71 w 103"/>
                <a:gd name="T5" fmla="*/ 5 h 42"/>
                <a:gd name="T6" fmla="*/ 63 w 103"/>
                <a:gd name="T7" fmla="*/ 2 h 42"/>
                <a:gd name="T8" fmla="*/ 53 w 103"/>
                <a:gd name="T9" fmla="*/ 7 h 42"/>
                <a:gd name="T10" fmla="*/ 42 w 103"/>
                <a:gd name="T11" fmla="*/ 0 h 42"/>
                <a:gd name="T12" fmla="*/ 35 w 103"/>
                <a:gd name="T13" fmla="*/ 2 h 42"/>
                <a:gd name="T14" fmla="*/ 34 w 103"/>
                <a:gd name="T15" fmla="*/ 2 h 42"/>
                <a:gd name="T16" fmla="*/ 28 w 103"/>
                <a:gd name="T17" fmla="*/ 2 h 42"/>
                <a:gd name="T18" fmla="*/ 26 w 103"/>
                <a:gd name="T19" fmla="*/ 5 h 42"/>
                <a:gd name="T20" fmla="*/ 22 w 103"/>
                <a:gd name="T21" fmla="*/ 6 h 42"/>
                <a:gd name="T22" fmla="*/ 21 w 103"/>
                <a:gd name="T23" fmla="*/ 12 h 42"/>
                <a:gd name="T24" fmla="*/ 18 w 103"/>
                <a:gd name="T25" fmla="*/ 13 h 42"/>
                <a:gd name="T26" fmla="*/ 17 w 103"/>
                <a:gd name="T27" fmla="*/ 15 h 42"/>
                <a:gd name="T28" fmla="*/ 12 w 103"/>
                <a:gd name="T29" fmla="*/ 17 h 42"/>
                <a:gd name="T30" fmla="*/ 3 w 103"/>
                <a:gd name="T31" fmla="*/ 16 h 42"/>
                <a:gd name="T32" fmla="*/ 1 w 103"/>
                <a:gd name="T33" fmla="*/ 22 h 42"/>
                <a:gd name="T34" fmla="*/ 0 w 103"/>
                <a:gd name="T35" fmla="*/ 25 h 42"/>
                <a:gd name="T36" fmla="*/ 2 w 103"/>
                <a:gd name="T37" fmla="*/ 33 h 42"/>
                <a:gd name="T38" fmla="*/ 12 w 103"/>
                <a:gd name="T39" fmla="*/ 39 h 42"/>
                <a:gd name="T40" fmla="*/ 19 w 103"/>
                <a:gd name="T41" fmla="*/ 42 h 42"/>
                <a:gd name="T42" fmla="*/ 35 w 103"/>
                <a:gd name="T43" fmla="*/ 39 h 42"/>
                <a:gd name="T44" fmla="*/ 36 w 103"/>
                <a:gd name="T45" fmla="*/ 34 h 42"/>
                <a:gd name="T46" fmla="*/ 43 w 103"/>
                <a:gd name="T47" fmla="*/ 33 h 42"/>
                <a:gd name="T48" fmla="*/ 52 w 103"/>
                <a:gd name="T49" fmla="*/ 30 h 42"/>
                <a:gd name="T50" fmla="*/ 54 w 103"/>
                <a:gd name="T51" fmla="*/ 31 h 42"/>
                <a:gd name="T52" fmla="*/ 62 w 103"/>
                <a:gd name="T53" fmla="*/ 29 h 42"/>
                <a:gd name="T54" fmla="*/ 66 w 103"/>
                <a:gd name="T55" fmla="*/ 23 h 42"/>
                <a:gd name="T56" fmla="*/ 71 w 103"/>
                <a:gd name="T57" fmla="*/ 21 h 42"/>
                <a:gd name="T58" fmla="*/ 92 w 103"/>
                <a:gd name="T59" fmla="*/ 29 h 42"/>
                <a:gd name="T60" fmla="*/ 96 w 103"/>
                <a:gd name="T61" fmla="*/ 26 h 42"/>
                <a:gd name="T62" fmla="*/ 98 w 103"/>
                <a:gd name="T63" fmla="*/ 16 h 42"/>
                <a:gd name="T64" fmla="*/ 103 w 103"/>
                <a:gd name="T65" fmla="*/ 11 h 42"/>
                <a:gd name="T66" fmla="*/ 103 w 103"/>
                <a:gd name="T67" fmla="*/ 11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03" h="42">
                  <a:moveTo>
                    <a:pt x="103" y="11"/>
                  </a:moveTo>
                  <a:lnTo>
                    <a:pt x="84" y="2"/>
                  </a:lnTo>
                  <a:lnTo>
                    <a:pt x="71" y="5"/>
                  </a:lnTo>
                  <a:lnTo>
                    <a:pt x="63" y="2"/>
                  </a:lnTo>
                  <a:lnTo>
                    <a:pt x="53" y="7"/>
                  </a:lnTo>
                  <a:lnTo>
                    <a:pt x="42" y="0"/>
                  </a:lnTo>
                  <a:lnTo>
                    <a:pt x="35" y="2"/>
                  </a:lnTo>
                  <a:lnTo>
                    <a:pt x="34" y="2"/>
                  </a:lnTo>
                  <a:lnTo>
                    <a:pt x="28" y="2"/>
                  </a:lnTo>
                  <a:lnTo>
                    <a:pt x="26" y="5"/>
                  </a:lnTo>
                  <a:lnTo>
                    <a:pt x="22" y="6"/>
                  </a:lnTo>
                  <a:lnTo>
                    <a:pt x="21" y="12"/>
                  </a:lnTo>
                  <a:lnTo>
                    <a:pt x="18" y="13"/>
                  </a:lnTo>
                  <a:lnTo>
                    <a:pt x="17" y="15"/>
                  </a:lnTo>
                  <a:lnTo>
                    <a:pt x="12" y="17"/>
                  </a:lnTo>
                  <a:lnTo>
                    <a:pt x="3" y="16"/>
                  </a:lnTo>
                  <a:lnTo>
                    <a:pt x="1" y="22"/>
                  </a:lnTo>
                  <a:lnTo>
                    <a:pt x="0" y="25"/>
                  </a:lnTo>
                  <a:lnTo>
                    <a:pt x="2" y="33"/>
                  </a:lnTo>
                  <a:lnTo>
                    <a:pt x="12" y="39"/>
                  </a:lnTo>
                  <a:lnTo>
                    <a:pt x="19" y="42"/>
                  </a:lnTo>
                  <a:lnTo>
                    <a:pt x="35" y="39"/>
                  </a:lnTo>
                  <a:lnTo>
                    <a:pt x="36" y="34"/>
                  </a:lnTo>
                  <a:lnTo>
                    <a:pt x="43" y="33"/>
                  </a:lnTo>
                  <a:lnTo>
                    <a:pt x="52" y="30"/>
                  </a:lnTo>
                  <a:lnTo>
                    <a:pt x="54" y="31"/>
                  </a:lnTo>
                  <a:lnTo>
                    <a:pt x="62" y="29"/>
                  </a:lnTo>
                  <a:lnTo>
                    <a:pt x="66" y="23"/>
                  </a:lnTo>
                  <a:lnTo>
                    <a:pt x="71" y="21"/>
                  </a:lnTo>
                  <a:lnTo>
                    <a:pt x="92" y="29"/>
                  </a:lnTo>
                  <a:lnTo>
                    <a:pt x="96" y="26"/>
                  </a:lnTo>
                  <a:lnTo>
                    <a:pt x="98" y="16"/>
                  </a:lnTo>
                  <a:lnTo>
                    <a:pt x="103" y="11"/>
                  </a:lnTo>
                  <a:lnTo>
                    <a:pt x="103" y="11"/>
                  </a:ln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0" name="Slovenia"/>
            <p:cNvSpPr>
              <a:spLocks/>
            </p:cNvSpPr>
            <p:nvPr/>
          </p:nvSpPr>
          <p:spPr bwMode="auto">
            <a:xfrm>
              <a:off x="6407150" y="2719388"/>
              <a:ext cx="84137" cy="52388"/>
            </a:xfrm>
            <a:custGeom>
              <a:avLst/>
              <a:gdLst>
                <a:gd name="T0" fmla="*/ 53 w 53"/>
                <a:gd name="T1" fmla="*/ 9 h 33"/>
                <a:gd name="T2" fmla="*/ 49 w 53"/>
                <a:gd name="T3" fmla="*/ 1 h 33"/>
                <a:gd name="T4" fmla="*/ 46 w 53"/>
                <a:gd name="T5" fmla="*/ 0 h 33"/>
                <a:gd name="T6" fmla="*/ 42 w 53"/>
                <a:gd name="T7" fmla="*/ 5 h 33"/>
                <a:gd name="T8" fmla="*/ 26 w 53"/>
                <a:gd name="T9" fmla="*/ 5 h 33"/>
                <a:gd name="T10" fmla="*/ 17 w 53"/>
                <a:gd name="T11" fmla="*/ 10 h 33"/>
                <a:gd name="T12" fmla="*/ 1 w 53"/>
                <a:gd name="T13" fmla="*/ 9 h 33"/>
                <a:gd name="T14" fmla="*/ 0 w 53"/>
                <a:gd name="T15" fmla="*/ 20 h 33"/>
                <a:gd name="T16" fmla="*/ 6 w 53"/>
                <a:gd name="T17" fmla="*/ 30 h 33"/>
                <a:gd name="T18" fmla="*/ 1 w 53"/>
                <a:gd name="T19" fmla="*/ 32 h 33"/>
                <a:gd name="T20" fmla="*/ 14 w 53"/>
                <a:gd name="T21" fmla="*/ 33 h 33"/>
                <a:gd name="T22" fmla="*/ 18 w 53"/>
                <a:gd name="T23" fmla="*/ 29 h 33"/>
                <a:gd name="T24" fmla="*/ 25 w 53"/>
                <a:gd name="T25" fmla="*/ 33 h 33"/>
                <a:gd name="T26" fmla="*/ 32 w 53"/>
                <a:gd name="T27" fmla="*/ 33 h 33"/>
                <a:gd name="T28" fmla="*/ 31 w 53"/>
                <a:gd name="T29" fmla="*/ 26 h 33"/>
                <a:gd name="T30" fmla="*/ 38 w 53"/>
                <a:gd name="T31" fmla="*/ 24 h 33"/>
                <a:gd name="T32" fmla="*/ 39 w 53"/>
                <a:gd name="T33" fmla="*/ 15 h 33"/>
                <a:gd name="T34" fmla="*/ 53 w 53"/>
                <a:gd name="T35" fmla="*/ 9 h 33"/>
                <a:gd name="T36" fmla="*/ 53 w 53"/>
                <a:gd name="T37" fmla="*/ 9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53" h="33">
                  <a:moveTo>
                    <a:pt x="53" y="9"/>
                  </a:moveTo>
                  <a:lnTo>
                    <a:pt x="49" y="1"/>
                  </a:lnTo>
                  <a:lnTo>
                    <a:pt x="46" y="0"/>
                  </a:lnTo>
                  <a:lnTo>
                    <a:pt x="42" y="5"/>
                  </a:lnTo>
                  <a:lnTo>
                    <a:pt x="26" y="5"/>
                  </a:lnTo>
                  <a:lnTo>
                    <a:pt x="17" y="10"/>
                  </a:lnTo>
                  <a:lnTo>
                    <a:pt x="1" y="9"/>
                  </a:lnTo>
                  <a:lnTo>
                    <a:pt x="0" y="20"/>
                  </a:lnTo>
                  <a:lnTo>
                    <a:pt x="6" y="30"/>
                  </a:lnTo>
                  <a:lnTo>
                    <a:pt x="1" y="32"/>
                  </a:lnTo>
                  <a:lnTo>
                    <a:pt x="14" y="33"/>
                  </a:lnTo>
                  <a:lnTo>
                    <a:pt x="18" y="29"/>
                  </a:lnTo>
                  <a:lnTo>
                    <a:pt x="25" y="33"/>
                  </a:lnTo>
                  <a:lnTo>
                    <a:pt x="32" y="33"/>
                  </a:lnTo>
                  <a:lnTo>
                    <a:pt x="31" y="26"/>
                  </a:lnTo>
                  <a:lnTo>
                    <a:pt x="38" y="24"/>
                  </a:lnTo>
                  <a:lnTo>
                    <a:pt x="39" y="15"/>
                  </a:lnTo>
                  <a:lnTo>
                    <a:pt x="53" y="9"/>
                  </a:lnTo>
                  <a:lnTo>
                    <a:pt x="53" y="9"/>
                  </a:ln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1" name="Sweden"/>
            <p:cNvSpPr>
              <a:spLocks/>
            </p:cNvSpPr>
            <p:nvPr/>
          </p:nvSpPr>
          <p:spPr bwMode="auto">
            <a:xfrm>
              <a:off x="6297612" y="1944688"/>
              <a:ext cx="303212" cy="466725"/>
            </a:xfrm>
            <a:custGeom>
              <a:avLst/>
              <a:gdLst>
                <a:gd name="T0" fmla="*/ 191 w 191"/>
                <a:gd name="T1" fmla="*/ 63 h 294"/>
                <a:gd name="T2" fmla="*/ 183 w 191"/>
                <a:gd name="T3" fmla="*/ 56 h 294"/>
                <a:gd name="T4" fmla="*/ 177 w 191"/>
                <a:gd name="T5" fmla="*/ 24 h 294"/>
                <a:gd name="T6" fmla="*/ 150 w 191"/>
                <a:gd name="T7" fmla="*/ 10 h 294"/>
                <a:gd name="T8" fmla="*/ 128 w 191"/>
                <a:gd name="T9" fmla="*/ 0 h 294"/>
                <a:gd name="T10" fmla="*/ 119 w 191"/>
                <a:gd name="T11" fmla="*/ 2 h 294"/>
                <a:gd name="T12" fmla="*/ 119 w 191"/>
                <a:gd name="T13" fmla="*/ 15 h 294"/>
                <a:gd name="T14" fmla="*/ 89 w 191"/>
                <a:gd name="T15" fmla="*/ 11 h 294"/>
                <a:gd name="T16" fmla="*/ 87 w 191"/>
                <a:gd name="T17" fmla="*/ 22 h 294"/>
                <a:gd name="T18" fmla="*/ 72 w 191"/>
                <a:gd name="T19" fmla="*/ 22 h 294"/>
                <a:gd name="T20" fmla="*/ 64 w 191"/>
                <a:gd name="T21" fmla="*/ 37 h 294"/>
                <a:gd name="T22" fmla="*/ 52 w 191"/>
                <a:gd name="T23" fmla="*/ 60 h 294"/>
                <a:gd name="T24" fmla="*/ 30 w 191"/>
                <a:gd name="T25" fmla="*/ 90 h 294"/>
                <a:gd name="T26" fmla="*/ 37 w 191"/>
                <a:gd name="T27" fmla="*/ 96 h 294"/>
                <a:gd name="T28" fmla="*/ 32 w 191"/>
                <a:gd name="T29" fmla="*/ 104 h 294"/>
                <a:gd name="T30" fmla="*/ 16 w 191"/>
                <a:gd name="T31" fmla="*/ 104 h 294"/>
                <a:gd name="T32" fmla="*/ 7 w 191"/>
                <a:gd name="T33" fmla="*/ 124 h 294"/>
                <a:gd name="T34" fmla="*/ 10 w 191"/>
                <a:gd name="T35" fmla="*/ 152 h 294"/>
                <a:gd name="T36" fmla="*/ 23 w 191"/>
                <a:gd name="T37" fmla="*/ 163 h 294"/>
                <a:gd name="T38" fmla="*/ 19 w 191"/>
                <a:gd name="T39" fmla="*/ 189 h 294"/>
                <a:gd name="T40" fmla="*/ 7 w 191"/>
                <a:gd name="T41" fmla="*/ 203 h 294"/>
                <a:gd name="T42" fmla="*/ 0 w 191"/>
                <a:gd name="T43" fmla="*/ 217 h 294"/>
                <a:gd name="T44" fmla="*/ 16 w 191"/>
                <a:gd name="T45" fmla="*/ 247 h 294"/>
                <a:gd name="T46" fmla="*/ 32 w 191"/>
                <a:gd name="T47" fmla="*/ 273 h 294"/>
                <a:gd name="T48" fmla="*/ 39 w 191"/>
                <a:gd name="T49" fmla="*/ 294 h 294"/>
                <a:gd name="T50" fmla="*/ 59 w 191"/>
                <a:gd name="T51" fmla="*/ 293 h 294"/>
                <a:gd name="T52" fmla="*/ 67 w 191"/>
                <a:gd name="T53" fmla="*/ 275 h 294"/>
                <a:gd name="T54" fmla="*/ 89 w 191"/>
                <a:gd name="T55" fmla="*/ 277 h 294"/>
                <a:gd name="T56" fmla="*/ 96 w 191"/>
                <a:gd name="T57" fmla="*/ 257 h 294"/>
                <a:gd name="T58" fmla="*/ 98 w 191"/>
                <a:gd name="T59" fmla="*/ 219 h 294"/>
                <a:gd name="T60" fmla="*/ 116 w 191"/>
                <a:gd name="T61" fmla="*/ 215 h 294"/>
                <a:gd name="T62" fmla="*/ 128 w 191"/>
                <a:gd name="T63" fmla="*/ 189 h 294"/>
                <a:gd name="T64" fmla="*/ 110 w 191"/>
                <a:gd name="T65" fmla="*/ 177 h 294"/>
                <a:gd name="T66" fmla="*/ 96 w 191"/>
                <a:gd name="T67" fmla="*/ 162 h 294"/>
                <a:gd name="T68" fmla="*/ 105 w 191"/>
                <a:gd name="T69" fmla="*/ 132 h 294"/>
                <a:gd name="T70" fmla="*/ 134 w 191"/>
                <a:gd name="T71" fmla="*/ 114 h 294"/>
                <a:gd name="T72" fmla="*/ 156 w 191"/>
                <a:gd name="T73" fmla="*/ 97 h 294"/>
                <a:gd name="T74" fmla="*/ 151 w 191"/>
                <a:gd name="T75" fmla="*/ 84 h 294"/>
                <a:gd name="T76" fmla="*/ 164 w 191"/>
                <a:gd name="T77" fmla="*/ 69 h 294"/>
                <a:gd name="T78" fmla="*/ 191 w 191"/>
                <a:gd name="T79" fmla="*/ 63 h 294"/>
                <a:gd name="T80" fmla="*/ 191 w 191"/>
                <a:gd name="T81" fmla="*/ 63 h 2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91" h="294">
                  <a:moveTo>
                    <a:pt x="191" y="63"/>
                  </a:moveTo>
                  <a:lnTo>
                    <a:pt x="183" y="56"/>
                  </a:lnTo>
                  <a:lnTo>
                    <a:pt x="177" y="24"/>
                  </a:lnTo>
                  <a:lnTo>
                    <a:pt x="150" y="10"/>
                  </a:lnTo>
                  <a:lnTo>
                    <a:pt x="128" y="0"/>
                  </a:lnTo>
                  <a:lnTo>
                    <a:pt x="119" y="2"/>
                  </a:lnTo>
                  <a:lnTo>
                    <a:pt x="119" y="15"/>
                  </a:lnTo>
                  <a:lnTo>
                    <a:pt x="89" y="11"/>
                  </a:lnTo>
                  <a:lnTo>
                    <a:pt x="87" y="22"/>
                  </a:lnTo>
                  <a:lnTo>
                    <a:pt x="72" y="22"/>
                  </a:lnTo>
                  <a:lnTo>
                    <a:pt x="64" y="37"/>
                  </a:lnTo>
                  <a:lnTo>
                    <a:pt x="52" y="60"/>
                  </a:lnTo>
                  <a:lnTo>
                    <a:pt x="30" y="90"/>
                  </a:lnTo>
                  <a:lnTo>
                    <a:pt x="37" y="96"/>
                  </a:lnTo>
                  <a:lnTo>
                    <a:pt x="32" y="104"/>
                  </a:lnTo>
                  <a:lnTo>
                    <a:pt x="16" y="104"/>
                  </a:lnTo>
                  <a:lnTo>
                    <a:pt x="7" y="124"/>
                  </a:lnTo>
                  <a:lnTo>
                    <a:pt x="10" y="152"/>
                  </a:lnTo>
                  <a:lnTo>
                    <a:pt x="23" y="163"/>
                  </a:lnTo>
                  <a:lnTo>
                    <a:pt x="19" y="189"/>
                  </a:lnTo>
                  <a:lnTo>
                    <a:pt x="7" y="203"/>
                  </a:lnTo>
                  <a:lnTo>
                    <a:pt x="0" y="217"/>
                  </a:lnTo>
                  <a:lnTo>
                    <a:pt x="16" y="247"/>
                  </a:lnTo>
                  <a:lnTo>
                    <a:pt x="32" y="273"/>
                  </a:lnTo>
                  <a:lnTo>
                    <a:pt x="39" y="294"/>
                  </a:lnTo>
                  <a:lnTo>
                    <a:pt x="59" y="293"/>
                  </a:lnTo>
                  <a:lnTo>
                    <a:pt x="67" y="275"/>
                  </a:lnTo>
                  <a:lnTo>
                    <a:pt x="89" y="277"/>
                  </a:lnTo>
                  <a:lnTo>
                    <a:pt x="96" y="257"/>
                  </a:lnTo>
                  <a:lnTo>
                    <a:pt x="98" y="219"/>
                  </a:lnTo>
                  <a:lnTo>
                    <a:pt x="116" y="215"/>
                  </a:lnTo>
                  <a:lnTo>
                    <a:pt x="128" y="189"/>
                  </a:lnTo>
                  <a:lnTo>
                    <a:pt x="110" y="177"/>
                  </a:lnTo>
                  <a:lnTo>
                    <a:pt x="96" y="162"/>
                  </a:lnTo>
                  <a:lnTo>
                    <a:pt x="105" y="132"/>
                  </a:lnTo>
                  <a:lnTo>
                    <a:pt x="134" y="114"/>
                  </a:lnTo>
                  <a:lnTo>
                    <a:pt x="156" y="97"/>
                  </a:lnTo>
                  <a:lnTo>
                    <a:pt x="151" y="84"/>
                  </a:lnTo>
                  <a:lnTo>
                    <a:pt x="164" y="69"/>
                  </a:lnTo>
                  <a:lnTo>
                    <a:pt x="191" y="63"/>
                  </a:lnTo>
                  <a:lnTo>
                    <a:pt x="191" y="63"/>
                  </a:ln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2" name="Swaziland"/>
            <p:cNvSpPr>
              <a:spLocks/>
            </p:cNvSpPr>
            <p:nvPr/>
          </p:nvSpPr>
          <p:spPr bwMode="auto">
            <a:xfrm>
              <a:off x="6991350" y="5451476"/>
              <a:ext cx="46037" cy="60325"/>
            </a:xfrm>
            <a:custGeom>
              <a:avLst/>
              <a:gdLst>
                <a:gd name="T0" fmla="*/ 25 w 29"/>
                <a:gd name="T1" fmla="*/ 4 h 38"/>
                <a:gd name="T2" fmla="*/ 15 w 29"/>
                <a:gd name="T3" fmla="*/ 0 h 38"/>
                <a:gd name="T4" fmla="*/ 9 w 29"/>
                <a:gd name="T5" fmla="*/ 2 h 38"/>
                <a:gd name="T6" fmla="*/ 7 w 29"/>
                <a:gd name="T7" fmla="*/ 8 h 38"/>
                <a:gd name="T8" fmla="*/ 1 w 29"/>
                <a:gd name="T9" fmla="*/ 17 h 38"/>
                <a:gd name="T10" fmla="*/ 0 w 29"/>
                <a:gd name="T11" fmla="*/ 25 h 38"/>
                <a:gd name="T12" fmla="*/ 11 w 29"/>
                <a:gd name="T13" fmla="*/ 38 h 38"/>
                <a:gd name="T14" fmla="*/ 23 w 29"/>
                <a:gd name="T15" fmla="*/ 35 h 38"/>
                <a:gd name="T16" fmla="*/ 29 w 29"/>
                <a:gd name="T17" fmla="*/ 25 h 38"/>
                <a:gd name="T18" fmla="*/ 27 w 29"/>
                <a:gd name="T19" fmla="*/ 15 h 38"/>
                <a:gd name="T20" fmla="*/ 25 w 29"/>
                <a:gd name="T21" fmla="*/ 4 h 38"/>
                <a:gd name="T22" fmla="*/ 25 w 29"/>
                <a:gd name="T23" fmla="*/ 4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9" h="38">
                  <a:moveTo>
                    <a:pt x="25" y="4"/>
                  </a:moveTo>
                  <a:lnTo>
                    <a:pt x="15" y="0"/>
                  </a:lnTo>
                  <a:lnTo>
                    <a:pt x="9" y="2"/>
                  </a:lnTo>
                  <a:lnTo>
                    <a:pt x="7" y="8"/>
                  </a:lnTo>
                  <a:lnTo>
                    <a:pt x="1" y="17"/>
                  </a:lnTo>
                  <a:lnTo>
                    <a:pt x="0" y="25"/>
                  </a:lnTo>
                  <a:lnTo>
                    <a:pt x="11" y="38"/>
                  </a:lnTo>
                  <a:lnTo>
                    <a:pt x="23" y="35"/>
                  </a:lnTo>
                  <a:lnTo>
                    <a:pt x="29" y="25"/>
                  </a:lnTo>
                  <a:lnTo>
                    <a:pt x="27" y="15"/>
                  </a:lnTo>
                  <a:lnTo>
                    <a:pt x="25" y="4"/>
                  </a:lnTo>
                  <a:lnTo>
                    <a:pt x="25" y="4"/>
                  </a:ln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3" name="Syria"/>
            <p:cNvSpPr>
              <a:spLocks/>
            </p:cNvSpPr>
            <p:nvPr/>
          </p:nvSpPr>
          <p:spPr bwMode="auto">
            <a:xfrm>
              <a:off x="7126287" y="3076576"/>
              <a:ext cx="192087" cy="187325"/>
            </a:xfrm>
            <a:custGeom>
              <a:avLst/>
              <a:gdLst>
                <a:gd name="T0" fmla="*/ 64 w 121"/>
                <a:gd name="T1" fmla="*/ 94 h 118"/>
                <a:gd name="T2" fmla="*/ 105 w 121"/>
                <a:gd name="T3" fmla="*/ 68 h 118"/>
                <a:gd name="T4" fmla="*/ 108 w 121"/>
                <a:gd name="T5" fmla="*/ 39 h 118"/>
                <a:gd name="T6" fmla="*/ 104 w 121"/>
                <a:gd name="T7" fmla="*/ 22 h 118"/>
                <a:gd name="T8" fmla="*/ 114 w 121"/>
                <a:gd name="T9" fmla="*/ 15 h 118"/>
                <a:gd name="T10" fmla="*/ 121 w 121"/>
                <a:gd name="T11" fmla="*/ 0 h 118"/>
                <a:gd name="T12" fmla="*/ 99 w 121"/>
                <a:gd name="T13" fmla="*/ 4 h 118"/>
                <a:gd name="T14" fmla="*/ 89 w 121"/>
                <a:gd name="T15" fmla="*/ 4 h 118"/>
                <a:gd name="T16" fmla="*/ 67 w 121"/>
                <a:gd name="T17" fmla="*/ 13 h 118"/>
                <a:gd name="T18" fmla="*/ 51 w 121"/>
                <a:gd name="T19" fmla="*/ 13 h 118"/>
                <a:gd name="T20" fmla="*/ 40 w 121"/>
                <a:gd name="T21" fmla="*/ 9 h 118"/>
                <a:gd name="T22" fmla="*/ 20 w 121"/>
                <a:gd name="T23" fmla="*/ 15 h 118"/>
                <a:gd name="T24" fmla="*/ 13 w 121"/>
                <a:gd name="T25" fmla="*/ 11 h 118"/>
                <a:gd name="T26" fmla="*/ 13 w 121"/>
                <a:gd name="T27" fmla="*/ 24 h 118"/>
                <a:gd name="T28" fmla="*/ 8 w 121"/>
                <a:gd name="T29" fmla="*/ 29 h 118"/>
                <a:gd name="T30" fmla="*/ 4 w 121"/>
                <a:gd name="T31" fmla="*/ 35 h 118"/>
                <a:gd name="T32" fmla="*/ 0 w 121"/>
                <a:gd name="T33" fmla="*/ 44 h 118"/>
                <a:gd name="T34" fmla="*/ 5 w 121"/>
                <a:gd name="T35" fmla="*/ 63 h 118"/>
                <a:gd name="T36" fmla="*/ 13 w 121"/>
                <a:gd name="T37" fmla="*/ 64 h 118"/>
                <a:gd name="T38" fmla="*/ 18 w 121"/>
                <a:gd name="T39" fmla="*/ 73 h 118"/>
                <a:gd name="T40" fmla="*/ 8 w 121"/>
                <a:gd name="T41" fmla="*/ 82 h 118"/>
                <a:gd name="T42" fmla="*/ 5 w 121"/>
                <a:gd name="T43" fmla="*/ 95 h 118"/>
                <a:gd name="T44" fmla="*/ 6 w 121"/>
                <a:gd name="T45" fmla="*/ 105 h 118"/>
                <a:gd name="T46" fmla="*/ 4 w 121"/>
                <a:gd name="T47" fmla="*/ 109 h 118"/>
                <a:gd name="T48" fmla="*/ 4 w 121"/>
                <a:gd name="T49" fmla="*/ 109 h 118"/>
                <a:gd name="T50" fmla="*/ 28 w 121"/>
                <a:gd name="T51" fmla="*/ 118 h 118"/>
                <a:gd name="T52" fmla="*/ 64 w 121"/>
                <a:gd name="T53" fmla="*/ 94 h 118"/>
                <a:gd name="T54" fmla="*/ 64 w 121"/>
                <a:gd name="T55" fmla="*/ 94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21" h="118">
                  <a:moveTo>
                    <a:pt x="64" y="94"/>
                  </a:moveTo>
                  <a:lnTo>
                    <a:pt x="105" y="68"/>
                  </a:lnTo>
                  <a:lnTo>
                    <a:pt x="108" y="39"/>
                  </a:lnTo>
                  <a:lnTo>
                    <a:pt x="104" y="22"/>
                  </a:lnTo>
                  <a:lnTo>
                    <a:pt x="114" y="15"/>
                  </a:lnTo>
                  <a:lnTo>
                    <a:pt x="121" y="0"/>
                  </a:lnTo>
                  <a:lnTo>
                    <a:pt x="99" y="4"/>
                  </a:lnTo>
                  <a:lnTo>
                    <a:pt x="89" y="4"/>
                  </a:lnTo>
                  <a:lnTo>
                    <a:pt x="67" y="13"/>
                  </a:lnTo>
                  <a:lnTo>
                    <a:pt x="51" y="13"/>
                  </a:lnTo>
                  <a:lnTo>
                    <a:pt x="40" y="9"/>
                  </a:lnTo>
                  <a:lnTo>
                    <a:pt x="20" y="15"/>
                  </a:lnTo>
                  <a:lnTo>
                    <a:pt x="13" y="11"/>
                  </a:lnTo>
                  <a:lnTo>
                    <a:pt x="13" y="24"/>
                  </a:lnTo>
                  <a:lnTo>
                    <a:pt x="8" y="29"/>
                  </a:lnTo>
                  <a:lnTo>
                    <a:pt x="4" y="35"/>
                  </a:lnTo>
                  <a:lnTo>
                    <a:pt x="0" y="44"/>
                  </a:lnTo>
                  <a:lnTo>
                    <a:pt x="5" y="63"/>
                  </a:lnTo>
                  <a:lnTo>
                    <a:pt x="13" y="64"/>
                  </a:lnTo>
                  <a:lnTo>
                    <a:pt x="18" y="73"/>
                  </a:lnTo>
                  <a:lnTo>
                    <a:pt x="8" y="82"/>
                  </a:lnTo>
                  <a:lnTo>
                    <a:pt x="5" y="95"/>
                  </a:lnTo>
                  <a:lnTo>
                    <a:pt x="6" y="105"/>
                  </a:lnTo>
                  <a:lnTo>
                    <a:pt x="4" y="109"/>
                  </a:lnTo>
                  <a:lnTo>
                    <a:pt x="4" y="109"/>
                  </a:lnTo>
                  <a:lnTo>
                    <a:pt x="28" y="118"/>
                  </a:lnTo>
                  <a:lnTo>
                    <a:pt x="64" y="94"/>
                  </a:lnTo>
                  <a:lnTo>
                    <a:pt x="64" y="94"/>
                  </a:ln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4" name="Chad"/>
            <p:cNvSpPr>
              <a:spLocks/>
            </p:cNvSpPr>
            <p:nvPr/>
          </p:nvSpPr>
          <p:spPr bwMode="auto">
            <a:xfrm>
              <a:off x="6446837" y="3600451"/>
              <a:ext cx="341312" cy="603250"/>
            </a:xfrm>
            <a:custGeom>
              <a:avLst/>
              <a:gdLst>
                <a:gd name="T0" fmla="*/ 211 w 215"/>
                <a:gd name="T1" fmla="*/ 90 h 380"/>
                <a:gd name="T2" fmla="*/ 127 w 215"/>
                <a:gd name="T3" fmla="*/ 46 h 380"/>
                <a:gd name="T4" fmla="*/ 44 w 215"/>
                <a:gd name="T5" fmla="*/ 0 h 380"/>
                <a:gd name="T6" fmla="*/ 24 w 215"/>
                <a:gd name="T7" fmla="*/ 13 h 380"/>
                <a:gd name="T8" fmla="*/ 30 w 215"/>
                <a:gd name="T9" fmla="*/ 49 h 380"/>
                <a:gd name="T10" fmla="*/ 38 w 215"/>
                <a:gd name="T11" fmla="*/ 56 h 380"/>
                <a:gd name="T12" fmla="*/ 38 w 215"/>
                <a:gd name="T13" fmla="*/ 63 h 380"/>
                <a:gd name="T14" fmla="*/ 47 w 215"/>
                <a:gd name="T15" fmla="*/ 72 h 380"/>
                <a:gd name="T16" fmla="*/ 42 w 215"/>
                <a:gd name="T17" fmla="*/ 82 h 380"/>
                <a:gd name="T18" fmla="*/ 36 w 215"/>
                <a:gd name="T19" fmla="*/ 130 h 380"/>
                <a:gd name="T20" fmla="*/ 35 w 215"/>
                <a:gd name="T21" fmla="*/ 161 h 380"/>
                <a:gd name="T22" fmla="*/ 10 w 215"/>
                <a:gd name="T23" fmla="*/ 184 h 380"/>
                <a:gd name="T24" fmla="*/ 0 w 215"/>
                <a:gd name="T25" fmla="*/ 215 h 380"/>
                <a:gd name="T26" fmla="*/ 10 w 215"/>
                <a:gd name="T27" fmla="*/ 223 h 380"/>
                <a:gd name="T28" fmla="*/ 10 w 215"/>
                <a:gd name="T29" fmla="*/ 239 h 380"/>
                <a:gd name="T30" fmla="*/ 23 w 215"/>
                <a:gd name="T31" fmla="*/ 240 h 380"/>
                <a:gd name="T32" fmla="*/ 21 w 215"/>
                <a:gd name="T33" fmla="*/ 250 h 380"/>
                <a:gd name="T34" fmla="*/ 29 w 215"/>
                <a:gd name="T35" fmla="*/ 266 h 380"/>
                <a:gd name="T36" fmla="*/ 31 w 215"/>
                <a:gd name="T37" fmla="*/ 281 h 380"/>
                <a:gd name="T38" fmla="*/ 30 w 215"/>
                <a:gd name="T39" fmla="*/ 298 h 380"/>
                <a:gd name="T40" fmla="*/ 42 w 215"/>
                <a:gd name="T41" fmla="*/ 319 h 380"/>
                <a:gd name="T42" fmla="*/ 30 w 215"/>
                <a:gd name="T43" fmla="*/ 318 h 380"/>
                <a:gd name="T44" fmla="*/ 25 w 215"/>
                <a:gd name="T45" fmla="*/ 320 h 380"/>
                <a:gd name="T46" fmla="*/ 15 w 215"/>
                <a:gd name="T47" fmla="*/ 318 h 380"/>
                <a:gd name="T48" fmla="*/ 11 w 215"/>
                <a:gd name="T49" fmla="*/ 329 h 380"/>
                <a:gd name="T50" fmla="*/ 23 w 215"/>
                <a:gd name="T51" fmla="*/ 342 h 380"/>
                <a:gd name="T52" fmla="*/ 32 w 215"/>
                <a:gd name="T53" fmla="*/ 347 h 380"/>
                <a:gd name="T54" fmla="*/ 36 w 215"/>
                <a:gd name="T55" fmla="*/ 356 h 380"/>
                <a:gd name="T56" fmla="*/ 42 w 215"/>
                <a:gd name="T57" fmla="*/ 373 h 380"/>
                <a:gd name="T58" fmla="*/ 39 w 215"/>
                <a:gd name="T59" fmla="*/ 380 h 380"/>
                <a:gd name="T60" fmla="*/ 56 w 215"/>
                <a:gd name="T61" fmla="*/ 378 h 380"/>
                <a:gd name="T62" fmla="*/ 60 w 215"/>
                <a:gd name="T63" fmla="*/ 371 h 380"/>
                <a:gd name="T64" fmla="*/ 64 w 215"/>
                <a:gd name="T65" fmla="*/ 372 h 380"/>
                <a:gd name="T66" fmla="*/ 69 w 215"/>
                <a:gd name="T67" fmla="*/ 378 h 380"/>
                <a:gd name="T68" fmla="*/ 96 w 215"/>
                <a:gd name="T69" fmla="*/ 369 h 380"/>
                <a:gd name="T70" fmla="*/ 104 w 215"/>
                <a:gd name="T71" fmla="*/ 359 h 380"/>
                <a:gd name="T72" fmla="*/ 114 w 215"/>
                <a:gd name="T73" fmla="*/ 351 h 380"/>
                <a:gd name="T74" fmla="*/ 113 w 215"/>
                <a:gd name="T75" fmla="*/ 342 h 380"/>
                <a:gd name="T76" fmla="*/ 118 w 215"/>
                <a:gd name="T77" fmla="*/ 341 h 380"/>
                <a:gd name="T78" fmla="*/ 139 w 215"/>
                <a:gd name="T79" fmla="*/ 342 h 380"/>
                <a:gd name="T80" fmla="*/ 158 w 215"/>
                <a:gd name="T81" fmla="*/ 331 h 380"/>
                <a:gd name="T82" fmla="*/ 173 w 215"/>
                <a:gd name="T83" fmla="*/ 305 h 380"/>
                <a:gd name="T84" fmla="*/ 183 w 215"/>
                <a:gd name="T85" fmla="*/ 296 h 380"/>
                <a:gd name="T86" fmla="*/ 197 w 215"/>
                <a:gd name="T87" fmla="*/ 291 h 380"/>
                <a:gd name="T88" fmla="*/ 197 w 215"/>
                <a:gd name="T89" fmla="*/ 286 h 380"/>
                <a:gd name="T90" fmla="*/ 189 w 215"/>
                <a:gd name="T91" fmla="*/ 279 h 380"/>
                <a:gd name="T92" fmla="*/ 188 w 215"/>
                <a:gd name="T93" fmla="*/ 265 h 380"/>
                <a:gd name="T94" fmla="*/ 183 w 215"/>
                <a:gd name="T95" fmla="*/ 256 h 380"/>
                <a:gd name="T96" fmla="*/ 176 w 215"/>
                <a:gd name="T97" fmla="*/ 257 h 380"/>
                <a:gd name="T98" fmla="*/ 178 w 215"/>
                <a:gd name="T99" fmla="*/ 248 h 380"/>
                <a:gd name="T100" fmla="*/ 183 w 215"/>
                <a:gd name="T101" fmla="*/ 238 h 380"/>
                <a:gd name="T102" fmla="*/ 181 w 215"/>
                <a:gd name="T103" fmla="*/ 229 h 380"/>
                <a:gd name="T104" fmla="*/ 187 w 215"/>
                <a:gd name="T105" fmla="*/ 221 h 380"/>
                <a:gd name="T106" fmla="*/ 183 w 215"/>
                <a:gd name="T107" fmla="*/ 216 h 380"/>
                <a:gd name="T108" fmla="*/ 188 w 215"/>
                <a:gd name="T109" fmla="*/ 201 h 380"/>
                <a:gd name="T110" fmla="*/ 197 w 215"/>
                <a:gd name="T111" fmla="*/ 184 h 380"/>
                <a:gd name="T112" fmla="*/ 215 w 215"/>
                <a:gd name="T113" fmla="*/ 185 h 380"/>
                <a:gd name="T114" fmla="*/ 211 w 215"/>
                <a:gd name="T115" fmla="*/ 90 h 380"/>
                <a:gd name="T116" fmla="*/ 211 w 215"/>
                <a:gd name="T117" fmla="*/ 90 h 3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15" h="380">
                  <a:moveTo>
                    <a:pt x="211" y="90"/>
                  </a:moveTo>
                  <a:lnTo>
                    <a:pt x="127" y="46"/>
                  </a:lnTo>
                  <a:lnTo>
                    <a:pt x="44" y="0"/>
                  </a:lnTo>
                  <a:lnTo>
                    <a:pt x="24" y="13"/>
                  </a:lnTo>
                  <a:lnTo>
                    <a:pt x="30" y="49"/>
                  </a:lnTo>
                  <a:lnTo>
                    <a:pt x="38" y="56"/>
                  </a:lnTo>
                  <a:lnTo>
                    <a:pt x="38" y="63"/>
                  </a:lnTo>
                  <a:lnTo>
                    <a:pt x="47" y="72"/>
                  </a:lnTo>
                  <a:lnTo>
                    <a:pt x="42" y="82"/>
                  </a:lnTo>
                  <a:lnTo>
                    <a:pt x="36" y="130"/>
                  </a:lnTo>
                  <a:lnTo>
                    <a:pt x="35" y="161"/>
                  </a:lnTo>
                  <a:lnTo>
                    <a:pt x="10" y="184"/>
                  </a:lnTo>
                  <a:lnTo>
                    <a:pt x="0" y="215"/>
                  </a:lnTo>
                  <a:lnTo>
                    <a:pt x="10" y="223"/>
                  </a:lnTo>
                  <a:lnTo>
                    <a:pt x="10" y="239"/>
                  </a:lnTo>
                  <a:lnTo>
                    <a:pt x="23" y="240"/>
                  </a:lnTo>
                  <a:lnTo>
                    <a:pt x="21" y="250"/>
                  </a:lnTo>
                  <a:lnTo>
                    <a:pt x="29" y="266"/>
                  </a:lnTo>
                  <a:lnTo>
                    <a:pt x="31" y="281"/>
                  </a:lnTo>
                  <a:lnTo>
                    <a:pt x="30" y="298"/>
                  </a:lnTo>
                  <a:lnTo>
                    <a:pt x="42" y="319"/>
                  </a:lnTo>
                  <a:lnTo>
                    <a:pt x="30" y="318"/>
                  </a:lnTo>
                  <a:lnTo>
                    <a:pt x="25" y="320"/>
                  </a:lnTo>
                  <a:lnTo>
                    <a:pt x="15" y="318"/>
                  </a:lnTo>
                  <a:lnTo>
                    <a:pt x="11" y="329"/>
                  </a:lnTo>
                  <a:lnTo>
                    <a:pt x="23" y="342"/>
                  </a:lnTo>
                  <a:lnTo>
                    <a:pt x="32" y="347"/>
                  </a:lnTo>
                  <a:lnTo>
                    <a:pt x="36" y="356"/>
                  </a:lnTo>
                  <a:lnTo>
                    <a:pt x="42" y="373"/>
                  </a:lnTo>
                  <a:lnTo>
                    <a:pt x="39" y="380"/>
                  </a:lnTo>
                  <a:lnTo>
                    <a:pt x="56" y="378"/>
                  </a:lnTo>
                  <a:lnTo>
                    <a:pt x="60" y="371"/>
                  </a:lnTo>
                  <a:lnTo>
                    <a:pt x="64" y="372"/>
                  </a:lnTo>
                  <a:lnTo>
                    <a:pt x="69" y="378"/>
                  </a:lnTo>
                  <a:lnTo>
                    <a:pt x="96" y="369"/>
                  </a:lnTo>
                  <a:lnTo>
                    <a:pt x="104" y="359"/>
                  </a:lnTo>
                  <a:lnTo>
                    <a:pt x="114" y="351"/>
                  </a:lnTo>
                  <a:lnTo>
                    <a:pt x="113" y="342"/>
                  </a:lnTo>
                  <a:lnTo>
                    <a:pt x="118" y="341"/>
                  </a:lnTo>
                  <a:lnTo>
                    <a:pt x="139" y="342"/>
                  </a:lnTo>
                  <a:lnTo>
                    <a:pt x="158" y="331"/>
                  </a:lnTo>
                  <a:lnTo>
                    <a:pt x="173" y="305"/>
                  </a:lnTo>
                  <a:lnTo>
                    <a:pt x="183" y="296"/>
                  </a:lnTo>
                  <a:lnTo>
                    <a:pt x="197" y="291"/>
                  </a:lnTo>
                  <a:lnTo>
                    <a:pt x="197" y="286"/>
                  </a:lnTo>
                  <a:lnTo>
                    <a:pt x="189" y="279"/>
                  </a:lnTo>
                  <a:lnTo>
                    <a:pt x="188" y="265"/>
                  </a:lnTo>
                  <a:lnTo>
                    <a:pt x="183" y="256"/>
                  </a:lnTo>
                  <a:lnTo>
                    <a:pt x="176" y="257"/>
                  </a:lnTo>
                  <a:lnTo>
                    <a:pt x="178" y="248"/>
                  </a:lnTo>
                  <a:lnTo>
                    <a:pt x="183" y="238"/>
                  </a:lnTo>
                  <a:lnTo>
                    <a:pt x="181" y="229"/>
                  </a:lnTo>
                  <a:lnTo>
                    <a:pt x="187" y="221"/>
                  </a:lnTo>
                  <a:lnTo>
                    <a:pt x="183" y="216"/>
                  </a:lnTo>
                  <a:lnTo>
                    <a:pt x="188" y="201"/>
                  </a:lnTo>
                  <a:lnTo>
                    <a:pt x="197" y="184"/>
                  </a:lnTo>
                  <a:lnTo>
                    <a:pt x="215" y="185"/>
                  </a:lnTo>
                  <a:lnTo>
                    <a:pt x="211" y="90"/>
                  </a:lnTo>
                  <a:lnTo>
                    <a:pt x="211" y="90"/>
                  </a:ln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5" name="Togo"/>
            <p:cNvSpPr>
              <a:spLocks/>
            </p:cNvSpPr>
            <p:nvPr/>
          </p:nvSpPr>
          <p:spPr bwMode="auto">
            <a:xfrm>
              <a:off x="6000750" y="4067176"/>
              <a:ext cx="63500" cy="192088"/>
            </a:xfrm>
            <a:custGeom>
              <a:avLst/>
              <a:gdLst>
                <a:gd name="T0" fmla="*/ 19 w 40"/>
                <a:gd name="T1" fmla="*/ 1 h 121"/>
                <a:gd name="T2" fmla="*/ 0 w 40"/>
                <a:gd name="T3" fmla="*/ 0 h 121"/>
                <a:gd name="T4" fmla="*/ 0 w 40"/>
                <a:gd name="T5" fmla="*/ 7 h 121"/>
                <a:gd name="T6" fmla="*/ 8 w 40"/>
                <a:gd name="T7" fmla="*/ 20 h 121"/>
                <a:gd name="T8" fmla="*/ 8 w 40"/>
                <a:gd name="T9" fmla="*/ 37 h 121"/>
                <a:gd name="T10" fmla="*/ 10 w 40"/>
                <a:gd name="T11" fmla="*/ 56 h 121"/>
                <a:gd name="T12" fmla="*/ 15 w 40"/>
                <a:gd name="T13" fmla="*/ 64 h 121"/>
                <a:gd name="T14" fmla="*/ 11 w 40"/>
                <a:gd name="T15" fmla="*/ 86 h 121"/>
                <a:gd name="T16" fmla="*/ 13 w 40"/>
                <a:gd name="T17" fmla="*/ 98 h 121"/>
                <a:gd name="T18" fmla="*/ 18 w 40"/>
                <a:gd name="T19" fmla="*/ 113 h 121"/>
                <a:gd name="T20" fmla="*/ 22 w 40"/>
                <a:gd name="T21" fmla="*/ 121 h 121"/>
                <a:gd name="T22" fmla="*/ 40 w 40"/>
                <a:gd name="T23" fmla="*/ 116 h 121"/>
                <a:gd name="T24" fmla="*/ 34 w 40"/>
                <a:gd name="T25" fmla="*/ 100 h 121"/>
                <a:gd name="T26" fmla="*/ 35 w 40"/>
                <a:gd name="T27" fmla="*/ 45 h 121"/>
                <a:gd name="T28" fmla="*/ 31 w 40"/>
                <a:gd name="T29" fmla="*/ 40 h 121"/>
                <a:gd name="T30" fmla="*/ 30 w 40"/>
                <a:gd name="T31" fmla="*/ 29 h 121"/>
                <a:gd name="T32" fmla="*/ 23 w 40"/>
                <a:gd name="T33" fmla="*/ 20 h 121"/>
                <a:gd name="T34" fmla="*/ 16 w 40"/>
                <a:gd name="T35" fmla="*/ 13 h 121"/>
                <a:gd name="T36" fmla="*/ 19 w 40"/>
                <a:gd name="T37" fmla="*/ 1 h 121"/>
                <a:gd name="T38" fmla="*/ 19 w 40"/>
                <a:gd name="T39" fmla="*/ 1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0" h="121">
                  <a:moveTo>
                    <a:pt x="19" y="1"/>
                  </a:moveTo>
                  <a:lnTo>
                    <a:pt x="0" y="0"/>
                  </a:lnTo>
                  <a:lnTo>
                    <a:pt x="0" y="7"/>
                  </a:lnTo>
                  <a:lnTo>
                    <a:pt x="8" y="20"/>
                  </a:lnTo>
                  <a:lnTo>
                    <a:pt x="8" y="37"/>
                  </a:lnTo>
                  <a:lnTo>
                    <a:pt x="10" y="56"/>
                  </a:lnTo>
                  <a:lnTo>
                    <a:pt x="15" y="64"/>
                  </a:lnTo>
                  <a:lnTo>
                    <a:pt x="11" y="86"/>
                  </a:lnTo>
                  <a:lnTo>
                    <a:pt x="13" y="98"/>
                  </a:lnTo>
                  <a:lnTo>
                    <a:pt x="18" y="113"/>
                  </a:lnTo>
                  <a:lnTo>
                    <a:pt x="22" y="121"/>
                  </a:lnTo>
                  <a:lnTo>
                    <a:pt x="40" y="116"/>
                  </a:lnTo>
                  <a:lnTo>
                    <a:pt x="34" y="100"/>
                  </a:lnTo>
                  <a:lnTo>
                    <a:pt x="35" y="45"/>
                  </a:lnTo>
                  <a:lnTo>
                    <a:pt x="31" y="40"/>
                  </a:lnTo>
                  <a:lnTo>
                    <a:pt x="30" y="29"/>
                  </a:lnTo>
                  <a:lnTo>
                    <a:pt x="23" y="20"/>
                  </a:lnTo>
                  <a:lnTo>
                    <a:pt x="16" y="13"/>
                  </a:lnTo>
                  <a:lnTo>
                    <a:pt x="19" y="1"/>
                  </a:lnTo>
                  <a:lnTo>
                    <a:pt x="19" y="1"/>
                  </a:ln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6" name="Thailand"/>
            <p:cNvSpPr>
              <a:spLocks/>
            </p:cNvSpPr>
            <p:nvPr/>
          </p:nvSpPr>
          <p:spPr bwMode="auto">
            <a:xfrm>
              <a:off x="9194800" y="3713163"/>
              <a:ext cx="290512" cy="555625"/>
            </a:xfrm>
            <a:custGeom>
              <a:avLst/>
              <a:gdLst>
                <a:gd name="T0" fmla="*/ 183 w 183"/>
                <a:gd name="T1" fmla="*/ 135 h 350"/>
                <a:gd name="T2" fmla="*/ 161 w 183"/>
                <a:gd name="T3" fmla="*/ 94 h 350"/>
                <a:gd name="T4" fmla="*/ 138 w 183"/>
                <a:gd name="T5" fmla="*/ 51 h 350"/>
                <a:gd name="T6" fmla="*/ 119 w 183"/>
                <a:gd name="T7" fmla="*/ 59 h 350"/>
                <a:gd name="T8" fmla="*/ 100 w 183"/>
                <a:gd name="T9" fmla="*/ 55 h 350"/>
                <a:gd name="T10" fmla="*/ 77 w 183"/>
                <a:gd name="T11" fmla="*/ 47 h 350"/>
                <a:gd name="T12" fmla="*/ 64 w 183"/>
                <a:gd name="T13" fmla="*/ 21 h 350"/>
                <a:gd name="T14" fmla="*/ 51 w 183"/>
                <a:gd name="T15" fmla="*/ 0 h 350"/>
                <a:gd name="T16" fmla="*/ 29 w 183"/>
                <a:gd name="T17" fmla="*/ 16 h 350"/>
                <a:gd name="T18" fmla="*/ 9 w 183"/>
                <a:gd name="T19" fmla="*/ 43 h 350"/>
                <a:gd name="T20" fmla="*/ 14 w 183"/>
                <a:gd name="T21" fmla="*/ 68 h 350"/>
                <a:gd name="T22" fmla="*/ 40 w 183"/>
                <a:gd name="T23" fmla="*/ 101 h 350"/>
                <a:gd name="T24" fmla="*/ 28 w 183"/>
                <a:gd name="T25" fmla="*/ 126 h 350"/>
                <a:gd name="T26" fmla="*/ 51 w 183"/>
                <a:gd name="T27" fmla="*/ 157 h 350"/>
                <a:gd name="T28" fmla="*/ 55 w 183"/>
                <a:gd name="T29" fmla="*/ 181 h 350"/>
                <a:gd name="T30" fmla="*/ 56 w 183"/>
                <a:gd name="T31" fmla="*/ 225 h 350"/>
                <a:gd name="T32" fmla="*/ 42 w 183"/>
                <a:gd name="T33" fmla="*/ 271 h 350"/>
                <a:gd name="T34" fmla="*/ 46 w 183"/>
                <a:gd name="T35" fmla="*/ 299 h 350"/>
                <a:gd name="T36" fmla="*/ 59 w 183"/>
                <a:gd name="T37" fmla="*/ 298 h 350"/>
                <a:gd name="T38" fmla="*/ 75 w 183"/>
                <a:gd name="T39" fmla="*/ 322 h 350"/>
                <a:gd name="T40" fmla="*/ 88 w 183"/>
                <a:gd name="T41" fmla="*/ 328 h 350"/>
                <a:gd name="T42" fmla="*/ 108 w 183"/>
                <a:gd name="T43" fmla="*/ 350 h 350"/>
                <a:gd name="T44" fmla="*/ 127 w 183"/>
                <a:gd name="T45" fmla="*/ 337 h 350"/>
                <a:gd name="T46" fmla="*/ 103 w 183"/>
                <a:gd name="T47" fmla="*/ 322 h 350"/>
                <a:gd name="T48" fmla="*/ 86 w 183"/>
                <a:gd name="T49" fmla="*/ 288 h 350"/>
                <a:gd name="T50" fmla="*/ 62 w 183"/>
                <a:gd name="T51" fmla="*/ 266 h 350"/>
                <a:gd name="T52" fmla="*/ 65 w 183"/>
                <a:gd name="T53" fmla="*/ 228 h 350"/>
                <a:gd name="T54" fmla="*/ 72 w 183"/>
                <a:gd name="T55" fmla="*/ 167 h 350"/>
                <a:gd name="T56" fmla="*/ 90 w 183"/>
                <a:gd name="T57" fmla="*/ 185 h 350"/>
                <a:gd name="T58" fmla="*/ 127 w 183"/>
                <a:gd name="T59" fmla="*/ 195 h 350"/>
                <a:gd name="T60" fmla="*/ 130 w 183"/>
                <a:gd name="T61" fmla="*/ 147 h 350"/>
                <a:gd name="T62" fmla="*/ 177 w 183"/>
                <a:gd name="T63" fmla="*/ 146 h 3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83" h="350">
                  <a:moveTo>
                    <a:pt x="177" y="146"/>
                  </a:moveTo>
                  <a:lnTo>
                    <a:pt x="183" y="135"/>
                  </a:lnTo>
                  <a:lnTo>
                    <a:pt x="181" y="115"/>
                  </a:lnTo>
                  <a:lnTo>
                    <a:pt x="161" y="94"/>
                  </a:lnTo>
                  <a:lnTo>
                    <a:pt x="156" y="71"/>
                  </a:lnTo>
                  <a:lnTo>
                    <a:pt x="138" y="51"/>
                  </a:lnTo>
                  <a:lnTo>
                    <a:pt x="122" y="50"/>
                  </a:lnTo>
                  <a:lnTo>
                    <a:pt x="119" y="59"/>
                  </a:lnTo>
                  <a:lnTo>
                    <a:pt x="107" y="59"/>
                  </a:lnTo>
                  <a:lnTo>
                    <a:pt x="100" y="55"/>
                  </a:lnTo>
                  <a:lnTo>
                    <a:pt x="81" y="69"/>
                  </a:lnTo>
                  <a:lnTo>
                    <a:pt x="77" y="47"/>
                  </a:lnTo>
                  <a:lnTo>
                    <a:pt x="78" y="22"/>
                  </a:lnTo>
                  <a:lnTo>
                    <a:pt x="64" y="21"/>
                  </a:lnTo>
                  <a:lnTo>
                    <a:pt x="60" y="7"/>
                  </a:lnTo>
                  <a:lnTo>
                    <a:pt x="51" y="0"/>
                  </a:lnTo>
                  <a:lnTo>
                    <a:pt x="40" y="5"/>
                  </a:lnTo>
                  <a:lnTo>
                    <a:pt x="29" y="16"/>
                  </a:lnTo>
                  <a:lnTo>
                    <a:pt x="14" y="17"/>
                  </a:lnTo>
                  <a:lnTo>
                    <a:pt x="9" y="43"/>
                  </a:lnTo>
                  <a:lnTo>
                    <a:pt x="0" y="46"/>
                  </a:lnTo>
                  <a:lnTo>
                    <a:pt x="14" y="68"/>
                  </a:lnTo>
                  <a:lnTo>
                    <a:pt x="29" y="85"/>
                  </a:lnTo>
                  <a:lnTo>
                    <a:pt x="40" y="101"/>
                  </a:lnTo>
                  <a:lnTo>
                    <a:pt x="35" y="121"/>
                  </a:lnTo>
                  <a:lnTo>
                    <a:pt x="28" y="126"/>
                  </a:lnTo>
                  <a:lnTo>
                    <a:pt x="35" y="137"/>
                  </a:lnTo>
                  <a:lnTo>
                    <a:pt x="51" y="157"/>
                  </a:lnTo>
                  <a:lnTo>
                    <a:pt x="55" y="170"/>
                  </a:lnTo>
                  <a:lnTo>
                    <a:pt x="55" y="181"/>
                  </a:lnTo>
                  <a:lnTo>
                    <a:pt x="66" y="202"/>
                  </a:lnTo>
                  <a:lnTo>
                    <a:pt x="56" y="225"/>
                  </a:lnTo>
                  <a:lnTo>
                    <a:pt x="47" y="249"/>
                  </a:lnTo>
                  <a:lnTo>
                    <a:pt x="42" y="271"/>
                  </a:lnTo>
                  <a:lnTo>
                    <a:pt x="42" y="286"/>
                  </a:lnTo>
                  <a:lnTo>
                    <a:pt x="46" y="299"/>
                  </a:lnTo>
                  <a:lnTo>
                    <a:pt x="49" y="285"/>
                  </a:lnTo>
                  <a:lnTo>
                    <a:pt x="59" y="298"/>
                  </a:lnTo>
                  <a:lnTo>
                    <a:pt x="71" y="311"/>
                  </a:lnTo>
                  <a:lnTo>
                    <a:pt x="75" y="322"/>
                  </a:lnTo>
                  <a:lnTo>
                    <a:pt x="85" y="331"/>
                  </a:lnTo>
                  <a:lnTo>
                    <a:pt x="88" y="328"/>
                  </a:lnTo>
                  <a:lnTo>
                    <a:pt x="105" y="338"/>
                  </a:lnTo>
                  <a:lnTo>
                    <a:pt x="108" y="350"/>
                  </a:lnTo>
                  <a:lnTo>
                    <a:pt x="122" y="347"/>
                  </a:lnTo>
                  <a:lnTo>
                    <a:pt x="127" y="337"/>
                  </a:lnTo>
                  <a:lnTo>
                    <a:pt x="116" y="325"/>
                  </a:lnTo>
                  <a:lnTo>
                    <a:pt x="103" y="322"/>
                  </a:lnTo>
                  <a:lnTo>
                    <a:pt x="91" y="309"/>
                  </a:lnTo>
                  <a:lnTo>
                    <a:pt x="86" y="288"/>
                  </a:lnTo>
                  <a:lnTo>
                    <a:pt x="76" y="266"/>
                  </a:lnTo>
                  <a:lnTo>
                    <a:pt x="62" y="266"/>
                  </a:lnTo>
                  <a:lnTo>
                    <a:pt x="60" y="248"/>
                  </a:lnTo>
                  <a:lnTo>
                    <a:pt x="65" y="228"/>
                  </a:lnTo>
                  <a:lnTo>
                    <a:pt x="73" y="193"/>
                  </a:lnTo>
                  <a:lnTo>
                    <a:pt x="72" y="167"/>
                  </a:lnTo>
                  <a:lnTo>
                    <a:pt x="91" y="166"/>
                  </a:lnTo>
                  <a:lnTo>
                    <a:pt x="90" y="185"/>
                  </a:lnTo>
                  <a:lnTo>
                    <a:pt x="107" y="185"/>
                  </a:lnTo>
                  <a:lnTo>
                    <a:pt x="127" y="195"/>
                  </a:lnTo>
                  <a:lnTo>
                    <a:pt x="119" y="167"/>
                  </a:lnTo>
                  <a:lnTo>
                    <a:pt x="130" y="147"/>
                  </a:lnTo>
                  <a:lnTo>
                    <a:pt x="157" y="143"/>
                  </a:lnTo>
                  <a:lnTo>
                    <a:pt x="177" y="146"/>
                  </a:lnTo>
                  <a:lnTo>
                    <a:pt x="177" y="146"/>
                  </a:ln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7" name="Tajikistan"/>
            <p:cNvSpPr>
              <a:spLocks/>
            </p:cNvSpPr>
            <p:nvPr/>
          </p:nvSpPr>
          <p:spPr bwMode="auto">
            <a:xfrm>
              <a:off x="8080375" y="2936876"/>
              <a:ext cx="252412" cy="158750"/>
            </a:xfrm>
            <a:custGeom>
              <a:avLst/>
              <a:gdLst>
                <a:gd name="T0" fmla="*/ 62 w 159"/>
                <a:gd name="T1" fmla="*/ 16 h 100"/>
                <a:gd name="T2" fmla="*/ 55 w 159"/>
                <a:gd name="T3" fmla="*/ 17 h 100"/>
                <a:gd name="T4" fmla="*/ 50 w 159"/>
                <a:gd name="T5" fmla="*/ 10 h 100"/>
                <a:gd name="T6" fmla="*/ 51 w 159"/>
                <a:gd name="T7" fmla="*/ 0 h 100"/>
                <a:gd name="T8" fmla="*/ 27 w 159"/>
                <a:gd name="T9" fmla="*/ 5 h 100"/>
                <a:gd name="T10" fmla="*/ 25 w 159"/>
                <a:gd name="T11" fmla="*/ 20 h 100"/>
                <a:gd name="T12" fmla="*/ 19 w 159"/>
                <a:gd name="T13" fmla="*/ 33 h 100"/>
                <a:gd name="T14" fmla="*/ 2 w 159"/>
                <a:gd name="T15" fmla="*/ 32 h 100"/>
                <a:gd name="T16" fmla="*/ 0 w 159"/>
                <a:gd name="T17" fmla="*/ 42 h 100"/>
                <a:gd name="T18" fmla="*/ 16 w 159"/>
                <a:gd name="T19" fmla="*/ 48 h 100"/>
                <a:gd name="T20" fmla="*/ 25 w 159"/>
                <a:gd name="T21" fmla="*/ 66 h 100"/>
                <a:gd name="T22" fmla="*/ 20 w 159"/>
                <a:gd name="T23" fmla="*/ 90 h 100"/>
                <a:gd name="T24" fmla="*/ 27 w 159"/>
                <a:gd name="T25" fmla="*/ 94 h 100"/>
                <a:gd name="T26" fmla="*/ 40 w 159"/>
                <a:gd name="T27" fmla="*/ 85 h 100"/>
                <a:gd name="T28" fmla="*/ 47 w 159"/>
                <a:gd name="T29" fmla="*/ 90 h 100"/>
                <a:gd name="T30" fmla="*/ 51 w 159"/>
                <a:gd name="T31" fmla="*/ 79 h 100"/>
                <a:gd name="T32" fmla="*/ 62 w 159"/>
                <a:gd name="T33" fmla="*/ 80 h 100"/>
                <a:gd name="T34" fmla="*/ 65 w 159"/>
                <a:gd name="T35" fmla="*/ 76 h 100"/>
                <a:gd name="T36" fmla="*/ 64 w 159"/>
                <a:gd name="T37" fmla="*/ 67 h 100"/>
                <a:gd name="T38" fmla="*/ 70 w 159"/>
                <a:gd name="T39" fmla="*/ 58 h 100"/>
                <a:gd name="T40" fmla="*/ 83 w 159"/>
                <a:gd name="T41" fmla="*/ 64 h 100"/>
                <a:gd name="T42" fmla="*/ 83 w 159"/>
                <a:gd name="T43" fmla="*/ 71 h 100"/>
                <a:gd name="T44" fmla="*/ 88 w 159"/>
                <a:gd name="T45" fmla="*/ 72 h 100"/>
                <a:gd name="T46" fmla="*/ 92 w 159"/>
                <a:gd name="T47" fmla="*/ 92 h 100"/>
                <a:gd name="T48" fmla="*/ 101 w 159"/>
                <a:gd name="T49" fmla="*/ 100 h 100"/>
                <a:gd name="T50" fmla="*/ 107 w 159"/>
                <a:gd name="T51" fmla="*/ 96 h 100"/>
                <a:gd name="T52" fmla="*/ 115 w 159"/>
                <a:gd name="T53" fmla="*/ 93 h 100"/>
                <a:gd name="T54" fmla="*/ 125 w 159"/>
                <a:gd name="T55" fmla="*/ 82 h 100"/>
                <a:gd name="T56" fmla="*/ 139 w 159"/>
                <a:gd name="T57" fmla="*/ 84 h 100"/>
                <a:gd name="T58" fmla="*/ 159 w 159"/>
                <a:gd name="T59" fmla="*/ 84 h 100"/>
                <a:gd name="T60" fmla="*/ 152 w 159"/>
                <a:gd name="T61" fmla="*/ 70 h 100"/>
                <a:gd name="T62" fmla="*/ 150 w 159"/>
                <a:gd name="T63" fmla="*/ 60 h 100"/>
                <a:gd name="T64" fmla="*/ 137 w 159"/>
                <a:gd name="T65" fmla="*/ 56 h 100"/>
                <a:gd name="T66" fmla="*/ 131 w 159"/>
                <a:gd name="T67" fmla="*/ 57 h 100"/>
                <a:gd name="T68" fmla="*/ 120 w 159"/>
                <a:gd name="T69" fmla="*/ 36 h 100"/>
                <a:gd name="T70" fmla="*/ 84 w 159"/>
                <a:gd name="T71" fmla="*/ 39 h 100"/>
                <a:gd name="T72" fmla="*/ 57 w 159"/>
                <a:gd name="T73" fmla="*/ 31 h 100"/>
                <a:gd name="T74" fmla="*/ 38 w 159"/>
                <a:gd name="T75" fmla="*/ 33 h 100"/>
                <a:gd name="T76" fmla="*/ 35 w 159"/>
                <a:gd name="T77" fmla="*/ 19 h 100"/>
                <a:gd name="T78" fmla="*/ 57 w 159"/>
                <a:gd name="T79" fmla="*/ 24 h 100"/>
                <a:gd name="T80" fmla="*/ 62 w 159"/>
                <a:gd name="T81" fmla="*/ 16 h 100"/>
                <a:gd name="T82" fmla="*/ 62 w 159"/>
                <a:gd name="T83" fmla="*/ 16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59" h="100">
                  <a:moveTo>
                    <a:pt x="62" y="16"/>
                  </a:moveTo>
                  <a:lnTo>
                    <a:pt x="55" y="17"/>
                  </a:lnTo>
                  <a:lnTo>
                    <a:pt x="50" y="10"/>
                  </a:lnTo>
                  <a:lnTo>
                    <a:pt x="51" y="0"/>
                  </a:lnTo>
                  <a:lnTo>
                    <a:pt x="27" y="5"/>
                  </a:lnTo>
                  <a:lnTo>
                    <a:pt x="25" y="20"/>
                  </a:lnTo>
                  <a:lnTo>
                    <a:pt x="19" y="33"/>
                  </a:lnTo>
                  <a:lnTo>
                    <a:pt x="2" y="32"/>
                  </a:lnTo>
                  <a:lnTo>
                    <a:pt x="0" y="42"/>
                  </a:lnTo>
                  <a:lnTo>
                    <a:pt x="16" y="48"/>
                  </a:lnTo>
                  <a:lnTo>
                    <a:pt x="25" y="66"/>
                  </a:lnTo>
                  <a:lnTo>
                    <a:pt x="20" y="90"/>
                  </a:lnTo>
                  <a:lnTo>
                    <a:pt x="27" y="94"/>
                  </a:lnTo>
                  <a:lnTo>
                    <a:pt x="40" y="85"/>
                  </a:lnTo>
                  <a:lnTo>
                    <a:pt x="47" y="90"/>
                  </a:lnTo>
                  <a:lnTo>
                    <a:pt x="51" y="79"/>
                  </a:lnTo>
                  <a:lnTo>
                    <a:pt x="62" y="80"/>
                  </a:lnTo>
                  <a:lnTo>
                    <a:pt x="65" y="76"/>
                  </a:lnTo>
                  <a:lnTo>
                    <a:pt x="64" y="67"/>
                  </a:lnTo>
                  <a:lnTo>
                    <a:pt x="70" y="58"/>
                  </a:lnTo>
                  <a:lnTo>
                    <a:pt x="83" y="64"/>
                  </a:lnTo>
                  <a:lnTo>
                    <a:pt x="83" y="71"/>
                  </a:lnTo>
                  <a:lnTo>
                    <a:pt x="88" y="72"/>
                  </a:lnTo>
                  <a:lnTo>
                    <a:pt x="92" y="92"/>
                  </a:lnTo>
                  <a:lnTo>
                    <a:pt x="101" y="100"/>
                  </a:lnTo>
                  <a:lnTo>
                    <a:pt x="107" y="96"/>
                  </a:lnTo>
                  <a:lnTo>
                    <a:pt x="115" y="93"/>
                  </a:lnTo>
                  <a:lnTo>
                    <a:pt x="125" y="82"/>
                  </a:lnTo>
                  <a:lnTo>
                    <a:pt x="139" y="84"/>
                  </a:lnTo>
                  <a:lnTo>
                    <a:pt x="159" y="84"/>
                  </a:lnTo>
                  <a:lnTo>
                    <a:pt x="152" y="70"/>
                  </a:lnTo>
                  <a:lnTo>
                    <a:pt x="150" y="60"/>
                  </a:lnTo>
                  <a:lnTo>
                    <a:pt x="137" y="56"/>
                  </a:lnTo>
                  <a:lnTo>
                    <a:pt x="131" y="57"/>
                  </a:lnTo>
                  <a:lnTo>
                    <a:pt x="120" y="36"/>
                  </a:lnTo>
                  <a:lnTo>
                    <a:pt x="84" y="39"/>
                  </a:lnTo>
                  <a:lnTo>
                    <a:pt x="57" y="31"/>
                  </a:lnTo>
                  <a:lnTo>
                    <a:pt x="38" y="33"/>
                  </a:lnTo>
                  <a:lnTo>
                    <a:pt x="35" y="19"/>
                  </a:lnTo>
                  <a:lnTo>
                    <a:pt x="57" y="24"/>
                  </a:lnTo>
                  <a:lnTo>
                    <a:pt x="62" y="16"/>
                  </a:lnTo>
                  <a:lnTo>
                    <a:pt x="62" y="16"/>
                  </a:ln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8" name="Turkmenistan"/>
            <p:cNvSpPr>
              <a:spLocks/>
            </p:cNvSpPr>
            <p:nvPr/>
          </p:nvSpPr>
          <p:spPr bwMode="auto">
            <a:xfrm>
              <a:off x="7597775" y="2870201"/>
              <a:ext cx="471487" cy="282575"/>
            </a:xfrm>
            <a:custGeom>
              <a:avLst/>
              <a:gdLst>
                <a:gd name="T0" fmla="*/ 297 w 297"/>
                <a:gd name="T1" fmla="*/ 127 h 178"/>
                <a:gd name="T2" fmla="*/ 294 w 297"/>
                <a:gd name="T3" fmla="*/ 112 h 178"/>
                <a:gd name="T4" fmla="*/ 265 w 297"/>
                <a:gd name="T5" fmla="*/ 102 h 178"/>
                <a:gd name="T6" fmla="*/ 243 w 297"/>
                <a:gd name="T7" fmla="*/ 90 h 178"/>
                <a:gd name="T8" fmla="*/ 227 w 297"/>
                <a:gd name="T9" fmla="*/ 79 h 178"/>
                <a:gd name="T10" fmla="*/ 201 w 297"/>
                <a:gd name="T11" fmla="*/ 63 h 178"/>
                <a:gd name="T12" fmla="*/ 185 w 297"/>
                <a:gd name="T13" fmla="*/ 39 h 178"/>
                <a:gd name="T14" fmla="*/ 177 w 297"/>
                <a:gd name="T15" fmla="*/ 34 h 178"/>
                <a:gd name="T16" fmla="*/ 157 w 297"/>
                <a:gd name="T17" fmla="*/ 35 h 178"/>
                <a:gd name="T18" fmla="*/ 148 w 297"/>
                <a:gd name="T19" fmla="*/ 30 h 178"/>
                <a:gd name="T20" fmla="*/ 141 w 297"/>
                <a:gd name="T21" fmla="*/ 13 h 178"/>
                <a:gd name="T22" fmla="*/ 112 w 297"/>
                <a:gd name="T23" fmla="*/ 0 h 178"/>
                <a:gd name="T24" fmla="*/ 99 w 297"/>
                <a:gd name="T25" fmla="*/ 14 h 178"/>
                <a:gd name="T26" fmla="*/ 85 w 297"/>
                <a:gd name="T27" fmla="*/ 22 h 178"/>
                <a:gd name="T28" fmla="*/ 91 w 297"/>
                <a:gd name="T29" fmla="*/ 33 h 178"/>
                <a:gd name="T30" fmla="*/ 69 w 297"/>
                <a:gd name="T31" fmla="*/ 33 h 178"/>
                <a:gd name="T32" fmla="*/ 60 w 297"/>
                <a:gd name="T33" fmla="*/ 35 h 178"/>
                <a:gd name="T34" fmla="*/ 42 w 297"/>
                <a:gd name="T35" fmla="*/ 16 h 178"/>
                <a:gd name="T36" fmla="*/ 28 w 297"/>
                <a:gd name="T37" fmla="*/ 10 h 178"/>
                <a:gd name="T38" fmla="*/ 7 w 297"/>
                <a:gd name="T39" fmla="*/ 14 h 178"/>
                <a:gd name="T40" fmla="*/ 0 w 297"/>
                <a:gd name="T41" fmla="*/ 22 h 178"/>
                <a:gd name="T42" fmla="*/ 9 w 297"/>
                <a:gd name="T43" fmla="*/ 37 h 178"/>
                <a:gd name="T44" fmla="*/ 7 w 297"/>
                <a:gd name="T45" fmla="*/ 20 h 178"/>
                <a:gd name="T46" fmla="*/ 21 w 297"/>
                <a:gd name="T47" fmla="*/ 14 h 178"/>
                <a:gd name="T48" fmla="*/ 31 w 297"/>
                <a:gd name="T49" fmla="*/ 28 h 178"/>
                <a:gd name="T50" fmla="*/ 48 w 297"/>
                <a:gd name="T51" fmla="*/ 42 h 178"/>
                <a:gd name="T52" fmla="*/ 33 w 297"/>
                <a:gd name="T53" fmla="*/ 49 h 178"/>
                <a:gd name="T54" fmla="*/ 13 w 297"/>
                <a:gd name="T55" fmla="*/ 43 h 178"/>
                <a:gd name="T56" fmla="*/ 13 w 297"/>
                <a:gd name="T57" fmla="*/ 63 h 178"/>
                <a:gd name="T58" fmla="*/ 26 w 297"/>
                <a:gd name="T59" fmla="*/ 65 h 178"/>
                <a:gd name="T60" fmla="*/ 25 w 297"/>
                <a:gd name="T61" fmla="*/ 81 h 178"/>
                <a:gd name="T62" fmla="*/ 42 w 297"/>
                <a:gd name="T63" fmla="*/ 89 h 178"/>
                <a:gd name="T64" fmla="*/ 45 w 297"/>
                <a:gd name="T65" fmla="*/ 114 h 178"/>
                <a:gd name="T66" fmla="*/ 51 w 297"/>
                <a:gd name="T67" fmla="*/ 131 h 178"/>
                <a:gd name="T68" fmla="*/ 67 w 297"/>
                <a:gd name="T69" fmla="*/ 127 h 178"/>
                <a:gd name="T70" fmla="*/ 78 w 297"/>
                <a:gd name="T71" fmla="*/ 112 h 178"/>
                <a:gd name="T72" fmla="*/ 91 w 297"/>
                <a:gd name="T73" fmla="*/ 113 h 178"/>
                <a:gd name="T74" fmla="*/ 100 w 297"/>
                <a:gd name="T75" fmla="*/ 109 h 178"/>
                <a:gd name="T76" fmla="*/ 114 w 297"/>
                <a:gd name="T77" fmla="*/ 112 h 178"/>
                <a:gd name="T78" fmla="*/ 138 w 297"/>
                <a:gd name="T79" fmla="*/ 124 h 178"/>
                <a:gd name="T80" fmla="*/ 154 w 297"/>
                <a:gd name="T81" fmla="*/ 127 h 178"/>
                <a:gd name="T82" fmla="*/ 181 w 297"/>
                <a:gd name="T83" fmla="*/ 147 h 178"/>
                <a:gd name="T84" fmla="*/ 196 w 297"/>
                <a:gd name="T85" fmla="*/ 148 h 178"/>
                <a:gd name="T86" fmla="*/ 202 w 297"/>
                <a:gd name="T87" fmla="*/ 169 h 178"/>
                <a:gd name="T88" fmla="*/ 224 w 297"/>
                <a:gd name="T89" fmla="*/ 178 h 178"/>
                <a:gd name="T90" fmla="*/ 239 w 297"/>
                <a:gd name="T91" fmla="*/ 175 h 178"/>
                <a:gd name="T92" fmla="*/ 240 w 297"/>
                <a:gd name="T93" fmla="*/ 164 h 178"/>
                <a:gd name="T94" fmla="*/ 255 w 297"/>
                <a:gd name="T95" fmla="*/ 160 h 178"/>
                <a:gd name="T96" fmla="*/ 264 w 297"/>
                <a:gd name="T97" fmla="*/ 153 h 178"/>
                <a:gd name="T98" fmla="*/ 264 w 297"/>
                <a:gd name="T99" fmla="*/ 133 h 178"/>
                <a:gd name="T100" fmla="*/ 279 w 297"/>
                <a:gd name="T101" fmla="*/ 128 h 178"/>
                <a:gd name="T102" fmla="*/ 280 w 297"/>
                <a:gd name="T103" fmla="*/ 120 h 178"/>
                <a:gd name="T104" fmla="*/ 291 w 297"/>
                <a:gd name="T105" fmla="*/ 127 h 178"/>
                <a:gd name="T106" fmla="*/ 297 w 297"/>
                <a:gd name="T107" fmla="*/ 127 h 178"/>
                <a:gd name="T108" fmla="*/ 297 w 297"/>
                <a:gd name="T109" fmla="*/ 127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97" h="178">
                  <a:moveTo>
                    <a:pt x="297" y="127"/>
                  </a:moveTo>
                  <a:lnTo>
                    <a:pt x="294" y="112"/>
                  </a:lnTo>
                  <a:lnTo>
                    <a:pt x="265" y="102"/>
                  </a:lnTo>
                  <a:lnTo>
                    <a:pt x="243" y="90"/>
                  </a:lnTo>
                  <a:lnTo>
                    <a:pt x="227" y="79"/>
                  </a:lnTo>
                  <a:lnTo>
                    <a:pt x="201" y="63"/>
                  </a:lnTo>
                  <a:lnTo>
                    <a:pt x="185" y="39"/>
                  </a:lnTo>
                  <a:lnTo>
                    <a:pt x="177" y="34"/>
                  </a:lnTo>
                  <a:lnTo>
                    <a:pt x="157" y="35"/>
                  </a:lnTo>
                  <a:lnTo>
                    <a:pt x="148" y="30"/>
                  </a:lnTo>
                  <a:lnTo>
                    <a:pt x="141" y="13"/>
                  </a:lnTo>
                  <a:lnTo>
                    <a:pt x="112" y="0"/>
                  </a:lnTo>
                  <a:lnTo>
                    <a:pt x="99" y="14"/>
                  </a:lnTo>
                  <a:lnTo>
                    <a:pt x="85" y="22"/>
                  </a:lnTo>
                  <a:lnTo>
                    <a:pt x="91" y="33"/>
                  </a:lnTo>
                  <a:lnTo>
                    <a:pt x="69" y="33"/>
                  </a:lnTo>
                  <a:lnTo>
                    <a:pt x="60" y="35"/>
                  </a:lnTo>
                  <a:lnTo>
                    <a:pt x="42" y="16"/>
                  </a:lnTo>
                  <a:lnTo>
                    <a:pt x="28" y="10"/>
                  </a:lnTo>
                  <a:lnTo>
                    <a:pt x="7" y="14"/>
                  </a:lnTo>
                  <a:lnTo>
                    <a:pt x="0" y="22"/>
                  </a:lnTo>
                  <a:lnTo>
                    <a:pt x="9" y="37"/>
                  </a:lnTo>
                  <a:lnTo>
                    <a:pt x="7" y="20"/>
                  </a:lnTo>
                  <a:lnTo>
                    <a:pt x="21" y="14"/>
                  </a:lnTo>
                  <a:lnTo>
                    <a:pt x="31" y="28"/>
                  </a:lnTo>
                  <a:lnTo>
                    <a:pt x="48" y="42"/>
                  </a:lnTo>
                  <a:lnTo>
                    <a:pt x="33" y="49"/>
                  </a:lnTo>
                  <a:lnTo>
                    <a:pt x="13" y="43"/>
                  </a:lnTo>
                  <a:lnTo>
                    <a:pt x="13" y="63"/>
                  </a:lnTo>
                  <a:lnTo>
                    <a:pt x="26" y="65"/>
                  </a:lnTo>
                  <a:lnTo>
                    <a:pt x="25" y="81"/>
                  </a:lnTo>
                  <a:lnTo>
                    <a:pt x="42" y="89"/>
                  </a:lnTo>
                  <a:lnTo>
                    <a:pt x="45" y="114"/>
                  </a:lnTo>
                  <a:lnTo>
                    <a:pt x="51" y="131"/>
                  </a:lnTo>
                  <a:lnTo>
                    <a:pt x="67" y="127"/>
                  </a:lnTo>
                  <a:lnTo>
                    <a:pt x="78" y="112"/>
                  </a:lnTo>
                  <a:lnTo>
                    <a:pt x="91" y="113"/>
                  </a:lnTo>
                  <a:lnTo>
                    <a:pt x="100" y="109"/>
                  </a:lnTo>
                  <a:lnTo>
                    <a:pt x="114" y="112"/>
                  </a:lnTo>
                  <a:lnTo>
                    <a:pt x="138" y="124"/>
                  </a:lnTo>
                  <a:lnTo>
                    <a:pt x="154" y="127"/>
                  </a:lnTo>
                  <a:lnTo>
                    <a:pt x="181" y="147"/>
                  </a:lnTo>
                  <a:lnTo>
                    <a:pt x="196" y="148"/>
                  </a:lnTo>
                  <a:lnTo>
                    <a:pt x="202" y="169"/>
                  </a:lnTo>
                  <a:lnTo>
                    <a:pt x="224" y="178"/>
                  </a:lnTo>
                  <a:lnTo>
                    <a:pt x="239" y="175"/>
                  </a:lnTo>
                  <a:lnTo>
                    <a:pt x="240" y="164"/>
                  </a:lnTo>
                  <a:lnTo>
                    <a:pt x="255" y="160"/>
                  </a:lnTo>
                  <a:lnTo>
                    <a:pt x="264" y="153"/>
                  </a:lnTo>
                  <a:lnTo>
                    <a:pt x="264" y="133"/>
                  </a:lnTo>
                  <a:lnTo>
                    <a:pt x="279" y="128"/>
                  </a:lnTo>
                  <a:lnTo>
                    <a:pt x="280" y="120"/>
                  </a:lnTo>
                  <a:lnTo>
                    <a:pt x="291" y="127"/>
                  </a:lnTo>
                  <a:lnTo>
                    <a:pt x="297" y="127"/>
                  </a:lnTo>
                  <a:lnTo>
                    <a:pt x="297" y="127"/>
                  </a:ln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9" name="Timor-Leste"/>
            <p:cNvSpPr>
              <a:spLocks/>
            </p:cNvSpPr>
            <p:nvPr/>
          </p:nvSpPr>
          <p:spPr bwMode="auto">
            <a:xfrm>
              <a:off x="10150475" y="4794251"/>
              <a:ext cx="79375" cy="42863"/>
            </a:xfrm>
            <a:custGeom>
              <a:avLst/>
              <a:gdLst>
                <a:gd name="T0" fmla="*/ 1 w 50"/>
                <a:gd name="T1" fmla="*/ 27 h 27"/>
                <a:gd name="T2" fmla="*/ 19 w 50"/>
                <a:gd name="T3" fmla="*/ 20 h 27"/>
                <a:gd name="T4" fmla="*/ 42 w 50"/>
                <a:gd name="T5" fmla="*/ 10 h 27"/>
                <a:gd name="T6" fmla="*/ 50 w 50"/>
                <a:gd name="T7" fmla="*/ 3 h 27"/>
                <a:gd name="T8" fmla="*/ 43 w 50"/>
                <a:gd name="T9" fmla="*/ 0 h 27"/>
                <a:gd name="T10" fmla="*/ 35 w 50"/>
                <a:gd name="T11" fmla="*/ 3 h 27"/>
                <a:gd name="T12" fmla="*/ 20 w 50"/>
                <a:gd name="T13" fmla="*/ 4 h 27"/>
                <a:gd name="T14" fmla="*/ 3 w 50"/>
                <a:gd name="T15" fmla="*/ 10 h 27"/>
                <a:gd name="T16" fmla="*/ 0 w 50"/>
                <a:gd name="T17" fmla="*/ 15 h 27"/>
                <a:gd name="T18" fmla="*/ 2 w 50"/>
                <a:gd name="T19" fmla="*/ 20 h 27"/>
                <a:gd name="T20" fmla="*/ 1 w 50"/>
                <a:gd name="T21" fmla="*/ 27 h 27"/>
                <a:gd name="T22" fmla="*/ 1 w 50"/>
                <a:gd name="T23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0" h="27">
                  <a:moveTo>
                    <a:pt x="1" y="27"/>
                  </a:moveTo>
                  <a:lnTo>
                    <a:pt x="19" y="20"/>
                  </a:lnTo>
                  <a:lnTo>
                    <a:pt x="42" y="10"/>
                  </a:lnTo>
                  <a:lnTo>
                    <a:pt x="50" y="3"/>
                  </a:lnTo>
                  <a:lnTo>
                    <a:pt x="43" y="0"/>
                  </a:lnTo>
                  <a:lnTo>
                    <a:pt x="35" y="3"/>
                  </a:lnTo>
                  <a:lnTo>
                    <a:pt x="20" y="4"/>
                  </a:lnTo>
                  <a:lnTo>
                    <a:pt x="3" y="10"/>
                  </a:lnTo>
                  <a:lnTo>
                    <a:pt x="0" y="15"/>
                  </a:lnTo>
                  <a:lnTo>
                    <a:pt x="2" y="20"/>
                  </a:lnTo>
                  <a:lnTo>
                    <a:pt x="1" y="27"/>
                  </a:lnTo>
                  <a:lnTo>
                    <a:pt x="1" y="27"/>
                  </a:ln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50" name="Tunisia"/>
            <p:cNvSpPr>
              <a:spLocks/>
            </p:cNvSpPr>
            <p:nvPr/>
          </p:nvSpPr>
          <p:spPr bwMode="auto">
            <a:xfrm>
              <a:off x="6238875" y="3073134"/>
              <a:ext cx="125412" cy="264059"/>
            </a:xfrm>
            <a:custGeom>
              <a:avLst/>
              <a:gdLst>
                <a:gd name="T0" fmla="*/ 79 w 79"/>
                <a:gd name="T1" fmla="*/ 102 h 168"/>
                <a:gd name="T2" fmla="*/ 72 w 79"/>
                <a:gd name="T3" fmla="*/ 98 h 168"/>
                <a:gd name="T4" fmla="*/ 66 w 79"/>
                <a:gd name="T5" fmla="*/ 87 h 168"/>
                <a:gd name="T6" fmla="*/ 56 w 79"/>
                <a:gd name="T7" fmla="*/ 86 h 168"/>
                <a:gd name="T8" fmla="*/ 51 w 79"/>
                <a:gd name="T9" fmla="*/ 73 h 168"/>
                <a:gd name="T10" fmla="*/ 64 w 79"/>
                <a:gd name="T11" fmla="*/ 61 h 168"/>
                <a:gd name="T12" fmla="*/ 66 w 79"/>
                <a:gd name="T13" fmla="*/ 41 h 168"/>
                <a:gd name="T14" fmla="*/ 59 w 79"/>
                <a:gd name="T15" fmla="*/ 35 h 168"/>
                <a:gd name="T16" fmla="*/ 59 w 79"/>
                <a:gd name="T17" fmla="*/ 24 h 168"/>
                <a:gd name="T18" fmla="*/ 68 w 79"/>
                <a:gd name="T19" fmla="*/ 12 h 168"/>
                <a:gd name="T20" fmla="*/ 66 w 79"/>
                <a:gd name="T21" fmla="*/ 7 h 168"/>
                <a:gd name="T22" fmla="*/ 50 w 79"/>
                <a:gd name="T23" fmla="*/ 15 h 168"/>
                <a:gd name="T24" fmla="*/ 50 w 79"/>
                <a:gd name="T25" fmla="*/ 3 h 168"/>
                <a:gd name="T26" fmla="*/ 36 w 79"/>
                <a:gd name="T27" fmla="*/ 0 h 168"/>
                <a:gd name="T28" fmla="*/ 16 w 79"/>
                <a:gd name="T29" fmla="*/ 11 h 168"/>
                <a:gd name="T30" fmla="*/ 12 w 79"/>
                <a:gd name="T31" fmla="*/ 23 h 168"/>
                <a:gd name="T32" fmla="*/ 16 w 79"/>
                <a:gd name="T33" fmla="*/ 46 h 168"/>
                <a:gd name="T34" fmla="*/ 12 w 79"/>
                <a:gd name="T35" fmla="*/ 66 h 168"/>
                <a:gd name="T36" fmla="*/ 0 w 79"/>
                <a:gd name="T37" fmla="*/ 79 h 168"/>
                <a:gd name="T38" fmla="*/ 2 w 79"/>
                <a:gd name="T39" fmla="*/ 97 h 168"/>
                <a:gd name="T40" fmla="*/ 18 w 79"/>
                <a:gd name="T41" fmla="*/ 112 h 168"/>
                <a:gd name="T42" fmla="*/ 18 w 79"/>
                <a:gd name="T43" fmla="*/ 117 h 168"/>
                <a:gd name="T44" fmla="*/ 32 w 79"/>
                <a:gd name="T45" fmla="*/ 126 h 168"/>
                <a:gd name="T46" fmla="*/ 41 w 79"/>
                <a:gd name="T47" fmla="*/ 168 h 168"/>
                <a:gd name="T48" fmla="*/ 51 w 79"/>
                <a:gd name="T49" fmla="*/ 164 h 168"/>
                <a:gd name="T50" fmla="*/ 52 w 79"/>
                <a:gd name="T51" fmla="*/ 154 h 168"/>
                <a:gd name="T52" fmla="*/ 49 w 79"/>
                <a:gd name="T53" fmla="*/ 143 h 168"/>
                <a:gd name="T54" fmla="*/ 63 w 79"/>
                <a:gd name="T55" fmla="*/ 134 h 168"/>
                <a:gd name="T56" fmla="*/ 69 w 79"/>
                <a:gd name="T57" fmla="*/ 126 h 168"/>
                <a:gd name="T58" fmla="*/ 79 w 79"/>
                <a:gd name="T59" fmla="*/ 120 h 168"/>
                <a:gd name="T60" fmla="*/ 79 w 79"/>
                <a:gd name="T61" fmla="*/ 102 h 168"/>
                <a:gd name="T62" fmla="*/ 79 w 79"/>
                <a:gd name="T63" fmla="*/ 102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79" h="168">
                  <a:moveTo>
                    <a:pt x="79" y="102"/>
                  </a:moveTo>
                  <a:lnTo>
                    <a:pt x="72" y="98"/>
                  </a:lnTo>
                  <a:lnTo>
                    <a:pt x="66" y="87"/>
                  </a:lnTo>
                  <a:lnTo>
                    <a:pt x="56" y="86"/>
                  </a:lnTo>
                  <a:lnTo>
                    <a:pt x="51" y="73"/>
                  </a:lnTo>
                  <a:lnTo>
                    <a:pt x="64" y="61"/>
                  </a:lnTo>
                  <a:lnTo>
                    <a:pt x="66" y="41"/>
                  </a:lnTo>
                  <a:lnTo>
                    <a:pt x="59" y="35"/>
                  </a:lnTo>
                  <a:lnTo>
                    <a:pt x="59" y="24"/>
                  </a:lnTo>
                  <a:lnTo>
                    <a:pt x="68" y="12"/>
                  </a:lnTo>
                  <a:lnTo>
                    <a:pt x="66" y="7"/>
                  </a:lnTo>
                  <a:lnTo>
                    <a:pt x="50" y="15"/>
                  </a:lnTo>
                  <a:lnTo>
                    <a:pt x="50" y="3"/>
                  </a:lnTo>
                  <a:lnTo>
                    <a:pt x="36" y="0"/>
                  </a:lnTo>
                  <a:lnTo>
                    <a:pt x="16" y="11"/>
                  </a:lnTo>
                  <a:lnTo>
                    <a:pt x="12" y="23"/>
                  </a:lnTo>
                  <a:lnTo>
                    <a:pt x="16" y="46"/>
                  </a:lnTo>
                  <a:lnTo>
                    <a:pt x="12" y="66"/>
                  </a:lnTo>
                  <a:lnTo>
                    <a:pt x="0" y="79"/>
                  </a:lnTo>
                  <a:lnTo>
                    <a:pt x="2" y="97"/>
                  </a:lnTo>
                  <a:lnTo>
                    <a:pt x="18" y="112"/>
                  </a:lnTo>
                  <a:lnTo>
                    <a:pt x="18" y="117"/>
                  </a:lnTo>
                  <a:lnTo>
                    <a:pt x="32" y="126"/>
                  </a:lnTo>
                  <a:lnTo>
                    <a:pt x="41" y="168"/>
                  </a:lnTo>
                  <a:lnTo>
                    <a:pt x="51" y="164"/>
                  </a:lnTo>
                  <a:lnTo>
                    <a:pt x="52" y="154"/>
                  </a:lnTo>
                  <a:lnTo>
                    <a:pt x="49" y="143"/>
                  </a:lnTo>
                  <a:lnTo>
                    <a:pt x="63" y="134"/>
                  </a:lnTo>
                  <a:lnTo>
                    <a:pt x="69" y="126"/>
                  </a:lnTo>
                  <a:lnTo>
                    <a:pt x="79" y="120"/>
                  </a:lnTo>
                  <a:lnTo>
                    <a:pt x="79" y="102"/>
                  </a:lnTo>
                  <a:lnTo>
                    <a:pt x="79" y="102"/>
                  </a:ln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51" name="Turkey"/>
            <p:cNvSpPr>
              <a:spLocks noEditPoints="1"/>
            </p:cNvSpPr>
            <p:nvPr/>
          </p:nvSpPr>
          <p:spPr bwMode="auto">
            <a:xfrm>
              <a:off x="6796087" y="2892426"/>
              <a:ext cx="598487" cy="239713"/>
            </a:xfrm>
            <a:custGeom>
              <a:avLst/>
              <a:gdLst>
                <a:gd name="T0" fmla="*/ 173 w 377"/>
                <a:gd name="T1" fmla="*/ 2 h 151"/>
                <a:gd name="T2" fmla="*/ 119 w 377"/>
                <a:gd name="T3" fmla="*/ 10 h 151"/>
                <a:gd name="T4" fmla="*/ 62 w 377"/>
                <a:gd name="T5" fmla="*/ 21 h 151"/>
                <a:gd name="T6" fmla="*/ 26 w 377"/>
                <a:gd name="T7" fmla="*/ 40 h 151"/>
                <a:gd name="T8" fmla="*/ 20 w 377"/>
                <a:gd name="T9" fmla="*/ 74 h 151"/>
                <a:gd name="T10" fmla="*/ 29 w 377"/>
                <a:gd name="T11" fmla="*/ 106 h 151"/>
                <a:gd name="T12" fmla="*/ 64 w 377"/>
                <a:gd name="T13" fmla="*/ 129 h 151"/>
                <a:gd name="T14" fmla="*/ 98 w 377"/>
                <a:gd name="T15" fmla="*/ 140 h 151"/>
                <a:gd name="T16" fmla="*/ 122 w 377"/>
                <a:gd name="T17" fmla="*/ 130 h 151"/>
                <a:gd name="T18" fmla="*/ 169 w 377"/>
                <a:gd name="T19" fmla="*/ 141 h 151"/>
                <a:gd name="T20" fmla="*/ 198 w 377"/>
                <a:gd name="T21" fmla="*/ 133 h 151"/>
                <a:gd name="T22" fmla="*/ 203 w 377"/>
                <a:gd name="T23" fmla="*/ 140 h 151"/>
                <a:gd name="T24" fmla="*/ 216 w 377"/>
                <a:gd name="T25" fmla="*/ 145 h 151"/>
                <a:gd name="T26" fmla="*/ 221 w 377"/>
                <a:gd name="T27" fmla="*/ 127 h 151"/>
                <a:gd name="T28" fmla="*/ 248 w 377"/>
                <a:gd name="T29" fmla="*/ 125 h 151"/>
                <a:gd name="T30" fmla="*/ 275 w 377"/>
                <a:gd name="T31" fmla="*/ 129 h 151"/>
                <a:gd name="T32" fmla="*/ 307 w 377"/>
                <a:gd name="T33" fmla="*/ 120 h 151"/>
                <a:gd name="T34" fmla="*/ 337 w 377"/>
                <a:gd name="T35" fmla="*/ 113 h 151"/>
                <a:gd name="T36" fmla="*/ 369 w 377"/>
                <a:gd name="T37" fmla="*/ 122 h 151"/>
                <a:gd name="T38" fmla="*/ 377 w 377"/>
                <a:gd name="T39" fmla="*/ 118 h 151"/>
                <a:gd name="T40" fmla="*/ 366 w 377"/>
                <a:gd name="T41" fmla="*/ 91 h 151"/>
                <a:gd name="T42" fmla="*/ 367 w 377"/>
                <a:gd name="T43" fmla="*/ 56 h 151"/>
                <a:gd name="T44" fmla="*/ 343 w 377"/>
                <a:gd name="T45" fmla="*/ 44 h 151"/>
                <a:gd name="T46" fmla="*/ 338 w 377"/>
                <a:gd name="T47" fmla="*/ 25 h 151"/>
                <a:gd name="T48" fmla="*/ 297 w 377"/>
                <a:gd name="T49" fmla="*/ 14 h 151"/>
                <a:gd name="T50" fmla="*/ 259 w 377"/>
                <a:gd name="T51" fmla="*/ 24 h 151"/>
                <a:gd name="T52" fmla="*/ 208 w 377"/>
                <a:gd name="T53" fmla="*/ 19 h 151"/>
                <a:gd name="T54" fmla="*/ 23 w 377"/>
                <a:gd name="T55" fmla="*/ 34 h 151"/>
                <a:gd name="T56" fmla="*/ 53 w 377"/>
                <a:gd name="T57" fmla="*/ 25 h 151"/>
                <a:gd name="T58" fmla="*/ 38 w 377"/>
                <a:gd name="T59" fmla="*/ 12 h 151"/>
                <a:gd name="T60" fmla="*/ 19 w 377"/>
                <a:gd name="T61" fmla="*/ 0 h 151"/>
                <a:gd name="T62" fmla="*/ 10 w 377"/>
                <a:gd name="T63" fmla="*/ 14 h 151"/>
                <a:gd name="T64" fmla="*/ 1 w 377"/>
                <a:gd name="T65" fmla="*/ 30 h 151"/>
                <a:gd name="T66" fmla="*/ 8 w 377"/>
                <a:gd name="T67" fmla="*/ 46 h 151"/>
                <a:gd name="T68" fmla="*/ 23 w 377"/>
                <a:gd name="T69" fmla="*/ 34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77" h="151">
                  <a:moveTo>
                    <a:pt x="208" y="19"/>
                  </a:moveTo>
                  <a:lnTo>
                    <a:pt x="173" y="2"/>
                  </a:lnTo>
                  <a:lnTo>
                    <a:pt x="141" y="3"/>
                  </a:lnTo>
                  <a:lnTo>
                    <a:pt x="119" y="10"/>
                  </a:lnTo>
                  <a:lnTo>
                    <a:pt x="98" y="25"/>
                  </a:lnTo>
                  <a:lnTo>
                    <a:pt x="62" y="21"/>
                  </a:lnTo>
                  <a:lnTo>
                    <a:pt x="55" y="40"/>
                  </a:lnTo>
                  <a:lnTo>
                    <a:pt x="26" y="40"/>
                  </a:lnTo>
                  <a:lnTo>
                    <a:pt x="6" y="63"/>
                  </a:lnTo>
                  <a:lnTo>
                    <a:pt x="20" y="74"/>
                  </a:lnTo>
                  <a:lnTo>
                    <a:pt x="13" y="93"/>
                  </a:lnTo>
                  <a:lnTo>
                    <a:pt x="29" y="106"/>
                  </a:lnTo>
                  <a:lnTo>
                    <a:pt x="42" y="130"/>
                  </a:lnTo>
                  <a:lnTo>
                    <a:pt x="64" y="129"/>
                  </a:lnTo>
                  <a:lnTo>
                    <a:pt x="84" y="142"/>
                  </a:lnTo>
                  <a:lnTo>
                    <a:pt x="98" y="140"/>
                  </a:lnTo>
                  <a:lnTo>
                    <a:pt x="101" y="129"/>
                  </a:lnTo>
                  <a:lnTo>
                    <a:pt x="122" y="130"/>
                  </a:lnTo>
                  <a:lnTo>
                    <a:pt x="139" y="143"/>
                  </a:lnTo>
                  <a:lnTo>
                    <a:pt x="169" y="141"/>
                  </a:lnTo>
                  <a:lnTo>
                    <a:pt x="181" y="127"/>
                  </a:lnTo>
                  <a:lnTo>
                    <a:pt x="198" y="133"/>
                  </a:lnTo>
                  <a:lnTo>
                    <a:pt x="210" y="130"/>
                  </a:lnTo>
                  <a:lnTo>
                    <a:pt x="203" y="140"/>
                  </a:lnTo>
                  <a:lnTo>
                    <a:pt x="212" y="151"/>
                  </a:lnTo>
                  <a:lnTo>
                    <a:pt x="216" y="145"/>
                  </a:lnTo>
                  <a:lnTo>
                    <a:pt x="221" y="140"/>
                  </a:lnTo>
                  <a:lnTo>
                    <a:pt x="221" y="127"/>
                  </a:lnTo>
                  <a:lnTo>
                    <a:pt x="228" y="131"/>
                  </a:lnTo>
                  <a:lnTo>
                    <a:pt x="248" y="125"/>
                  </a:lnTo>
                  <a:lnTo>
                    <a:pt x="259" y="129"/>
                  </a:lnTo>
                  <a:lnTo>
                    <a:pt x="275" y="129"/>
                  </a:lnTo>
                  <a:lnTo>
                    <a:pt x="297" y="120"/>
                  </a:lnTo>
                  <a:lnTo>
                    <a:pt x="307" y="120"/>
                  </a:lnTo>
                  <a:lnTo>
                    <a:pt x="329" y="116"/>
                  </a:lnTo>
                  <a:lnTo>
                    <a:pt x="337" y="113"/>
                  </a:lnTo>
                  <a:lnTo>
                    <a:pt x="360" y="116"/>
                  </a:lnTo>
                  <a:lnTo>
                    <a:pt x="369" y="122"/>
                  </a:lnTo>
                  <a:lnTo>
                    <a:pt x="377" y="118"/>
                  </a:lnTo>
                  <a:lnTo>
                    <a:pt x="377" y="118"/>
                  </a:lnTo>
                  <a:lnTo>
                    <a:pt x="363" y="98"/>
                  </a:lnTo>
                  <a:lnTo>
                    <a:pt x="366" y="91"/>
                  </a:lnTo>
                  <a:lnTo>
                    <a:pt x="355" y="64"/>
                  </a:lnTo>
                  <a:lnTo>
                    <a:pt x="367" y="56"/>
                  </a:lnTo>
                  <a:lnTo>
                    <a:pt x="358" y="50"/>
                  </a:lnTo>
                  <a:lnTo>
                    <a:pt x="343" y="44"/>
                  </a:lnTo>
                  <a:lnTo>
                    <a:pt x="343" y="32"/>
                  </a:lnTo>
                  <a:lnTo>
                    <a:pt x="338" y="25"/>
                  </a:lnTo>
                  <a:lnTo>
                    <a:pt x="316" y="14"/>
                  </a:lnTo>
                  <a:lnTo>
                    <a:pt x="297" y="14"/>
                  </a:lnTo>
                  <a:lnTo>
                    <a:pt x="276" y="27"/>
                  </a:lnTo>
                  <a:lnTo>
                    <a:pt x="259" y="24"/>
                  </a:lnTo>
                  <a:lnTo>
                    <a:pt x="238" y="28"/>
                  </a:lnTo>
                  <a:lnTo>
                    <a:pt x="208" y="19"/>
                  </a:lnTo>
                  <a:lnTo>
                    <a:pt x="208" y="19"/>
                  </a:lnTo>
                  <a:close/>
                  <a:moveTo>
                    <a:pt x="23" y="34"/>
                  </a:moveTo>
                  <a:lnTo>
                    <a:pt x="31" y="27"/>
                  </a:lnTo>
                  <a:lnTo>
                    <a:pt x="53" y="25"/>
                  </a:lnTo>
                  <a:lnTo>
                    <a:pt x="56" y="19"/>
                  </a:lnTo>
                  <a:lnTo>
                    <a:pt x="38" y="12"/>
                  </a:lnTo>
                  <a:lnTo>
                    <a:pt x="35" y="3"/>
                  </a:lnTo>
                  <a:lnTo>
                    <a:pt x="19" y="0"/>
                  </a:lnTo>
                  <a:lnTo>
                    <a:pt x="0" y="8"/>
                  </a:lnTo>
                  <a:lnTo>
                    <a:pt x="10" y="14"/>
                  </a:lnTo>
                  <a:lnTo>
                    <a:pt x="5" y="28"/>
                  </a:lnTo>
                  <a:lnTo>
                    <a:pt x="1" y="30"/>
                  </a:lnTo>
                  <a:lnTo>
                    <a:pt x="2" y="36"/>
                  </a:lnTo>
                  <a:lnTo>
                    <a:pt x="8" y="46"/>
                  </a:lnTo>
                  <a:lnTo>
                    <a:pt x="23" y="34"/>
                  </a:lnTo>
                  <a:lnTo>
                    <a:pt x="23" y="34"/>
                  </a:ln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52" name="Taiwan"/>
            <p:cNvSpPr>
              <a:spLocks/>
            </p:cNvSpPr>
            <p:nvPr/>
          </p:nvSpPr>
          <p:spPr bwMode="auto">
            <a:xfrm>
              <a:off x="9907587" y="3529013"/>
              <a:ext cx="47625" cy="125413"/>
            </a:xfrm>
            <a:custGeom>
              <a:avLst/>
              <a:gdLst>
                <a:gd name="T0" fmla="*/ 25 w 30"/>
                <a:gd name="T1" fmla="*/ 60 h 79"/>
                <a:gd name="T2" fmla="*/ 30 w 30"/>
                <a:gd name="T3" fmla="*/ 21 h 79"/>
                <a:gd name="T4" fmla="*/ 30 w 30"/>
                <a:gd name="T5" fmla="*/ 7 h 79"/>
                <a:gd name="T6" fmla="*/ 19 w 30"/>
                <a:gd name="T7" fmla="*/ 0 h 79"/>
                <a:gd name="T8" fmla="*/ 7 w 30"/>
                <a:gd name="T9" fmla="*/ 18 h 79"/>
                <a:gd name="T10" fmla="*/ 0 w 30"/>
                <a:gd name="T11" fmla="*/ 41 h 79"/>
                <a:gd name="T12" fmla="*/ 5 w 30"/>
                <a:gd name="T13" fmla="*/ 59 h 79"/>
                <a:gd name="T14" fmla="*/ 20 w 30"/>
                <a:gd name="T15" fmla="*/ 79 h 79"/>
                <a:gd name="T16" fmla="*/ 25 w 30"/>
                <a:gd name="T17" fmla="*/ 60 h 79"/>
                <a:gd name="T18" fmla="*/ 25 w 30"/>
                <a:gd name="T19" fmla="*/ 6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0" h="79">
                  <a:moveTo>
                    <a:pt x="25" y="60"/>
                  </a:moveTo>
                  <a:lnTo>
                    <a:pt x="30" y="21"/>
                  </a:lnTo>
                  <a:lnTo>
                    <a:pt x="30" y="7"/>
                  </a:lnTo>
                  <a:lnTo>
                    <a:pt x="19" y="0"/>
                  </a:lnTo>
                  <a:lnTo>
                    <a:pt x="7" y="18"/>
                  </a:lnTo>
                  <a:lnTo>
                    <a:pt x="0" y="41"/>
                  </a:lnTo>
                  <a:lnTo>
                    <a:pt x="5" y="59"/>
                  </a:lnTo>
                  <a:lnTo>
                    <a:pt x="20" y="79"/>
                  </a:lnTo>
                  <a:lnTo>
                    <a:pt x="25" y="60"/>
                  </a:lnTo>
                  <a:lnTo>
                    <a:pt x="25" y="60"/>
                  </a:ln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53" name="Tanzania"/>
            <p:cNvSpPr>
              <a:spLocks/>
            </p:cNvSpPr>
            <p:nvPr/>
          </p:nvSpPr>
          <p:spPr bwMode="auto">
            <a:xfrm>
              <a:off x="6985000" y="4521201"/>
              <a:ext cx="354012" cy="404813"/>
            </a:xfrm>
            <a:custGeom>
              <a:avLst/>
              <a:gdLst>
                <a:gd name="T0" fmla="*/ 18 w 223"/>
                <a:gd name="T1" fmla="*/ 3 h 255"/>
                <a:gd name="T2" fmla="*/ 26 w 223"/>
                <a:gd name="T3" fmla="*/ 30 h 255"/>
                <a:gd name="T4" fmla="*/ 20 w 223"/>
                <a:gd name="T5" fmla="*/ 33 h 255"/>
                <a:gd name="T6" fmla="*/ 26 w 223"/>
                <a:gd name="T7" fmla="*/ 48 h 255"/>
                <a:gd name="T8" fmla="*/ 20 w 223"/>
                <a:gd name="T9" fmla="*/ 61 h 255"/>
                <a:gd name="T10" fmla="*/ 4 w 223"/>
                <a:gd name="T11" fmla="*/ 82 h 255"/>
                <a:gd name="T12" fmla="*/ 0 w 223"/>
                <a:gd name="T13" fmla="*/ 92 h 255"/>
                <a:gd name="T14" fmla="*/ 4 w 223"/>
                <a:gd name="T15" fmla="*/ 106 h 255"/>
                <a:gd name="T16" fmla="*/ 3 w 223"/>
                <a:gd name="T17" fmla="*/ 125 h 255"/>
                <a:gd name="T18" fmla="*/ 21 w 223"/>
                <a:gd name="T19" fmla="*/ 155 h 255"/>
                <a:gd name="T20" fmla="*/ 31 w 223"/>
                <a:gd name="T21" fmla="*/ 179 h 255"/>
                <a:gd name="T22" fmla="*/ 41 w 223"/>
                <a:gd name="T23" fmla="*/ 185 h 255"/>
                <a:gd name="T24" fmla="*/ 65 w 223"/>
                <a:gd name="T25" fmla="*/ 196 h 255"/>
                <a:gd name="T26" fmla="*/ 89 w 223"/>
                <a:gd name="T27" fmla="*/ 206 h 255"/>
                <a:gd name="T28" fmla="*/ 91 w 223"/>
                <a:gd name="T29" fmla="*/ 201 h 255"/>
                <a:gd name="T30" fmla="*/ 102 w 223"/>
                <a:gd name="T31" fmla="*/ 240 h 255"/>
                <a:gd name="T32" fmla="*/ 110 w 223"/>
                <a:gd name="T33" fmla="*/ 249 h 255"/>
                <a:gd name="T34" fmla="*/ 142 w 223"/>
                <a:gd name="T35" fmla="*/ 255 h 255"/>
                <a:gd name="T36" fmla="*/ 162 w 223"/>
                <a:gd name="T37" fmla="*/ 251 h 255"/>
                <a:gd name="T38" fmla="*/ 182 w 223"/>
                <a:gd name="T39" fmla="*/ 244 h 255"/>
                <a:gd name="T40" fmla="*/ 223 w 223"/>
                <a:gd name="T41" fmla="*/ 221 h 255"/>
                <a:gd name="T42" fmla="*/ 215 w 223"/>
                <a:gd name="T43" fmla="*/ 216 h 255"/>
                <a:gd name="T44" fmla="*/ 200 w 223"/>
                <a:gd name="T45" fmla="*/ 178 h 255"/>
                <a:gd name="T46" fmla="*/ 200 w 223"/>
                <a:gd name="T47" fmla="*/ 159 h 255"/>
                <a:gd name="T48" fmla="*/ 206 w 223"/>
                <a:gd name="T49" fmla="*/ 139 h 255"/>
                <a:gd name="T50" fmla="*/ 192 w 223"/>
                <a:gd name="T51" fmla="*/ 116 h 255"/>
                <a:gd name="T52" fmla="*/ 172 w 223"/>
                <a:gd name="T53" fmla="*/ 63 h 255"/>
                <a:gd name="T54" fmla="*/ 96 w 223"/>
                <a:gd name="T55" fmla="*/ 2 h 255"/>
                <a:gd name="T56" fmla="*/ 85 w 223"/>
                <a:gd name="T57" fmla="*/ 12 h 255"/>
                <a:gd name="T58" fmla="*/ 86 w 223"/>
                <a:gd name="T59" fmla="*/ 30 h 255"/>
                <a:gd name="T60" fmla="*/ 71 w 223"/>
                <a:gd name="T61" fmla="*/ 33 h 255"/>
                <a:gd name="T62" fmla="*/ 50 w 223"/>
                <a:gd name="T63" fmla="*/ 41 h 255"/>
                <a:gd name="T64" fmla="*/ 48 w 223"/>
                <a:gd name="T65" fmla="*/ 15 h 255"/>
                <a:gd name="T66" fmla="*/ 49 w 223"/>
                <a:gd name="T67" fmla="*/ 1 h 255"/>
                <a:gd name="T68" fmla="*/ 26 w 223"/>
                <a:gd name="T69" fmla="*/ 0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23" h="255">
                  <a:moveTo>
                    <a:pt x="26" y="0"/>
                  </a:moveTo>
                  <a:lnTo>
                    <a:pt x="18" y="3"/>
                  </a:lnTo>
                  <a:lnTo>
                    <a:pt x="27" y="16"/>
                  </a:lnTo>
                  <a:lnTo>
                    <a:pt x="26" y="30"/>
                  </a:lnTo>
                  <a:lnTo>
                    <a:pt x="20" y="33"/>
                  </a:lnTo>
                  <a:lnTo>
                    <a:pt x="20" y="33"/>
                  </a:lnTo>
                  <a:lnTo>
                    <a:pt x="21" y="43"/>
                  </a:lnTo>
                  <a:lnTo>
                    <a:pt x="26" y="48"/>
                  </a:lnTo>
                  <a:lnTo>
                    <a:pt x="26" y="56"/>
                  </a:lnTo>
                  <a:lnTo>
                    <a:pt x="20" y="61"/>
                  </a:lnTo>
                  <a:lnTo>
                    <a:pt x="12" y="73"/>
                  </a:lnTo>
                  <a:lnTo>
                    <a:pt x="4" y="82"/>
                  </a:lnTo>
                  <a:lnTo>
                    <a:pt x="1" y="82"/>
                  </a:lnTo>
                  <a:lnTo>
                    <a:pt x="0" y="92"/>
                  </a:lnTo>
                  <a:lnTo>
                    <a:pt x="5" y="96"/>
                  </a:lnTo>
                  <a:lnTo>
                    <a:pt x="4" y="106"/>
                  </a:lnTo>
                  <a:lnTo>
                    <a:pt x="8" y="115"/>
                  </a:lnTo>
                  <a:lnTo>
                    <a:pt x="3" y="125"/>
                  </a:lnTo>
                  <a:lnTo>
                    <a:pt x="20" y="141"/>
                  </a:lnTo>
                  <a:lnTo>
                    <a:pt x="21" y="155"/>
                  </a:lnTo>
                  <a:lnTo>
                    <a:pt x="31" y="179"/>
                  </a:lnTo>
                  <a:lnTo>
                    <a:pt x="31" y="179"/>
                  </a:lnTo>
                  <a:lnTo>
                    <a:pt x="32" y="180"/>
                  </a:lnTo>
                  <a:lnTo>
                    <a:pt x="41" y="185"/>
                  </a:lnTo>
                  <a:lnTo>
                    <a:pt x="54" y="188"/>
                  </a:lnTo>
                  <a:lnTo>
                    <a:pt x="65" y="196"/>
                  </a:lnTo>
                  <a:lnTo>
                    <a:pt x="85" y="199"/>
                  </a:lnTo>
                  <a:lnTo>
                    <a:pt x="89" y="206"/>
                  </a:lnTo>
                  <a:lnTo>
                    <a:pt x="89" y="206"/>
                  </a:lnTo>
                  <a:lnTo>
                    <a:pt x="91" y="201"/>
                  </a:lnTo>
                  <a:lnTo>
                    <a:pt x="101" y="214"/>
                  </a:lnTo>
                  <a:lnTo>
                    <a:pt x="102" y="240"/>
                  </a:lnTo>
                  <a:lnTo>
                    <a:pt x="110" y="248"/>
                  </a:lnTo>
                  <a:lnTo>
                    <a:pt x="110" y="249"/>
                  </a:lnTo>
                  <a:lnTo>
                    <a:pt x="117" y="248"/>
                  </a:lnTo>
                  <a:lnTo>
                    <a:pt x="142" y="255"/>
                  </a:lnTo>
                  <a:lnTo>
                    <a:pt x="147" y="252"/>
                  </a:lnTo>
                  <a:lnTo>
                    <a:pt x="162" y="251"/>
                  </a:lnTo>
                  <a:lnTo>
                    <a:pt x="169" y="244"/>
                  </a:lnTo>
                  <a:lnTo>
                    <a:pt x="182" y="244"/>
                  </a:lnTo>
                  <a:lnTo>
                    <a:pt x="205" y="235"/>
                  </a:lnTo>
                  <a:lnTo>
                    <a:pt x="223" y="221"/>
                  </a:lnTo>
                  <a:lnTo>
                    <a:pt x="223" y="221"/>
                  </a:lnTo>
                  <a:lnTo>
                    <a:pt x="215" y="216"/>
                  </a:lnTo>
                  <a:lnTo>
                    <a:pt x="207" y="192"/>
                  </a:lnTo>
                  <a:lnTo>
                    <a:pt x="200" y="178"/>
                  </a:lnTo>
                  <a:lnTo>
                    <a:pt x="201" y="166"/>
                  </a:lnTo>
                  <a:lnTo>
                    <a:pt x="200" y="159"/>
                  </a:lnTo>
                  <a:lnTo>
                    <a:pt x="207" y="144"/>
                  </a:lnTo>
                  <a:lnTo>
                    <a:pt x="206" y="139"/>
                  </a:lnTo>
                  <a:lnTo>
                    <a:pt x="193" y="130"/>
                  </a:lnTo>
                  <a:lnTo>
                    <a:pt x="192" y="116"/>
                  </a:lnTo>
                  <a:lnTo>
                    <a:pt x="202" y="87"/>
                  </a:lnTo>
                  <a:lnTo>
                    <a:pt x="172" y="63"/>
                  </a:lnTo>
                  <a:lnTo>
                    <a:pt x="171" y="50"/>
                  </a:lnTo>
                  <a:lnTo>
                    <a:pt x="96" y="2"/>
                  </a:lnTo>
                  <a:lnTo>
                    <a:pt x="96" y="2"/>
                  </a:lnTo>
                  <a:lnTo>
                    <a:pt x="85" y="12"/>
                  </a:lnTo>
                  <a:lnTo>
                    <a:pt x="78" y="22"/>
                  </a:lnTo>
                  <a:lnTo>
                    <a:pt x="86" y="30"/>
                  </a:lnTo>
                  <a:lnTo>
                    <a:pt x="74" y="37"/>
                  </a:lnTo>
                  <a:lnTo>
                    <a:pt x="71" y="33"/>
                  </a:lnTo>
                  <a:lnTo>
                    <a:pt x="59" y="35"/>
                  </a:lnTo>
                  <a:lnTo>
                    <a:pt x="50" y="41"/>
                  </a:lnTo>
                  <a:lnTo>
                    <a:pt x="44" y="31"/>
                  </a:lnTo>
                  <a:lnTo>
                    <a:pt x="48" y="15"/>
                  </a:lnTo>
                  <a:lnTo>
                    <a:pt x="49" y="1"/>
                  </a:lnTo>
                  <a:lnTo>
                    <a:pt x="49" y="1"/>
                  </a:lnTo>
                  <a:lnTo>
                    <a:pt x="49" y="1"/>
                  </a:lnTo>
                  <a:lnTo>
                    <a:pt x="26" y="0"/>
                  </a:lnTo>
                  <a:lnTo>
                    <a:pt x="26" y="0"/>
                  </a:ln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54" name="Uganda"/>
            <p:cNvSpPr>
              <a:spLocks/>
            </p:cNvSpPr>
            <p:nvPr/>
          </p:nvSpPr>
          <p:spPr bwMode="auto">
            <a:xfrm>
              <a:off x="6986587" y="4322763"/>
              <a:ext cx="180975" cy="214313"/>
            </a:xfrm>
            <a:custGeom>
              <a:avLst/>
              <a:gdLst>
                <a:gd name="T0" fmla="*/ 92 w 114"/>
                <a:gd name="T1" fmla="*/ 0 h 135"/>
                <a:gd name="T2" fmla="*/ 80 w 114"/>
                <a:gd name="T3" fmla="*/ 11 h 135"/>
                <a:gd name="T4" fmla="*/ 65 w 114"/>
                <a:gd name="T5" fmla="*/ 11 h 135"/>
                <a:gd name="T6" fmla="*/ 48 w 114"/>
                <a:gd name="T7" fmla="*/ 16 h 135"/>
                <a:gd name="T8" fmla="*/ 35 w 114"/>
                <a:gd name="T9" fmla="*/ 11 h 135"/>
                <a:gd name="T10" fmla="*/ 26 w 114"/>
                <a:gd name="T11" fmla="*/ 17 h 135"/>
                <a:gd name="T12" fmla="*/ 26 w 114"/>
                <a:gd name="T13" fmla="*/ 17 h 135"/>
                <a:gd name="T14" fmla="*/ 25 w 114"/>
                <a:gd name="T15" fmla="*/ 45 h 135"/>
                <a:gd name="T16" fmla="*/ 34 w 114"/>
                <a:gd name="T17" fmla="*/ 48 h 135"/>
                <a:gd name="T18" fmla="*/ 26 w 114"/>
                <a:gd name="T19" fmla="*/ 57 h 135"/>
                <a:gd name="T20" fmla="*/ 19 w 114"/>
                <a:gd name="T21" fmla="*/ 63 h 135"/>
                <a:gd name="T22" fmla="*/ 11 w 114"/>
                <a:gd name="T23" fmla="*/ 76 h 135"/>
                <a:gd name="T24" fmla="*/ 6 w 114"/>
                <a:gd name="T25" fmla="*/ 87 h 135"/>
                <a:gd name="T26" fmla="*/ 5 w 114"/>
                <a:gd name="T27" fmla="*/ 106 h 135"/>
                <a:gd name="T28" fmla="*/ 0 w 114"/>
                <a:gd name="T29" fmla="*/ 115 h 135"/>
                <a:gd name="T30" fmla="*/ 0 w 114"/>
                <a:gd name="T31" fmla="*/ 133 h 135"/>
                <a:gd name="T32" fmla="*/ 5 w 114"/>
                <a:gd name="T33" fmla="*/ 135 h 135"/>
                <a:gd name="T34" fmla="*/ 17 w 114"/>
                <a:gd name="T35" fmla="*/ 128 h 135"/>
                <a:gd name="T36" fmla="*/ 25 w 114"/>
                <a:gd name="T37" fmla="*/ 125 h 135"/>
                <a:gd name="T38" fmla="*/ 48 w 114"/>
                <a:gd name="T39" fmla="*/ 126 h 135"/>
                <a:gd name="T40" fmla="*/ 48 w 114"/>
                <a:gd name="T41" fmla="*/ 126 h 135"/>
                <a:gd name="T42" fmla="*/ 47 w 114"/>
                <a:gd name="T43" fmla="*/ 116 h 135"/>
                <a:gd name="T44" fmla="*/ 56 w 114"/>
                <a:gd name="T45" fmla="*/ 102 h 135"/>
                <a:gd name="T46" fmla="*/ 69 w 114"/>
                <a:gd name="T47" fmla="*/ 98 h 135"/>
                <a:gd name="T48" fmla="*/ 79 w 114"/>
                <a:gd name="T49" fmla="*/ 93 h 135"/>
                <a:gd name="T50" fmla="*/ 90 w 114"/>
                <a:gd name="T51" fmla="*/ 98 h 135"/>
                <a:gd name="T52" fmla="*/ 91 w 114"/>
                <a:gd name="T53" fmla="*/ 99 h 135"/>
                <a:gd name="T54" fmla="*/ 91 w 114"/>
                <a:gd name="T55" fmla="*/ 98 h 135"/>
                <a:gd name="T56" fmla="*/ 96 w 114"/>
                <a:gd name="T57" fmla="*/ 89 h 135"/>
                <a:gd name="T58" fmla="*/ 107 w 114"/>
                <a:gd name="T59" fmla="*/ 73 h 135"/>
                <a:gd name="T60" fmla="*/ 114 w 114"/>
                <a:gd name="T61" fmla="*/ 56 h 135"/>
                <a:gd name="T62" fmla="*/ 105 w 114"/>
                <a:gd name="T63" fmla="*/ 28 h 135"/>
                <a:gd name="T64" fmla="*/ 102 w 114"/>
                <a:gd name="T65" fmla="*/ 16 h 135"/>
                <a:gd name="T66" fmla="*/ 92 w 114"/>
                <a:gd name="T67" fmla="*/ 0 h 135"/>
                <a:gd name="T68" fmla="*/ 92 w 114"/>
                <a:gd name="T69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14" h="135">
                  <a:moveTo>
                    <a:pt x="92" y="0"/>
                  </a:moveTo>
                  <a:lnTo>
                    <a:pt x="80" y="11"/>
                  </a:lnTo>
                  <a:lnTo>
                    <a:pt x="65" y="11"/>
                  </a:lnTo>
                  <a:lnTo>
                    <a:pt x="48" y="16"/>
                  </a:lnTo>
                  <a:lnTo>
                    <a:pt x="35" y="11"/>
                  </a:lnTo>
                  <a:lnTo>
                    <a:pt x="26" y="17"/>
                  </a:lnTo>
                  <a:lnTo>
                    <a:pt x="26" y="17"/>
                  </a:lnTo>
                  <a:lnTo>
                    <a:pt x="25" y="45"/>
                  </a:lnTo>
                  <a:lnTo>
                    <a:pt x="34" y="48"/>
                  </a:lnTo>
                  <a:lnTo>
                    <a:pt x="26" y="57"/>
                  </a:lnTo>
                  <a:lnTo>
                    <a:pt x="19" y="63"/>
                  </a:lnTo>
                  <a:lnTo>
                    <a:pt x="11" y="76"/>
                  </a:lnTo>
                  <a:lnTo>
                    <a:pt x="6" y="87"/>
                  </a:lnTo>
                  <a:lnTo>
                    <a:pt x="5" y="106"/>
                  </a:lnTo>
                  <a:lnTo>
                    <a:pt x="0" y="115"/>
                  </a:lnTo>
                  <a:lnTo>
                    <a:pt x="0" y="133"/>
                  </a:lnTo>
                  <a:lnTo>
                    <a:pt x="5" y="135"/>
                  </a:lnTo>
                  <a:lnTo>
                    <a:pt x="17" y="128"/>
                  </a:lnTo>
                  <a:lnTo>
                    <a:pt x="25" y="125"/>
                  </a:lnTo>
                  <a:lnTo>
                    <a:pt x="48" y="126"/>
                  </a:lnTo>
                  <a:lnTo>
                    <a:pt x="48" y="126"/>
                  </a:lnTo>
                  <a:lnTo>
                    <a:pt x="47" y="116"/>
                  </a:lnTo>
                  <a:lnTo>
                    <a:pt x="56" y="102"/>
                  </a:lnTo>
                  <a:lnTo>
                    <a:pt x="69" y="98"/>
                  </a:lnTo>
                  <a:lnTo>
                    <a:pt x="79" y="93"/>
                  </a:lnTo>
                  <a:lnTo>
                    <a:pt x="90" y="98"/>
                  </a:lnTo>
                  <a:lnTo>
                    <a:pt x="91" y="99"/>
                  </a:lnTo>
                  <a:lnTo>
                    <a:pt x="91" y="98"/>
                  </a:lnTo>
                  <a:lnTo>
                    <a:pt x="96" y="89"/>
                  </a:lnTo>
                  <a:lnTo>
                    <a:pt x="107" y="73"/>
                  </a:lnTo>
                  <a:lnTo>
                    <a:pt x="114" y="56"/>
                  </a:lnTo>
                  <a:lnTo>
                    <a:pt x="105" y="28"/>
                  </a:lnTo>
                  <a:lnTo>
                    <a:pt x="102" y="16"/>
                  </a:lnTo>
                  <a:lnTo>
                    <a:pt x="92" y="0"/>
                  </a:lnTo>
                  <a:lnTo>
                    <a:pt x="92" y="0"/>
                  </a:ln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55" name="Ukraine"/>
            <p:cNvSpPr>
              <a:spLocks/>
            </p:cNvSpPr>
            <p:nvPr/>
          </p:nvSpPr>
          <p:spPr bwMode="auto">
            <a:xfrm>
              <a:off x="6646862" y="2519363"/>
              <a:ext cx="520700" cy="292100"/>
            </a:xfrm>
            <a:custGeom>
              <a:avLst/>
              <a:gdLst>
                <a:gd name="T0" fmla="*/ 180 w 328"/>
                <a:gd name="T1" fmla="*/ 2 h 184"/>
                <a:gd name="T2" fmla="*/ 170 w 328"/>
                <a:gd name="T3" fmla="*/ 6 h 184"/>
                <a:gd name="T4" fmla="*/ 164 w 328"/>
                <a:gd name="T5" fmla="*/ 6 h 184"/>
                <a:gd name="T6" fmla="*/ 143 w 328"/>
                <a:gd name="T7" fmla="*/ 11 h 184"/>
                <a:gd name="T8" fmla="*/ 137 w 328"/>
                <a:gd name="T9" fmla="*/ 21 h 184"/>
                <a:gd name="T10" fmla="*/ 115 w 328"/>
                <a:gd name="T11" fmla="*/ 17 h 184"/>
                <a:gd name="T12" fmla="*/ 102 w 328"/>
                <a:gd name="T13" fmla="*/ 17 h 184"/>
                <a:gd name="T14" fmla="*/ 67 w 328"/>
                <a:gd name="T15" fmla="*/ 11 h 184"/>
                <a:gd name="T16" fmla="*/ 34 w 328"/>
                <a:gd name="T17" fmla="*/ 10 h 184"/>
                <a:gd name="T18" fmla="*/ 17 w 328"/>
                <a:gd name="T19" fmla="*/ 17 h 184"/>
                <a:gd name="T20" fmla="*/ 28 w 328"/>
                <a:gd name="T21" fmla="*/ 44 h 184"/>
                <a:gd name="T22" fmla="*/ 5 w 328"/>
                <a:gd name="T23" fmla="*/ 66 h 184"/>
                <a:gd name="T24" fmla="*/ 7 w 328"/>
                <a:gd name="T25" fmla="*/ 75 h 184"/>
                <a:gd name="T26" fmla="*/ 0 w 328"/>
                <a:gd name="T27" fmla="*/ 90 h 184"/>
                <a:gd name="T28" fmla="*/ 13 w 328"/>
                <a:gd name="T29" fmla="*/ 103 h 184"/>
                <a:gd name="T30" fmla="*/ 32 w 328"/>
                <a:gd name="T31" fmla="*/ 100 h 184"/>
                <a:gd name="T32" fmla="*/ 53 w 328"/>
                <a:gd name="T33" fmla="*/ 106 h 184"/>
                <a:gd name="T34" fmla="*/ 72 w 328"/>
                <a:gd name="T35" fmla="*/ 100 h 184"/>
                <a:gd name="T36" fmla="*/ 84 w 328"/>
                <a:gd name="T37" fmla="*/ 94 h 184"/>
                <a:gd name="T38" fmla="*/ 100 w 328"/>
                <a:gd name="T39" fmla="*/ 89 h 184"/>
                <a:gd name="T40" fmla="*/ 122 w 328"/>
                <a:gd name="T41" fmla="*/ 97 h 184"/>
                <a:gd name="T42" fmla="*/ 131 w 328"/>
                <a:gd name="T43" fmla="*/ 111 h 184"/>
                <a:gd name="T44" fmla="*/ 142 w 328"/>
                <a:gd name="T45" fmla="*/ 125 h 184"/>
                <a:gd name="T46" fmla="*/ 149 w 328"/>
                <a:gd name="T47" fmla="*/ 135 h 184"/>
                <a:gd name="T48" fmla="*/ 149 w 328"/>
                <a:gd name="T49" fmla="*/ 138 h 184"/>
                <a:gd name="T50" fmla="*/ 135 w 328"/>
                <a:gd name="T51" fmla="*/ 135 h 184"/>
                <a:gd name="T52" fmla="*/ 133 w 328"/>
                <a:gd name="T53" fmla="*/ 140 h 184"/>
                <a:gd name="T54" fmla="*/ 127 w 328"/>
                <a:gd name="T55" fmla="*/ 155 h 184"/>
                <a:gd name="T56" fmla="*/ 132 w 328"/>
                <a:gd name="T57" fmla="*/ 163 h 184"/>
                <a:gd name="T58" fmla="*/ 149 w 328"/>
                <a:gd name="T59" fmla="*/ 163 h 184"/>
                <a:gd name="T60" fmla="*/ 166 w 328"/>
                <a:gd name="T61" fmla="*/ 133 h 184"/>
                <a:gd name="T62" fmla="*/ 185 w 328"/>
                <a:gd name="T63" fmla="*/ 138 h 184"/>
                <a:gd name="T64" fmla="*/ 222 w 328"/>
                <a:gd name="T65" fmla="*/ 150 h 184"/>
                <a:gd name="T66" fmla="*/ 202 w 328"/>
                <a:gd name="T67" fmla="*/ 162 h 184"/>
                <a:gd name="T68" fmla="*/ 222 w 328"/>
                <a:gd name="T69" fmla="*/ 179 h 184"/>
                <a:gd name="T70" fmla="*/ 256 w 328"/>
                <a:gd name="T71" fmla="*/ 171 h 184"/>
                <a:gd name="T72" fmla="*/ 279 w 328"/>
                <a:gd name="T73" fmla="*/ 159 h 184"/>
                <a:gd name="T74" fmla="*/ 250 w 328"/>
                <a:gd name="T75" fmla="*/ 154 h 184"/>
                <a:gd name="T76" fmla="*/ 260 w 328"/>
                <a:gd name="T77" fmla="*/ 131 h 184"/>
                <a:gd name="T78" fmla="*/ 289 w 328"/>
                <a:gd name="T79" fmla="*/ 122 h 184"/>
                <a:gd name="T80" fmla="*/ 302 w 328"/>
                <a:gd name="T81" fmla="*/ 110 h 184"/>
                <a:gd name="T82" fmla="*/ 327 w 328"/>
                <a:gd name="T83" fmla="*/ 102 h 184"/>
                <a:gd name="T84" fmla="*/ 322 w 328"/>
                <a:gd name="T85" fmla="*/ 81 h 184"/>
                <a:gd name="T86" fmla="*/ 325 w 328"/>
                <a:gd name="T87" fmla="*/ 63 h 184"/>
                <a:gd name="T88" fmla="*/ 286 w 328"/>
                <a:gd name="T89" fmla="*/ 55 h 184"/>
                <a:gd name="T90" fmla="*/ 259 w 328"/>
                <a:gd name="T91" fmla="*/ 49 h 184"/>
                <a:gd name="T92" fmla="*/ 234 w 328"/>
                <a:gd name="T93" fmla="*/ 36 h 184"/>
                <a:gd name="T94" fmla="*/ 211 w 328"/>
                <a:gd name="T95" fmla="*/ 24 h 184"/>
                <a:gd name="T96" fmla="*/ 212 w 328"/>
                <a:gd name="T97" fmla="*/ 13 h 184"/>
                <a:gd name="T98" fmla="*/ 198 w 328"/>
                <a:gd name="T99" fmla="*/ 0 h 1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328" h="184">
                  <a:moveTo>
                    <a:pt x="198" y="0"/>
                  </a:moveTo>
                  <a:lnTo>
                    <a:pt x="180" y="2"/>
                  </a:lnTo>
                  <a:lnTo>
                    <a:pt x="174" y="1"/>
                  </a:lnTo>
                  <a:lnTo>
                    <a:pt x="170" y="6"/>
                  </a:lnTo>
                  <a:lnTo>
                    <a:pt x="164" y="6"/>
                  </a:lnTo>
                  <a:lnTo>
                    <a:pt x="164" y="6"/>
                  </a:lnTo>
                  <a:lnTo>
                    <a:pt x="148" y="7"/>
                  </a:lnTo>
                  <a:lnTo>
                    <a:pt x="143" y="11"/>
                  </a:lnTo>
                  <a:lnTo>
                    <a:pt x="144" y="24"/>
                  </a:lnTo>
                  <a:lnTo>
                    <a:pt x="137" y="21"/>
                  </a:lnTo>
                  <a:lnTo>
                    <a:pt x="121" y="23"/>
                  </a:lnTo>
                  <a:lnTo>
                    <a:pt x="115" y="17"/>
                  </a:lnTo>
                  <a:lnTo>
                    <a:pt x="110" y="21"/>
                  </a:lnTo>
                  <a:lnTo>
                    <a:pt x="102" y="17"/>
                  </a:lnTo>
                  <a:lnTo>
                    <a:pt x="87" y="17"/>
                  </a:lnTo>
                  <a:lnTo>
                    <a:pt x="67" y="11"/>
                  </a:lnTo>
                  <a:lnTo>
                    <a:pt x="48" y="10"/>
                  </a:lnTo>
                  <a:lnTo>
                    <a:pt x="34" y="10"/>
                  </a:lnTo>
                  <a:lnTo>
                    <a:pt x="26" y="16"/>
                  </a:lnTo>
                  <a:lnTo>
                    <a:pt x="17" y="17"/>
                  </a:lnTo>
                  <a:lnTo>
                    <a:pt x="29" y="38"/>
                  </a:lnTo>
                  <a:lnTo>
                    <a:pt x="28" y="44"/>
                  </a:lnTo>
                  <a:lnTo>
                    <a:pt x="19" y="47"/>
                  </a:lnTo>
                  <a:lnTo>
                    <a:pt x="5" y="66"/>
                  </a:lnTo>
                  <a:lnTo>
                    <a:pt x="11" y="76"/>
                  </a:lnTo>
                  <a:lnTo>
                    <a:pt x="7" y="75"/>
                  </a:lnTo>
                  <a:lnTo>
                    <a:pt x="2" y="80"/>
                  </a:lnTo>
                  <a:lnTo>
                    <a:pt x="0" y="90"/>
                  </a:lnTo>
                  <a:lnTo>
                    <a:pt x="11" y="96"/>
                  </a:lnTo>
                  <a:lnTo>
                    <a:pt x="13" y="103"/>
                  </a:lnTo>
                  <a:lnTo>
                    <a:pt x="20" y="97"/>
                  </a:lnTo>
                  <a:lnTo>
                    <a:pt x="32" y="100"/>
                  </a:lnTo>
                  <a:lnTo>
                    <a:pt x="44" y="100"/>
                  </a:lnTo>
                  <a:lnTo>
                    <a:pt x="53" y="106"/>
                  </a:lnTo>
                  <a:lnTo>
                    <a:pt x="59" y="103"/>
                  </a:lnTo>
                  <a:lnTo>
                    <a:pt x="72" y="100"/>
                  </a:lnTo>
                  <a:lnTo>
                    <a:pt x="76" y="94"/>
                  </a:lnTo>
                  <a:lnTo>
                    <a:pt x="84" y="94"/>
                  </a:lnTo>
                  <a:lnTo>
                    <a:pt x="88" y="92"/>
                  </a:lnTo>
                  <a:lnTo>
                    <a:pt x="100" y="89"/>
                  </a:lnTo>
                  <a:lnTo>
                    <a:pt x="114" y="96"/>
                  </a:lnTo>
                  <a:lnTo>
                    <a:pt x="122" y="97"/>
                  </a:lnTo>
                  <a:lnTo>
                    <a:pt x="131" y="103"/>
                  </a:lnTo>
                  <a:lnTo>
                    <a:pt x="131" y="111"/>
                  </a:lnTo>
                  <a:lnTo>
                    <a:pt x="139" y="115"/>
                  </a:lnTo>
                  <a:lnTo>
                    <a:pt x="142" y="125"/>
                  </a:lnTo>
                  <a:lnTo>
                    <a:pt x="150" y="131"/>
                  </a:lnTo>
                  <a:lnTo>
                    <a:pt x="149" y="135"/>
                  </a:lnTo>
                  <a:lnTo>
                    <a:pt x="153" y="136"/>
                  </a:lnTo>
                  <a:lnTo>
                    <a:pt x="149" y="138"/>
                  </a:lnTo>
                  <a:lnTo>
                    <a:pt x="138" y="137"/>
                  </a:lnTo>
                  <a:lnTo>
                    <a:pt x="135" y="135"/>
                  </a:lnTo>
                  <a:lnTo>
                    <a:pt x="131" y="136"/>
                  </a:lnTo>
                  <a:lnTo>
                    <a:pt x="133" y="140"/>
                  </a:lnTo>
                  <a:lnTo>
                    <a:pt x="129" y="148"/>
                  </a:lnTo>
                  <a:lnTo>
                    <a:pt x="127" y="155"/>
                  </a:lnTo>
                  <a:lnTo>
                    <a:pt x="123" y="158"/>
                  </a:lnTo>
                  <a:lnTo>
                    <a:pt x="132" y="163"/>
                  </a:lnTo>
                  <a:lnTo>
                    <a:pt x="140" y="159"/>
                  </a:lnTo>
                  <a:lnTo>
                    <a:pt x="149" y="163"/>
                  </a:lnTo>
                  <a:lnTo>
                    <a:pt x="161" y="146"/>
                  </a:lnTo>
                  <a:lnTo>
                    <a:pt x="166" y="133"/>
                  </a:lnTo>
                  <a:lnTo>
                    <a:pt x="183" y="130"/>
                  </a:lnTo>
                  <a:lnTo>
                    <a:pt x="185" y="138"/>
                  </a:lnTo>
                  <a:lnTo>
                    <a:pt x="215" y="144"/>
                  </a:lnTo>
                  <a:lnTo>
                    <a:pt x="222" y="150"/>
                  </a:lnTo>
                  <a:lnTo>
                    <a:pt x="205" y="157"/>
                  </a:lnTo>
                  <a:lnTo>
                    <a:pt x="202" y="162"/>
                  </a:lnTo>
                  <a:lnTo>
                    <a:pt x="224" y="168"/>
                  </a:lnTo>
                  <a:lnTo>
                    <a:pt x="222" y="179"/>
                  </a:lnTo>
                  <a:lnTo>
                    <a:pt x="233" y="184"/>
                  </a:lnTo>
                  <a:lnTo>
                    <a:pt x="256" y="171"/>
                  </a:lnTo>
                  <a:lnTo>
                    <a:pt x="276" y="166"/>
                  </a:lnTo>
                  <a:lnTo>
                    <a:pt x="279" y="159"/>
                  </a:lnTo>
                  <a:lnTo>
                    <a:pt x="259" y="160"/>
                  </a:lnTo>
                  <a:lnTo>
                    <a:pt x="250" y="154"/>
                  </a:lnTo>
                  <a:lnTo>
                    <a:pt x="246" y="140"/>
                  </a:lnTo>
                  <a:lnTo>
                    <a:pt x="260" y="131"/>
                  </a:lnTo>
                  <a:lnTo>
                    <a:pt x="278" y="130"/>
                  </a:lnTo>
                  <a:lnTo>
                    <a:pt x="289" y="122"/>
                  </a:lnTo>
                  <a:lnTo>
                    <a:pt x="303" y="121"/>
                  </a:lnTo>
                  <a:lnTo>
                    <a:pt x="302" y="110"/>
                  </a:lnTo>
                  <a:lnTo>
                    <a:pt x="310" y="104"/>
                  </a:lnTo>
                  <a:lnTo>
                    <a:pt x="327" y="102"/>
                  </a:lnTo>
                  <a:lnTo>
                    <a:pt x="328" y="94"/>
                  </a:lnTo>
                  <a:lnTo>
                    <a:pt x="322" y="81"/>
                  </a:lnTo>
                  <a:lnTo>
                    <a:pt x="326" y="69"/>
                  </a:lnTo>
                  <a:lnTo>
                    <a:pt x="325" y="63"/>
                  </a:lnTo>
                  <a:lnTo>
                    <a:pt x="296" y="55"/>
                  </a:lnTo>
                  <a:lnTo>
                    <a:pt x="286" y="55"/>
                  </a:lnTo>
                  <a:lnTo>
                    <a:pt x="272" y="45"/>
                  </a:lnTo>
                  <a:lnTo>
                    <a:pt x="259" y="49"/>
                  </a:lnTo>
                  <a:lnTo>
                    <a:pt x="235" y="40"/>
                  </a:lnTo>
                  <a:lnTo>
                    <a:pt x="234" y="36"/>
                  </a:lnTo>
                  <a:lnTo>
                    <a:pt x="226" y="25"/>
                  </a:lnTo>
                  <a:lnTo>
                    <a:pt x="211" y="24"/>
                  </a:lnTo>
                  <a:lnTo>
                    <a:pt x="209" y="18"/>
                  </a:lnTo>
                  <a:lnTo>
                    <a:pt x="212" y="13"/>
                  </a:lnTo>
                  <a:lnTo>
                    <a:pt x="198" y="0"/>
                  </a:lnTo>
                  <a:lnTo>
                    <a:pt x="198" y="0"/>
                  </a:ln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56" name="Uruguay"/>
            <p:cNvSpPr>
              <a:spLocks/>
            </p:cNvSpPr>
            <p:nvPr/>
          </p:nvSpPr>
          <p:spPr bwMode="auto">
            <a:xfrm>
              <a:off x="4154487" y="5618163"/>
              <a:ext cx="161925" cy="182563"/>
            </a:xfrm>
            <a:custGeom>
              <a:avLst/>
              <a:gdLst>
                <a:gd name="T0" fmla="*/ 102 w 102"/>
                <a:gd name="T1" fmla="*/ 87 h 115"/>
                <a:gd name="T2" fmla="*/ 94 w 102"/>
                <a:gd name="T3" fmla="*/ 73 h 115"/>
                <a:gd name="T4" fmla="*/ 101 w 102"/>
                <a:gd name="T5" fmla="*/ 62 h 115"/>
                <a:gd name="T6" fmla="*/ 87 w 102"/>
                <a:gd name="T7" fmla="*/ 46 h 115"/>
                <a:gd name="T8" fmla="*/ 69 w 102"/>
                <a:gd name="T9" fmla="*/ 33 h 115"/>
                <a:gd name="T10" fmla="*/ 46 w 102"/>
                <a:gd name="T11" fmla="*/ 18 h 115"/>
                <a:gd name="T12" fmla="*/ 38 w 102"/>
                <a:gd name="T13" fmla="*/ 18 h 115"/>
                <a:gd name="T14" fmla="*/ 16 w 102"/>
                <a:gd name="T15" fmla="*/ 0 h 115"/>
                <a:gd name="T16" fmla="*/ 3 w 102"/>
                <a:gd name="T17" fmla="*/ 3 h 115"/>
                <a:gd name="T18" fmla="*/ 1 w 102"/>
                <a:gd name="T19" fmla="*/ 22 h 115"/>
                <a:gd name="T20" fmla="*/ 0 w 102"/>
                <a:gd name="T21" fmla="*/ 46 h 115"/>
                <a:gd name="T22" fmla="*/ 4 w 102"/>
                <a:gd name="T23" fmla="*/ 70 h 115"/>
                <a:gd name="T24" fmla="*/ 1 w 102"/>
                <a:gd name="T25" fmla="*/ 75 h 115"/>
                <a:gd name="T26" fmla="*/ 2 w 102"/>
                <a:gd name="T27" fmla="*/ 91 h 115"/>
                <a:gd name="T28" fmla="*/ 17 w 102"/>
                <a:gd name="T29" fmla="*/ 104 h 115"/>
                <a:gd name="T30" fmla="*/ 30 w 102"/>
                <a:gd name="T31" fmla="*/ 103 h 115"/>
                <a:gd name="T32" fmla="*/ 51 w 102"/>
                <a:gd name="T33" fmla="*/ 113 h 115"/>
                <a:gd name="T34" fmla="*/ 61 w 102"/>
                <a:gd name="T35" fmla="*/ 111 h 115"/>
                <a:gd name="T36" fmla="*/ 76 w 102"/>
                <a:gd name="T37" fmla="*/ 115 h 115"/>
                <a:gd name="T38" fmla="*/ 96 w 102"/>
                <a:gd name="T39" fmla="*/ 102 h 115"/>
                <a:gd name="T40" fmla="*/ 102 w 102"/>
                <a:gd name="T41" fmla="*/ 87 h 115"/>
                <a:gd name="T42" fmla="*/ 102 w 102"/>
                <a:gd name="T43" fmla="*/ 87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02" h="115">
                  <a:moveTo>
                    <a:pt x="102" y="87"/>
                  </a:moveTo>
                  <a:lnTo>
                    <a:pt x="94" y="73"/>
                  </a:lnTo>
                  <a:lnTo>
                    <a:pt x="101" y="62"/>
                  </a:lnTo>
                  <a:lnTo>
                    <a:pt x="87" y="46"/>
                  </a:lnTo>
                  <a:lnTo>
                    <a:pt x="69" y="33"/>
                  </a:lnTo>
                  <a:lnTo>
                    <a:pt x="46" y="18"/>
                  </a:lnTo>
                  <a:lnTo>
                    <a:pt x="38" y="18"/>
                  </a:lnTo>
                  <a:lnTo>
                    <a:pt x="16" y="0"/>
                  </a:lnTo>
                  <a:lnTo>
                    <a:pt x="3" y="3"/>
                  </a:lnTo>
                  <a:lnTo>
                    <a:pt x="1" y="22"/>
                  </a:lnTo>
                  <a:lnTo>
                    <a:pt x="0" y="46"/>
                  </a:lnTo>
                  <a:lnTo>
                    <a:pt x="4" y="70"/>
                  </a:lnTo>
                  <a:lnTo>
                    <a:pt x="1" y="75"/>
                  </a:lnTo>
                  <a:lnTo>
                    <a:pt x="2" y="91"/>
                  </a:lnTo>
                  <a:lnTo>
                    <a:pt x="17" y="104"/>
                  </a:lnTo>
                  <a:lnTo>
                    <a:pt x="30" y="103"/>
                  </a:lnTo>
                  <a:lnTo>
                    <a:pt x="51" y="113"/>
                  </a:lnTo>
                  <a:lnTo>
                    <a:pt x="61" y="111"/>
                  </a:lnTo>
                  <a:lnTo>
                    <a:pt x="76" y="115"/>
                  </a:lnTo>
                  <a:lnTo>
                    <a:pt x="96" y="102"/>
                  </a:lnTo>
                  <a:lnTo>
                    <a:pt x="102" y="87"/>
                  </a:lnTo>
                  <a:lnTo>
                    <a:pt x="102" y="87"/>
                  </a:ln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57" name="United States of America"/>
            <p:cNvSpPr>
              <a:spLocks noEditPoints="1"/>
            </p:cNvSpPr>
            <p:nvPr/>
          </p:nvSpPr>
          <p:spPr bwMode="auto">
            <a:xfrm>
              <a:off x="790575" y="1874838"/>
              <a:ext cx="3211512" cy="1893888"/>
            </a:xfrm>
            <a:custGeom>
              <a:avLst/>
              <a:gdLst>
                <a:gd name="T0" fmla="*/ 72 w 2023"/>
                <a:gd name="T1" fmla="*/ 1162 h 1193"/>
                <a:gd name="T2" fmla="*/ 67 w 2023"/>
                <a:gd name="T3" fmla="*/ 1193 h 1193"/>
                <a:gd name="T4" fmla="*/ 57 w 2023"/>
                <a:gd name="T5" fmla="*/ 1148 h 1193"/>
                <a:gd name="T6" fmla="*/ 56 w 2023"/>
                <a:gd name="T7" fmla="*/ 1142 h 1193"/>
                <a:gd name="T8" fmla="*/ 36 w 2023"/>
                <a:gd name="T9" fmla="*/ 1137 h 1193"/>
                <a:gd name="T10" fmla="*/ 0 w 2023"/>
                <a:gd name="T11" fmla="*/ 1119 h 1193"/>
                <a:gd name="T12" fmla="*/ 1374 w 2023"/>
                <a:gd name="T13" fmla="*/ 483 h 1193"/>
                <a:gd name="T14" fmla="*/ 1023 w 2023"/>
                <a:gd name="T15" fmla="*/ 501 h 1193"/>
                <a:gd name="T16" fmla="*/ 959 w 2023"/>
                <a:gd name="T17" fmla="*/ 563 h 1193"/>
                <a:gd name="T18" fmla="*/ 876 w 2023"/>
                <a:gd name="T19" fmla="*/ 716 h 1193"/>
                <a:gd name="T20" fmla="*/ 913 w 2023"/>
                <a:gd name="T21" fmla="*/ 827 h 1193"/>
                <a:gd name="T22" fmla="*/ 992 w 2023"/>
                <a:gd name="T23" fmla="*/ 866 h 1193"/>
                <a:gd name="T24" fmla="*/ 1154 w 2023"/>
                <a:gd name="T25" fmla="*/ 897 h 1193"/>
                <a:gd name="T26" fmla="*/ 1232 w 2023"/>
                <a:gd name="T27" fmla="*/ 936 h 1193"/>
                <a:gd name="T28" fmla="*/ 1295 w 2023"/>
                <a:gd name="T29" fmla="*/ 1029 h 1193"/>
                <a:gd name="T30" fmla="*/ 1371 w 2023"/>
                <a:gd name="T31" fmla="*/ 942 h 1193"/>
                <a:gd name="T32" fmla="*/ 1476 w 2023"/>
                <a:gd name="T33" fmla="*/ 950 h 1193"/>
                <a:gd name="T34" fmla="*/ 1543 w 2023"/>
                <a:gd name="T35" fmla="*/ 921 h 1193"/>
                <a:gd name="T36" fmla="*/ 1602 w 2023"/>
                <a:gd name="T37" fmla="*/ 980 h 1193"/>
                <a:gd name="T38" fmla="*/ 1649 w 2023"/>
                <a:gd name="T39" fmla="*/ 1030 h 1193"/>
                <a:gd name="T40" fmla="*/ 1651 w 2023"/>
                <a:gd name="T41" fmla="*/ 896 h 1193"/>
                <a:gd name="T42" fmla="*/ 1770 w 2023"/>
                <a:gd name="T43" fmla="*/ 816 h 1193"/>
                <a:gd name="T44" fmla="*/ 1792 w 2023"/>
                <a:gd name="T45" fmla="*/ 722 h 1193"/>
                <a:gd name="T46" fmla="*/ 1821 w 2023"/>
                <a:gd name="T47" fmla="*/ 720 h 1193"/>
                <a:gd name="T48" fmla="*/ 1849 w 2023"/>
                <a:gd name="T49" fmla="*/ 680 h 1193"/>
                <a:gd name="T50" fmla="*/ 1893 w 2023"/>
                <a:gd name="T51" fmla="*/ 661 h 1193"/>
                <a:gd name="T52" fmla="*/ 1931 w 2023"/>
                <a:gd name="T53" fmla="*/ 649 h 1193"/>
                <a:gd name="T54" fmla="*/ 2020 w 2023"/>
                <a:gd name="T55" fmla="*/ 572 h 1193"/>
                <a:gd name="T56" fmla="*/ 1957 w 2023"/>
                <a:gd name="T57" fmla="*/ 565 h 1193"/>
                <a:gd name="T58" fmla="*/ 1840 w 2023"/>
                <a:gd name="T59" fmla="*/ 599 h 1193"/>
                <a:gd name="T60" fmla="*/ 1779 w 2023"/>
                <a:gd name="T61" fmla="*/ 625 h 1193"/>
                <a:gd name="T62" fmla="*/ 1692 w 2023"/>
                <a:gd name="T63" fmla="*/ 642 h 1193"/>
                <a:gd name="T64" fmla="*/ 1712 w 2023"/>
                <a:gd name="T65" fmla="*/ 597 h 1193"/>
                <a:gd name="T66" fmla="*/ 1692 w 2023"/>
                <a:gd name="T67" fmla="*/ 557 h 1193"/>
                <a:gd name="T68" fmla="*/ 1642 w 2023"/>
                <a:gd name="T69" fmla="*/ 606 h 1193"/>
                <a:gd name="T70" fmla="*/ 1604 w 2023"/>
                <a:gd name="T71" fmla="*/ 639 h 1193"/>
                <a:gd name="T72" fmla="*/ 1626 w 2023"/>
                <a:gd name="T73" fmla="*/ 585 h 1193"/>
                <a:gd name="T74" fmla="*/ 1715 w 2023"/>
                <a:gd name="T75" fmla="*/ 552 h 1193"/>
                <a:gd name="T76" fmla="*/ 1679 w 2023"/>
                <a:gd name="T77" fmla="*/ 537 h 1193"/>
                <a:gd name="T78" fmla="*/ 1590 w 2023"/>
                <a:gd name="T79" fmla="*/ 531 h 1193"/>
                <a:gd name="T80" fmla="*/ 1608 w 2023"/>
                <a:gd name="T81" fmla="*/ 500 h 1193"/>
                <a:gd name="T82" fmla="*/ 649 w 2023"/>
                <a:gd name="T83" fmla="*/ 299 h 1193"/>
                <a:gd name="T84" fmla="*/ 649 w 2023"/>
                <a:gd name="T85" fmla="*/ 299 h 1193"/>
                <a:gd name="T86" fmla="*/ 505 w 2023"/>
                <a:gd name="T87" fmla="*/ 237 h 1193"/>
                <a:gd name="T88" fmla="*/ 545 w 2023"/>
                <a:gd name="T89" fmla="*/ 164 h 1193"/>
                <a:gd name="T90" fmla="*/ 921 w 2023"/>
                <a:gd name="T91" fmla="*/ 10 h 1193"/>
                <a:gd name="T92" fmla="*/ 719 w 2023"/>
                <a:gd name="T93" fmla="*/ 60 h 1193"/>
                <a:gd name="T94" fmla="*/ 704 w 2023"/>
                <a:gd name="T95" fmla="*/ 96 h 1193"/>
                <a:gd name="T96" fmla="*/ 680 w 2023"/>
                <a:gd name="T97" fmla="*/ 137 h 1193"/>
                <a:gd name="T98" fmla="*/ 630 w 2023"/>
                <a:gd name="T99" fmla="*/ 169 h 1193"/>
                <a:gd name="T100" fmla="*/ 529 w 2023"/>
                <a:gd name="T101" fmla="*/ 230 h 1193"/>
                <a:gd name="T102" fmla="*/ 565 w 2023"/>
                <a:gd name="T103" fmla="*/ 266 h 1193"/>
                <a:gd name="T104" fmla="*/ 557 w 2023"/>
                <a:gd name="T105" fmla="*/ 296 h 1193"/>
                <a:gd name="T106" fmla="*/ 380 w 2023"/>
                <a:gd name="T107" fmla="*/ 359 h 1193"/>
                <a:gd name="T108" fmla="*/ 585 w 2023"/>
                <a:gd name="T109" fmla="*/ 302 h 1193"/>
                <a:gd name="T110" fmla="*/ 789 w 2023"/>
                <a:gd name="T111" fmla="*/ 207 h 1193"/>
                <a:gd name="T112" fmla="*/ 801 w 2023"/>
                <a:gd name="T113" fmla="*/ 236 h 1193"/>
                <a:gd name="T114" fmla="*/ 940 w 2023"/>
                <a:gd name="T115" fmla="*/ 268 h 1193"/>
                <a:gd name="T116" fmla="*/ 990 w 2023"/>
                <a:gd name="T117" fmla="*/ 350 h 1193"/>
                <a:gd name="T118" fmla="*/ 1005 w 2023"/>
                <a:gd name="T119" fmla="*/ 251 h 1193"/>
                <a:gd name="T120" fmla="*/ 1058 w 2023"/>
                <a:gd name="T121" fmla="*/ 107 h 1193"/>
                <a:gd name="T122" fmla="*/ 1061 w 2023"/>
                <a:gd name="T123" fmla="*/ 22 h 1193"/>
                <a:gd name="T124" fmla="*/ 975 w 2023"/>
                <a:gd name="T125" fmla="*/ 4 h 1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023" h="1193">
                  <a:moveTo>
                    <a:pt x="71" y="1190"/>
                  </a:moveTo>
                  <a:lnTo>
                    <a:pt x="78" y="1186"/>
                  </a:lnTo>
                  <a:lnTo>
                    <a:pt x="87" y="1181"/>
                  </a:lnTo>
                  <a:lnTo>
                    <a:pt x="88" y="1179"/>
                  </a:lnTo>
                  <a:lnTo>
                    <a:pt x="85" y="1171"/>
                  </a:lnTo>
                  <a:lnTo>
                    <a:pt x="82" y="1168"/>
                  </a:lnTo>
                  <a:lnTo>
                    <a:pt x="79" y="1166"/>
                  </a:lnTo>
                  <a:lnTo>
                    <a:pt x="72" y="1162"/>
                  </a:lnTo>
                  <a:lnTo>
                    <a:pt x="71" y="1162"/>
                  </a:lnTo>
                  <a:lnTo>
                    <a:pt x="69" y="1163"/>
                  </a:lnTo>
                  <a:lnTo>
                    <a:pt x="69" y="1168"/>
                  </a:lnTo>
                  <a:lnTo>
                    <a:pt x="64" y="1172"/>
                  </a:lnTo>
                  <a:lnTo>
                    <a:pt x="63" y="1175"/>
                  </a:lnTo>
                  <a:lnTo>
                    <a:pt x="64" y="1183"/>
                  </a:lnTo>
                  <a:lnTo>
                    <a:pt x="62" y="1190"/>
                  </a:lnTo>
                  <a:lnTo>
                    <a:pt x="67" y="1193"/>
                  </a:lnTo>
                  <a:lnTo>
                    <a:pt x="71" y="1190"/>
                  </a:lnTo>
                  <a:lnTo>
                    <a:pt x="71" y="1190"/>
                  </a:lnTo>
                  <a:close/>
                  <a:moveTo>
                    <a:pt x="68" y="1152"/>
                  </a:moveTo>
                  <a:lnTo>
                    <a:pt x="71" y="1149"/>
                  </a:lnTo>
                  <a:lnTo>
                    <a:pt x="66" y="1146"/>
                  </a:lnTo>
                  <a:lnTo>
                    <a:pt x="59" y="1144"/>
                  </a:lnTo>
                  <a:lnTo>
                    <a:pt x="57" y="1146"/>
                  </a:lnTo>
                  <a:lnTo>
                    <a:pt x="57" y="1148"/>
                  </a:lnTo>
                  <a:lnTo>
                    <a:pt x="59" y="1149"/>
                  </a:lnTo>
                  <a:lnTo>
                    <a:pt x="60" y="1154"/>
                  </a:lnTo>
                  <a:lnTo>
                    <a:pt x="68" y="1152"/>
                  </a:lnTo>
                  <a:lnTo>
                    <a:pt x="68" y="1152"/>
                  </a:lnTo>
                  <a:close/>
                  <a:moveTo>
                    <a:pt x="57" y="1140"/>
                  </a:moveTo>
                  <a:lnTo>
                    <a:pt x="47" y="1139"/>
                  </a:lnTo>
                  <a:lnTo>
                    <a:pt x="45" y="1142"/>
                  </a:lnTo>
                  <a:lnTo>
                    <a:pt x="56" y="1142"/>
                  </a:lnTo>
                  <a:lnTo>
                    <a:pt x="57" y="1140"/>
                  </a:lnTo>
                  <a:close/>
                  <a:moveTo>
                    <a:pt x="40" y="1136"/>
                  </a:moveTo>
                  <a:lnTo>
                    <a:pt x="35" y="1129"/>
                  </a:lnTo>
                  <a:lnTo>
                    <a:pt x="34" y="1127"/>
                  </a:lnTo>
                  <a:lnTo>
                    <a:pt x="28" y="1131"/>
                  </a:lnTo>
                  <a:lnTo>
                    <a:pt x="29" y="1131"/>
                  </a:lnTo>
                  <a:lnTo>
                    <a:pt x="30" y="1136"/>
                  </a:lnTo>
                  <a:lnTo>
                    <a:pt x="36" y="1137"/>
                  </a:lnTo>
                  <a:lnTo>
                    <a:pt x="38" y="1138"/>
                  </a:lnTo>
                  <a:lnTo>
                    <a:pt x="40" y="1136"/>
                  </a:lnTo>
                  <a:lnTo>
                    <a:pt x="40" y="1136"/>
                  </a:lnTo>
                  <a:close/>
                  <a:moveTo>
                    <a:pt x="8" y="1120"/>
                  </a:moveTo>
                  <a:lnTo>
                    <a:pt x="10" y="1115"/>
                  </a:lnTo>
                  <a:lnTo>
                    <a:pt x="4" y="1115"/>
                  </a:lnTo>
                  <a:lnTo>
                    <a:pt x="1" y="1117"/>
                  </a:lnTo>
                  <a:lnTo>
                    <a:pt x="0" y="1119"/>
                  </a:lnTo>
                  <a:lnTo>
                    <a:pt x="5" y="1123"/>
                  </a:lnTo>
                  <a:lnTo>
                    <a:pt x="8" y="1120"/>
                  </a:lnTo>
                  <a:close/>
                  <a:moveTo>
                    <a:pt x="1548" y="473"/>
                  </a:moveTo>
                  <a:lnTo>
                    <a:pt x="1541" y="473"/>
                  </a:lnTo>
                  <a:lnTo>
                    <a:pt x="1536" y="483"/>
                  </a:lnTo>
                  <a:lnTo>
                    <a:pt x="1499" y="483"/>
                  </a:lnTo>
                  <a:lnTo>
                    <a:pt x="1437" y="483"/>
                  </a:lnTo>
                  <a:lnTo>
                    <a:pt x="1374" y="483"/>
                  </a:lnTo>
                  <a:lnTo>
                    <a:pt x="1319" y="483"/>
                  </a:lnTo>
                  <a:lnTo>
                    <a:pt x="1264" y="483"/>
                  </a:lnTo>
                  <a:lnTo>
                    <a:pt x="1210" y="483"/>
                  </a:lnTo>
                  <a:lnTo>
                    <a:pt x="1154" y="483"/>
                  </a:lnTo>
                  <a:lnTo>
                    <a:pt x="1136" y="483"/>
                  </a:lnTo>
                  <a:lnTo>
                    <a:pt x="1081" y="483"/>
                  </a:lnTo>
                  <a:lnTo>
                    <a:pt x="1030" y="483"/>
                  </a:lnTo>
                  <a:lnTo>
                    <a:pt x="1023" y="501"/>
                  </a:lnTo>
                  <a:lnTo>
                    <a:pt x="1015" y="521"/>
                  </a:lnTo>
                  <a:lnTo>
                    <a:pt x="1005" y="527"/>
                  </a:lnTo>
                  <a:lnTo>
                    <a:pt x="1010" y="505"/>
                  </a:lnTo>
                  <a:lnTo>
                    <a:pt x="988" y="497"/>
                  </a:lnTo>
                  <a:lnTo>
                    <a:pt x="983" y="501"/>
                  </a:lnTo>
                  <a:lnTo>
                    <a:pt x="981" y="513"/>
                  </a:lnTo>
                  <a:lnTo>
                    <a:pt x="974" y="532"/>
                  </a:lnTo>
                  <a:lnTo>
                    <a:pt x="959" y="563"/>
                  </a:lnTo>
                  <a:lnTo>
                    <a:pt x="944" y="585"/>
                  </a:lnTo>
                  <a:lnTo>
                    <a:pt x="929" y="605"/>
                  </a:lnTo>
                  <a:lnTo>
                    <a:pt x="909" y="627"/>
                  </a:lnTo>
                  <a:lnTo>
                    <a:pt x="904" y="644"/>
                  </a:lnTo>
                  <a:lnTo>
                    <a:pt x="894" y="664"/>
                  </a:lnTo>
                  <a:lnTo>
                    <a:pt x="880" y="683"/>
                  </a:lnTo>
                  <a:lnTo>
                    <a:pt x="884" y="697"/>
                  </a:lnTo>
                  <a:lnTo>
                    <a:pt x="876" y="716"/>
                  </a:lnTo>
                  <a:lnTo>
                    <a:pt x="882" y="736"/>
                  </a:lnTo>
                  <a:lnTo>
                    <a:pt x="887" y="744"/>
                  </a:lnTo>
                  <a:lnTo>
                    <a:pt x="884" y="750"/>
                  </a:lnTo>
                  <a:lnTo>
                    <a:pt x="886" y="783"/>
                  </a:lnTo>
                  <a:lnTo>
                    <a:pt x="895" y="808"/>
                  </a:lnTo>
                  <a:lnTo>
                    <a:pt x="891" y="821"/>
                  </a:lnTo>
                  <a:lnTo>
                    <a:pt x="895" y="824"/>
                  </a:lnTo>
                  <a:lnTo>
                    <a:pt x="913" y="827"/>
                  </a:lnTo>
                  <a:lnTo>
                    <a:pt x="917" y="834"/>
                  </a:lnTo>
                  <a:lnTo>
                    <a:pt x="928" y="835"/>
                  </a:lnTo>
                  <a:lnTo>
                    <a:pt x="928" y="841"/>
                  </a:lnTo>
                  <a:lnTo>
                    <a:pt x="936" y="844"/>
                  </a:lnTo>
                  <a:lnTo>
                    <a:pt x="944" y="858"/>
                  </a:lnTo>
                  <a:lnTo>
                    <a:pt x="943" y="870"/>
                  </a:lnTo>
                  <a:lnTo>
                    <a:pt x="966" y="868"/>
                  </a:lnTo>
                  <a:lnTo>
                    <a:pt x="992" y="866"/>
                  </a:lnTo>
                  <a:lnTo>
                    <a:pt x="988" y="870"/>
                  </a:lnTo>
                  <a:lnTo>
                    <a:pt x="1015" y="882"/>
                  </a:lnTo>
                  <a:lnTo>
                    <a:pt x="1055" y="898"/>
                  </a:lnTo>
                  <a:lnTo>
                    <a:pt x="1095" y="898"/>
                  </a:lnTo>
                  <a:lnTo>
                    <a:pt x="1111" y="898"/>
                  </a:lnTo>
                  <a:lnTo>
                    <a:pt x="1114" y="889"/>
                  </a:lnTo>
                  <a:lnTo>
                    <a:pt x="1149" y="889"/>
                  </a:lnTo>
                  <a:lnTo>
                    <a:pt x="1154" y="897"/>
                  </a:lnTo>
                  <a:lnTo>
                    <a:pt x="1161" y="905"/>
                  </a:lnTo>
                  <a:lnTo>
                    <a:pt x="1170" y="915"/>
                  </a:lnTo>
                  <a:lnTo>
                    <a:pt x="1173" y="927"/>
                  </a:lnTo>
                  <a:lnTo>
                    <a:pt x="1175" y="940"/>
                  </a:lnTo>
                  <a:lnTo>
                    <a:pt x="1183" y="948"/>
                  </a:lnTo>
                  <a:lnTo>
                    <a:pt x="1198" y="954"/>
                  </a:lnTo>
                  <a:lnTo>
                    <a:pt x="1216" y="936"/>
                  </a:lnTo>
                  <a:lnTo>
                    <a:pt x="1232" y="936"/>
                  </a:lnTo>
                  <a:lnTo>
                    <a:pt x="1244" y="945"/>
                  </a:lnTo>
                  <a:lnTo>
                    <a:pt x="1250" y="961"/>
                  </a:lnTo>
                  <a:lnTo>
                    <a:pt x="1254" y="975"/>
                  </a:lnTo>
                  <a:lnTo>
                    <a:pt x="1263" y="989"/>
                  </a:lnTo>
                  <a:lnTo>
                    <a:pt x="1263" y="1006"/>
                  </a:lnTo>
                  <a:lnTo>
                    <a:pt x="1267" y="1017"/>
                  </a:lnTo>
                  <a:lnTo>
                    <a:pt x="1281" y="1024"/>
                  </a:lnTo>
                  <a:lnTo>
                    <a:pt x="1295" y="1029"/>
                  </a:lnTo>
                  <a:lnTo>
                    <a:pt x="1302" y="1028"/>
                  </a:lnTo>
                  <a:lnTo>
                    <a:pt x="1300" y="1021"/>
                  </a:lnTo>
                  <a:lnTo>
                    <a:pt x="1301" y="1008"/>
                  </a:lnTo>
                  <a:lnTo>
                    <a:pt x="1305" y="993"/>
                  </a:lnTo>
                  <a:lnTo>
                    <a:pt x="1312" y="981"/>
                  </a:lnTo>
                  <a:lnTo>
                    <a:pt x="1326" y="970"/>
                  </a:lnTo>
                  <a:lnTo>
                    <a:pt x="1349" y="960"/>
                  </a:lnTo>
                  <a:lnTo>
                    <a:pt x="1371" y="942"/>
                  </a:lnTo>
                  <a:lnTo>
                    <a:pt x="1390" y="937"/>
                  </a:lnTo>
                  <a:lnTo>
                    <a:pt x="1403" y="936"/>
                  </a:lnTo>
                  <a:lnTo>
                    <a:pt x="1416" y="940"/>
                  </a:lnTo>
                  <a:lnTo>
                    <a:pt x="1434" y="937"/>
                  </a:lnTo>
                  <a:lnTo>
                    <a:pt x="1446" y="951"/>
                  </a:lnTo>
                  <a:lnTo>
                    <a:pt x="1461" y="951"/>
                  </a:lnTo>
                  <a:lnTo>
                    <a:pt x="1469" y="947"/>
                  </a:lnTo>
                  <a:lnTo>
                    <a:pt x="1476" y="950"/>
                  </a:lnTo>
                  <a:lnTo>
                    <a:pt x="1480" y="947"/>
                  </a:lnTo>
                  <a:lnTo>
                    <a:pt x="1478" y="942"/>
                  </a:lnTo>
                  <a:lnTo>
                    <a:pt x="1480" y="933"/>
                  </a:lnTo>
                  <a:lnTo>
                    <a:pt x="1478" y="926"/>
                  </a:lnTo>
                  <a:lnTo>
                    <a:pt x="1487" y="922"/>
                  </a:lnTo>
                  <a:lnTo>
                    <a:pt x="1503" y="922"/>
                  </a:lnTo>
                  <a:lnTo>
                    <a:pt x="1521" y="923"/>
                  </a:lnTo>
                  <a:lnTo>
                    <a:pt x="1543" y="921"/>
                  </a:lnTo>
                  <a:lnTo>
                    <a:pt x="1554" y="926"/>
                  </a:lnTo>
                  <a:lnTo>
                    <a:pt x="1562" y="937"/>
                  </a:lnTo>
                  <a:lnTo>
                    <a:pt x="1565" y="938"/>
                  </a:lnTo>
                  <a:lnTo>
                    <a:pt x="1588" y="928"/>
                  </a:lnTo>
                  <a:lnTo>
                    <a:pt x="1595" y="932"/>
                  </a:lnTo>
                  <a:lnTo>
                    <a:pt x="1607" y="951"/>
                  </a:lnTo>
                  <a:lnTo>
                    <a:pt x="1609" y="965"/>
                  </a:lnTo>
                  <a:lnTo>
                    <a:pt x="1602" y="980"/>
                  </a:lnTo>
                  <a:lnTo>
                    <a:pt x="1604" y="990"/>
                  </a:lnTo>
                  <a:lnTo>
                    <a:pt x="1609" y="1007"/>
                  </a:lnTo>
                  <a:lnTo>
                    <a:pt x="1617" y="1028"/>
                  </a:lnTo>
                  <a:lnTo>
                    <a:pt x="1623" y="1034"/>
                  </a:lnTo>
                  <a:lnTo>
                    <a:pt x="1625" y="1044"/>
                  </a:lnTo>
                  <a:lnTo>
                    <a:pt x="1635" y="1047"/>
                  </a:lnTo>
                  <a:lnTo>
                    <a:pt x="1641" y="1044"/>
                  </a:lnTo>
                  <a:lnTo>
                    <a:pt x="1649" y="1030"/>
                  </a:lnTo>
                  <a:lnTo>
                    <a:pt x="1651" y="1021"/>
                  </a:lnTo>
                  <a:lnTo>
                    <a:pt x="1655" y="1004"/>
                  </a:lnTo>
                  <a:lnTo>
                    <a:pt x="1650" y="977"/>
                  </a:lnTo>
                  <a:lnTo>
                    <a:pt x="1652" y="966"/>
                  </a:lnTo>
                  <a:lnTo>
                    <a:pt x="1647" y="950"/>
                  </a:lnTo>
                  <a:lnTo>
                    <a:pt x="1644" y="929"/>
                  </a:lnTo>
                  <a:lnTo>
                    <a:pt x="1644" y="913"/>
                  </a:lnTo>
                  <a:lnTo>
                    <a:pt x="1651" y="896"/>
                  </a:lnTo>
                  <a:lnTo>
                    <a:pt x="1664" y="882"/>
                  </a:lnTo>
                  <a:lnTo>
                    <a:pt x="1677" y="871"/>
                  </a:lnTo>
                  <a:lnTo>
                    <a:pt x="1704" y="855"/>
                  </a:lnTo>
                  <a:lnTo>
                    <a:pt x="1708" y="847"/>
                  </a:lnTo>
                  <a:lnTo>
                    <a:pt x="1720" y="838"/>
                  </a:lnTo>
                  <a:lnTo>
                    <a:pt x="1732" y="838"/>
                  </a:lnTo>
                  <a:lnTo>
                    <a:pt x="1747" y="823"/>
                  </a:lnTo>
                  <a:lnTo>
                    <a:pt x="1770" y="816"/>
                  </a:lnTo>
                  <a:lnTo>
                    <a:pt x="1788" y="798"/>
                  </a:lnTo>
                  <a:lnTo>
                    <a:pt x="1790" y="774"/>
                  </a:lnTo>
                  <a:lnTo>
                    <a:pt x="1791" y="766"/>
                  </a:lnTo>
                  <a:lnTo>
                    <a:pt x="1786" y="764"/>
                  </a:lnTo>
                  <a:lnTo>
                    <a:pt x="1791" y="740"/>
                  </a:lnTo>
                  <a:lnTo>
                    <a:pt x="1780" y="733"/>
                  </a:lnTo>
                  <a:lnTo>
                    <a:pt x="1792" y="737"/>
                  </a:lnTo>
                  <a:lnTo>
                    <a:pt x="1792" y="722"/>
                  </a:lnTo>
                  <a:lnTo>
                    <a:pt x="1799" y="711"/>
                  </a:lnTo>
                  <a:lnTo>
                    <a:pt x="1795" y="731"/>
                  </a:lnTo>
                  <a:lnTo>
                    <a:pt x="1803" y="740"/>
                  </a:lnTo>
                  <a:lnTo>
                    <a:pt x="1792" y="757"/>
                  </a:lnTo>
                  <a:lnTo>
                    <a:pt x="1793" y="757"/>
                  </a:lnTo>
                  <a:lnTo>
                    <a:pt x="1810" y="739"/>
                  </a:lnTo>
                  <a:lnTo>
                    <a:pt x="1819" y="729"/>
                  </a:lnTo>
                  <a:lnTo>
                    <a:pt x="1821" y="720"/>
                  </a:lnTo>
                  <a:lnTo>
                    <a:pt x="1818" y="716"/>
                  </a:lnTo>
                  <a:lnTo>
                    <a:pt x="1818" y="703"/>
                  </a:lnTo>
                  <a:lnTo>
                    <a:pt x="1822" y="709"/>
                  </a:lnTo>
                  <a:lnTo>
                    <a:pt x="1826" y="711"/>
                  </a:lnTo>
                  <a:lnTo>
                    <a:pt x="1826" y="716"/>
                  </a:lnTo>
                  <a:lnTo>
                    <a:pt x="1846" y="697"/>
                  </a:lnTo>
                  <a:lnTo>
                    <a:pt x="1855" y="681"/>
                  </a:lnTo>
                  <a:lnTo>
                    <a:pt x="1849" y="680"/>
                  </a:lnTo>
                  <a:lnTo>
                    <a:pt x="1857" y="673"/>
                  </a:lnTo>
                  <a:lnTo>
                    <a:pt x="1856" y="676"/>
                  </a:lnTo>
                  <a:lnTo>
                    <a:pt x="1868" y="676"/>
                  </a:lnTo>
                  <a:lnTo>
                    <a:pt x="1897" y="669"/>
                  </a:lnTo>
                  <a:lnTo>
                    <a:pt x="1893" y="665"/>
                  </a:lnTo>
                  <a:lnTo>
                    <a:pt x="1863" y="669"/>
                  </a:lnTo>
                  <a:lnTo>
                    <a:pt x="1881" y="662"/>
                  </a:lnTo>
                  <a:lnTo>
                    <a:pt x="1893" y="661"/>
                  </a:lnTo>
                  <a:lnTo>
                    <a:pt x="1902" y="660"/>
                  </a:lnTo>
                  <a:lnTo>
                    <a:pt x="1917" y="656"/>
                  </a:lnTo>
                  <a:lnTo>
                    <a:pt x="1926" y="656"/>
                  </a:lnTo>
                  <a:lnTo>
                    <a:pt x="1941" y="653"/>
                  </a:lnTo>
                  <a:lnTo>
                    <a:pt x="1945" y="646"/>
                  </a:lnTo>
                  <a:lnTo>
                    <a:pt x="1940" y="641"/>
                  </a:lnTo>
                  <a:lnTo>
                    <a:pt x="1939" y="649"/>
                  </a:lnTo>
                  <a:lnTo>
                    <a:pt x="1931" y="649"/>
                  </a:lnTo>
                  <a:lnTo>
                    <a:pt x="1930" y="637"/>
                  </a:lnTo>
                  <a:lnTo>
                    <a:pt x="1933" y="625"/>
                  </a:lnTo>
                  <a:lnTo>
                    <a:pt x="1939" y="619"/>
                  </a:lnTo>
                  <a:lnTo>
                    <a:pt x="1953" y="606"/>
                  </a:lnTo>
                  <a:lnTo>
                    <a:pt x="1975" y="599"/>
                  </a:lnTo>
                  <a:lnTo>
                    <a:pt x="1998" y="591"/>
                  </a:lnTo>
                  <a:lnTo>
                    <a:pt x="2021" y="580"/>
                  </a:lnTo>
                  <a:lnTo>
                    <a:pt x="2020" y="572"/>
                  </a:lnTo>
                  <a:lnTo>
                    <a:pt x="2013" y="559"/>
                  </a:lnTo>
                  <a:lnTo>
                    <a:pt x="2023" y="528"/>
                  </a:lnTo>
                  <a:lnTo>
                    <a:pt x="2017" y="521"/>
                  </a:lnTo>
                  <a:lnTo>
                    <a:pt x="2003" y="525"/>
                  </a:lnTo>
                  <a:lnTo>
                    <a:pt x="2000" y="518"/>
                  </a:lnTo>
                  <a:lnTo>
                    <a:pt x="1979" y="536"/>
                  </a:lnTo>
                  <a:lnTo>
                    <a:pt x="1967" y="555"/>
                  </a:lnTo>
                  <a:lnTo>
                    <a:pt x="1957" y="565"/>
                  </a:lnTo>
                  <a:lnTo>
                    <a:pt x="1947" y="569"/>
                  </a:lnTo>
                  <a:lnTo>
                    <a:pt x="1941" y="570"/>
                  </a:lnTo>
                  <a:lnTo>
                    <a:pt x="1937" y="575"/>
                  </a:lnTo>
                  <a:lnTo>
                    <a:pt x="1902" y="575"/>
                  </a:lnTo>
                  <a:lnTo>
                    <a:pt x="1874" y="575"/>
                  </a:lnTo>
                  <a:lnTo>
                    <a:pt x="1864" y="580"/>
                  </a:lnTo>
                  <a:lnTo>
                    <a:pt x="1839" y="596"/>
                  </a:lnTo>
                  <a:lnTo>
                    <a:pt x="1840" y="599"/>
                  </a:lnTo>
                  <a:lnTo>
                    <a:pt x="1837" y="608"/>
                  </a:lnTo>
                  <a:lnTo>
                    <a:pt x="1820" y="615"/>
                  </a:lnTo>
                  <a:lnTo>
                    <a:pt x="1805" y="613"/>
                  </a:lnTo>
                  <a:lnTo>
                    <a:pt x="1790" y="613"/>
                  </a:lnTo>
                  <a:lnTo>
                    <a:pt x="1781" y="615"/>
                  </a:lnTo>
                  <a:lnTo>
                    <a:pt x="1780" y="622"/>
                  </a:lnTo>
                  <a:lnTo>
                    <a:pt x="1780" y="622"/>
                  </a:lnTo>
                  <a:lnTo>
                    <a:pt x="1779" y="625"/>
                  </a:lnTo>
                  <a:lnTo>
                    <a:pt x="1758" y="638"/>
                  </a:lnTo>
                  <a:lnTo>
                    <a:pt x="1741" y="645"/>
                  </a:lnTo>
                  <a:lnTo>
                    <a:pt x="1730" y="648"/>
                  </a:lnTo>
                  <a:lnTo>
                    <a:pt x="1717" y="655"/>
                  </a:lnTo>
                  <a:lnTo>
                    <a:pt x="1702" y="657"/>
                  </a:lnTo>
                  <a:lnTo>
                    <a:pt x="1692" y="656"/>
                  </a:lnTo>
                  <a:lnTo>
                    <a:pt x="1682" y="652"/>
                  </a:lnTo>
                  <a:lnTo>
                    <a:pt x="1692" y="642"/>
                  </a:lnTo>
                  <a:lnTo>
                    <a:pt x="1692" y="642"/>
                  </a:lnTo>
                  <a:lnTo>
                    <a:pt x="1700" y="634"/>
                  </a:lnTo>
                  <a:lnTo>
                    <a:pt x="1713" y="622"/>
                  </a:lnTo>
                  <a:lnTo>
                    <a:pt x="1713" y="622"/>
                  </a:lnTo>
                  <a:lnTo>
                    <a:pt x="1713" y="622"/>
                  </a:lnTo>
                  <a:lnTo>
                    <a:pt x="1716" y="613"/>
                  </a:lnTo>
                  <a:lnTo>
                    <a:pt x="1718" y="599"/>
                  </a:lnTo>
                  <a:lnTo>
                    <a:pt x="1712" y="597"/>
                  </a:lnTo>
                  <a:lnTo>
                    <a:pt x="1696" y="607"/>
                  </a:lnTo>
                  <a:lnTo>
                    <a:pt x="1692" y="607"/>
                  </a:lnTo>
                  <a:lnTo>
                    <a:pt x="1693" y="601"/>
                  </a:lnTo>
                  <a:lnTo>
                    <a:pt x="1707" y="592"/>
                  </a:lnTo>
                  <a:lnTo>
                    <a:pt x="1714" y="582"/>
                  </a:lnTo>
                  <a:lnTo>
                    <a:pt x="1717" y="571"/>
                  </a:lnTo>
                  <a:lnTo>
                    <a:pt x="1706" y="562"/>
                  </a:lnTo>
                  <a:lnTo>
                    <a:pt x="1692" y="557"/>
                  </a:lnTo>
                  <a:lnTo>
                    <a:pt x="1686" y="566"/>
                  </a:lnTo>
                  <a:lnTo>
                    <a:pt x="1681" y="569"/>
                  </a:lnTo>
                  <a:lnTo>
                    <a:pt x="1673" y="580"/>
                  </a:lnTo>
                  <a:lnTo>
                    <a:pt x="1674" y="572"/>
                  </a:lnTo>
                  <a:lnTo>
                    <a:pt x="1664" y="578"/>
                  </a:lnTo>
                  <a:lnTo>
                    <a:pt x="1657" y="585"/>
                  </a:lnTo>
                  <a:lnTo>
                    <a:pt x="1647" y="597"/>
                  </a:lnTo>
                  <a:lnTo>
                    <a:pt x="1642" y="606"/>
                  </a:lnTo>
                  <a:lnTo>
                    <a:pt x="1642" y="621"/>
                  </a:lnTo>
                  <a:lnTo>
                    <a:pt x="1635" y="636"/>
                  </a:lnTo>
                  <a:lnTo>
                    <a:pt x="1623" y="647"/>
                  </a:lnTo>
                  <a:lnTo>
                    <a:pt x="1618" y="650"/>
                  </a:lnTo>
                  <a:lnTo>
                    <a:pt x="1612" y="653"/>
                  </a:lnTo>
                  <a:lnTo>
                    <a:pt x="1606" y="653"/>
                  </a:lnTo>
                  <a:lnTo>
                    <a:pt x="1605" y="651"/>
                  </a:lnTo>
                  <a:lnTo>
                    <a:pt x="1604" y="639"/>
                  </a:lnTo>
                  <a:lnTo>
                    <a:pt x="1607" y="633"/>
                  </a:lnTo>
                  <a:lnTo>
                    <a:pt x="1609" y="627"/>
                  </a:lnTo>
                  <a:lnTo>
                    <a:pt x="1611" y="616"/>
                  </a:lnTo>
                  <a:lnTo>
                    <a:pt x="1621" y="603"/>
                  </a:lnTo>
                  <a:lnTo>
                    <a:pt x="1632" y="587"/>
                  </a:lnTo>
                  <a:lnTo>
                    <a:pt x="1649" y="570"/>
                  </a:lnTo>
                  <a:lnTo>
                    <a:pt x="1646" y="570"/>
                  </a:lnTo>
                  <a:lnTo>
                    <a:pt x="1626" y="585"/>
                  </a:lnTo>
                  <a:lnTo>
                    <a:pt x="1624" y="582"/>
                  </a:lnTo>
                  <a:lnTo>
                    <a:pt x="1635" y="573"/>
                  </a:lnTo>
                  <a:lnTo>
                    <a:pt x="1653" y="558"/>
                  </a:lnTo>
                  <a:lnTo>
                    <a:pt x="1666" y="556"/>
                  </a:lnTo>
                  <a:lnTo>
                    <a:pt x="1683" y="552"/>
                  </a:lnTo>
                  <a:lnTo>
                    <a:pt x="1697" y="554"/>
                  </a:lnTo>
                  <a:lnTo>
                    <a:pt x="1697" y="554"/>
                  </a:lnTo>
                  <a:lnTo>
                    <a:pt x="1715" y="552"/>
                  </a:lnTo>
                  <a:lnTo>
                    <a:pt x="1709" y="542"/>
                  </a:lnTo>
                  <a:lnTo>
                    <a:pt x="1709" y="542"/>
                  </a:lnTo>
                  <a:lnTo>
                    <a:pt x="1705" y="542"/>
                  </a:lnTo>
                  <a:lnTo>
                    <a:pt x="1705" y="542"/>
                  </a:lnTo>
                  <a:lnTo>
                    <a:pt x="1705" y="542"/>
                  </a:lnTo>
                  <a:lnTo>
                    <a:pt x="1700" y="541"/>
                  </a:lnTo>
                  <a:lnTo>
                    <a:pt x="1698" y="535"/>
                  </a:lnTo>
                  <a:lnTo>
                    <a:pt x="1679" y="537"/>
                  </a:lnTo>
                  <a:lnTo>
                    <a:pt x="1661" y="542"/>
                  </a:lnTo>
                  <a:lnTo>
                    <a:pt x="1651" y="533"/>
                  </a:lnTo>
                  <a:lnTo>
                    <a:pt x="1642" y="530"/>
                  </a:lnTo>
                  <a:lnTo>
                    <a:pt x="1653" y="518"/>
                  </a:lnTo>
                  <a:lnTo>
                    <a:pt x="1634" y="526"/>
                  </a:lnTo>
                  <a:lnTo>
                    <a:pt x="1615" y="533"/>
                  </a:lnTo>
                  <a:lnTo>
                    <a:pt x="1598" y="539"/>
                  </a:lnTo>
                  <a:lnTo>
                    <a:pt x="1590" y="531"/>
                  </a:lnTo>
                  <a:lnTo>
                    <a:pt x="1569" y="536"/>
                  </a:lnTo>
                  <a:lnTo>
                    <a:pt x="1571" y="532"/>
                  </a:lnTo>
                  <a:lnTo>
                    <a:pt x="1588" y="523"/>
                  </a:lnTo>
                  <a:lnTo>
                    <a:pt x="1606" y="514"/>
                  </a:lnTo>
                  <a:lnTo>
                    <a:pt x="1628" y="505"/>
                  </a:lnTo>
                  <a:lnTo>
                    <a:pt x="1628" y="505"/>
                  </a:lnTo>
                  <a:lnTo>
                    <a:pt x="1628" y="505"/>
                  </a:lnTo>
                  <a:lnTo>
                    <a:pt x="1608" y="500"/>
                  </a:lnTo>
                  <a:lnTo>
                    <a:pt x="1592" y="502"/>
                  </a:lnTo>
                  <a:lnTo>
                    <a:pt x="1578" y="496"/>
                  </a:lnTo>
                  <a:lnTo>
                    <a:pt x="1560" y="492"/>
                  </a:lnTo>
                  <a:lnTo>
                    <a:pt x="1549" y="490"/>
                  </a:lnTo>
                  <a:lnTo>
                    <a:pt x="1545" y="486"/>
                  </a:lnTo>
                  <a:lnTo>
                    <a:pt x="1548" y="473"/>
                  </a:lnTo>
                  <a:lnTo>
                    <a:pt x="1548" y="473"/>
                  </a:lnTo>
                  <a:close/>
                  <a:moveTo>
                    <a:pt x="649" y="299"/>
                  </a:moveTo>
                  <a:lnTo>
                    <a:pt x="675" y="289"/>
                  </a:lnTo>
                  <a:lnTo>
                    <a:pt x="675" y="281"/>
                  </a:lnTo>
                  <a:lnTo>
                    <a:pt x="665" y="280"/>
                  </a:lnTo>
                  <a:lnTo>
                    <a:pt x="652" y="283"/>
                  </a:lnTo>
                  <a:lnTo>
                    <a:pt x="628" y="291"/>
                  </a:lnTo>
                  <a:lnTo>
                    <a:pt x="621" y="302"/>
                  </a:lnTo>
                  <a:lnTo>
                    <a:pt x="622" y="307"/>
                  </a:lnTo>
                  <a:lnTo>
                    <a:pt x="649" y="299"/>
                  </a:lnTo>
                  <a:close/>
                  <a:moveTo>
                    <a:pt x="505" y="237"/>
                  </a:moveTo>
                  <a:lnTo>
                    <a:pt x="513" y="229"/>
                  </a:lnTo>
                  <a:lnTo>
                    <a:pt x="502" y="227"/>
                  </a:lnTo>
                  <a:lnTo>
                    <a:pt x="481" y="231"/>
                  </a:lnTo>
                  <a:lnTo>
                    <a:pt x="484" y="236"/>
                  </a:lnTo>
                  <a:lnTo>
                    <a:pt x="490" y="241"/>
                  </a:lnTo>
                  <a:lnTo>
                    <a:pt x="505" y="237"/>
                  </a:lnTo>
                  <a:lnTo>
                    <a:pt x="505" y="237"/>
                  </a:lnTo>
                  <a:close/>
                  <a:moveTo>
                    <a:pt x="509" y="154"/>
                  </a:moveTo>
                  <a:lnTo>
                    <a:pt x="497" y="162"/>
                  </a:lnTo>
                  <a:lnTo>
                    <a:pt x="499" y="164"/>
                  </a:lnTo>
                  <a:lnTo>
                    <a:pt x="514" y="162"/>
                  </a:lnTo>
                  <a:lnTo>
                    <a:pt x="516" y="167"/>
                  </a:lnTo>
                  <a:lnTo>
                    <a:pt x="522" y="171"/>
                  </a:lnTo>
                  <a:lnTo>
                    <a:pt x="540" y="167"/>
                  </a:lnTo>
                  <a:lnTo>
                    <a:pt x="545" y="164"/>
                  </a:lnTo>
                  <a:lnTo>
                    <a:pt x="533" y="162"/>
                  </a:lnTo>
                  <a:lnTo>
                    <a:pt x="526" y="156"/>
                  </a:lnTo>
                  <a:lnTo>
                    <a:pt x="514" y="158"/>
                  </a:lnTo>
                  <a:lnTo>
                    <a:pt x="509" y="154"/>
                  </a:lnTo>
                  <a:lnTo>
                    <a:pt x="509" y="154"/>
                  </a:lnTo>
                  <a:close/>
                  <a:moveTo>
                    <a:pt x="975" y="4"/>
                  </a:moveTo>
                  <a:lnTo>
                    <a:pt x="959" y="0"/>
                  </a:lnTo>
                  <a:lnTo>
                    <a:pt x="921" y="10"/>
                  </a:lnTo>
                  <a:lnTo>
                    <a:pt x="909" y="9"/>
                  </a:lnTo>
                  <a:lnTo>
                    <a:pt x="868" y="18"/>
                  </a:lnTo>
                  <a:lnTo>
                    <a:pt x="850" y="20"/>
                  </a:lnTo>
                  <a:lnTo>
                    <a:pt x="820" y="29"/>
                  </a:lnTo>
                  <a:lnTo>
                    <a:pt x="803" y="39"/>
                  </a:lnTo>
                  <a:lnTo>
                    <a:pt x="771" y="49"/>
                  </a:lnTo>
                  <a:lnTo>
                    <a:pt x="742" y="49"/>
                  </a:lnTo>
                  <a:lnTo>
                    <a:pt x="719" y="60"/>
                  </a:lnTo>
                  <a:lnTo>
                    <a:pt x="731" y="66"/>
                  </a:lnTo>
                  <a:lnTo>
                    <a:pt x="734" y="75"/>
                  </a:lnTo>
                  <a:lnTo>
                    <a:pt x="731" y="85"/>
                  </a:lnTo>
                  <a:lnTo>
                    <a:pt x="739" y="92"/>
                  </a:lnTo>
                  <a:lnTo>
                    <a:pt x="734" y="106"/>
                  </a:lnTo>
                  <a:lnTo>
                    <a:pt x="700" y="106"/>
                  </a:lnTo>
                  <a:lnTo>
                    <a:pt x="716" y="96"/>
                  </a:lnTo>
                  <a:lnTo>
                    <a:pt x="704" y="96"/>
                  </a:lnTo>
                  <a:lnTo>
                    <a:pt x="654" y="106"/>
                  </a:lnTo>
                  <a:lnTo>
                    <a:pt x="621" y="115"/>
                  </a:lnTo>
                  <a:lnTo>
                    <a:pt x="624" y="127"/>
                  </a:lnTo>
                  <a:lnTo>
                    <a:pt x="620" y="135"/>
                  </a:lnTo>
                  <a:lnTo>
                    <a:pt x="636" y="140"/>
                  </a:lnTo>
                  <a:lnTo>
                    <a:pt x="663" y="137"/>
                  </a:lnTo>
                  <a:lnTo>
                    <a:pt x="669" y="143"/>
                  </a:lnTo>
                  <a:lnTo>
                    <a:pt x="680" y="137"/>
                  </a:lnTo>
                  <a:lnTo>
                    <a:pt x="703" y="134"/>
                  </a:lnTo>
                  <a:lnTo>
                    <a:pt x="713" y="134"/>
                  </a:lnTo>
                  <a:lnTo>
                    <a:pt x="691" y="141"/>
                  </a:lnTo>
                  <a:lnTo>
                    <a:pt x="695" y="145"/>
                  </a:lnTo>
                  <a:lnTo>
                    <a:pt x="686" y="154"/>
                  </a:lnTo>
                  <a:lnTo>
                    <a:pt x="665" y="162"/>
                  </a:lnTo>
                  <a:lnTo>
                    <a:pt x="656" y="160"/>
                  </a:lnTo>
                  <a:lnTo>
                    <a:pt x="630" y="169"/>
                  </a:lnTo>
                  <a:lnTo>
                    <a:pt x="622" y="166"/>
                  </a:lnTo>
                  <a:lnTo>
                    <a:pt x="607" y="167"/>
                  </a:lnTo>
                  <a:lnTo>
                    <a:pt x="588" y="178"/>
                  </a:lnTo>
                  <a:lnTo>
                    <a:pt x="559" y="190"/>
                  </a:lnTo>
                  <a:lnTo>
                    <a:pt x="537" y="203"/>
                  </a:lnTo>
                  <a:lnTo>
                    <a:pt x="538" y="212"/>
                  </a:lnTo>
                  <a:lnTo>
                    <a:pt x="523" y="224"/>
                  </a:lnTo>
                  <a:lnTo>
                    <a:pt x="529" y="230"/>
                  </a:lnTo>
                  <a:lnTo>
                    <a:pt x="531" y="240"/>
                  </a:lnTo>
                  <a:lnTo>
                    <a:pt x="558" y="235"/>
                  </a:lnTo>
                  <a:lnTo>
                    <a:pt x="559" y="244"/>
                  </a:lnTo>
                  <a:lnTo>
                    <a:pt x="547" y="251"/>
                  </a:lnTo>
                  <a:lnTo>
                    <a:pt x="534" y="264"/>
                  </a:lnTo>
                  <a:lnTo>
                    <a:pt x="544" y="264"/>
                  </a:lnTo>
                  <a:lnTo>
                    <a:pt x="571" y="256"/>
                  </a:lnTo>
                  <a:lnTo>
                    <a:pt x="565" y="266"/>
                  </a:lnTo>
                  <a:lnTo>
                    <a:pt x="579" y="259"/>
                  </a:lnTo>
                  <a:lnTo>
                    <a:pt x="577" y="270"/>
                  </a:lnTo>
                  <a:lnTo>
                    <a:pt x="594" y="261"/>
                  </a:lnTo>
                  <a:lnTo>
                    <a:pt x="596" y="266"/>
                  </a:lnTo>
                  <a:lnTo>
                    <a:pt x="623" y="259"/>
                  </a:lnTo>
                  <a:lnTo>
                    <a:pt x="600" y="272"/>
                  </a:lnTo>
                  <a:lnTo>
                    <a:pt x="579" y="289"/>
                  </a:lnTo>
                  <a:lnTo>
                    <a:pt x="557" y="296"/>
                  </a:lnTo>
                  <a:lnTo>
                    <a:pt x="549" y="301"/>
                  </a:lnTo>
                  <a:lnTo>
                    <a:pt x="510" y="315"/>
                  </a:lnTo>
                  <a:lnTo>
                    <a:pt x="492" y="323"/>
                  </a:lnTo>
                  <a:lnTo>
                    <a:pt x="467" y="326"/>
                  </a:lnTo>
                  <a:lnTo>
                    <a:pt x="436" y="338"/>
                  </a:lnTo>
                  <a:lnTo>
                    <a:pt x="411" y="345"/>
                  </a:lnTo>
                  <a:lnTo>
                    <a:pt x="382" y="356"/>
                  </a:lnTo>
                  <a:lnTo>
                    <a:pt x="380" y="359"/>
                  </a:lnTo>
                  <a:lnTo>
                    <a:pt x="417" y="353"/>
                  </a:lnTo>
                  <a:lnTo>
                    <a:pt x="439" y="345"/>
                  </a:lnTo>
                  <a:lnTo>
                    <a:pt x="466" y="338"/>
                  </a:lnTo>
                  <a:lnTo>
                    <a:pt x="488" y="331"/>
                  </a:lnTo>
                  <a:lnTo>
                    <a:pt x="498" y="333"/>
                  </a:lnTo>
                  <a:lnTo>
                    <a:pt x="529" y="324"/>
                  </a:lnTo>
                  <a:lnTo>
                    <a:pt x="546" y="313"/>
                  </a:lnTo>
                  <a:lnTo>
                    <a:pt x="585" y="302"/>
                  </a:lnTo>
                  <a:lnTo>
                    <a:pt x="599" y="292"/>
                  </a:lnTo>
                  <a:lnTo>
                    <a:pt x="624" y="285"/>
                  </a:lnTo>
                  <a:lnTo>
                    <a:pt x="652" y="275"/>
                  </a:lnTo>
                  <a:lnTo>
                    <a:pt x="686" y="261"/>
                  </a:lnTo>
                  <a:lnTo>
                    <a:pt x="685" y="249"/>
                  </a:lnTo>
                  <a:lnTo>
                    <a:pt x="726" y="234"/>
                  </a:lnTo>
                  <a:lnTo>
                    <a:pt x="754" y="219"/>
                  </a:lnTo>
                  <a:lnTo>
                    <a:pt x="789" y="207"/>
                  </a:lnTo>
                  <a:lnTo>
                    <a:pt x="787" y="213"/>
                  </a:lnTo>
                  <a:lnTo>
                    <a:pt x="762" y="219"/>
                  </a:lnTo>
                  <a:lnTo>
                    <a:pt x="731" y="241"/>
                  </a:lnTo>
                  <a:lnTo>
                    <a:pt x="719" y="254"/>
                  </a:lnTo>
                  <a:lnTo>
                    <a:pt x="743" y="249"/>
                  </a:lnTo>
                  <a:lnTo>
                    <a:pt x="765" y="242"/>
                  </a:lnTo>
                  <a:lnTo>
                    <a:pt x="790" y="237"/>
                  </a:lnTo>
                  <a:lnTo>
                    <a:pt x="801" y="236"/>
                  </a:lnTo>
                  <a:lnTo>
                    <a:pt x="814" y="220"/>
                  </a:lnTo>
                  <a:lnTo>
                    <a:pt x="837" y="216"/>
                  </a:lnTo>
                  <a:lnTo>
                    <a:pt x="847" y="225"/>
                  </a:lnTo>
                  <a:lnTo>
                    <a:pt x="869" y="235"/>
                  </a:lnTo>
                  <a:lnTo>
                    <a:pt x="894" y="233"/>
                  </a:lnTo>
                  <a:lnTo>
                    <a:pt x="916" y="241"/>
                  </a:lnTo>
                  <a:lnTo>
                    <a:pt x="928" y="246"/>
                  </a:lnTo>
                  <a:lnTo>
                    <a:pt x="940" y="268"/>
                  </a:lnTo>
                  <a:lnTo>
                    <a:pt x="954" y="275"/>
                  </a:lnTo>
                  <a:lnTo>
                    <a:pt x="980" y="275"/>
                  </a:lnTo>
                  <a:lnTo>
                    <a:pt x="996" y="276"/>
                  </a:lnTo>
                  <a:lnTo>
                    <a:pt x="986" y="297"/>
                  </a:lnTo>
                  <a:lnTo>
                    <a:pt x="991" y="316"/>
                  </a:lnTo>
                  <a:lnTo>
                    <a:pt x="979" y="335"/>
                  </a:lnTo>
                  <a:lnTo>
                    <a:pt x="988" y="342"/>
                  </a:lnTo>
                  <a:lnTo>
                    <a:pt x="990" y="350"/>
                  </a:lnTo>
                  <a:lnTo>
                    <a:pt x="990" y="350"/>
                  </a:lnTo>
                  <a:lnTo>
                    <a:pt x="1010" y="339"/>
                  </a:lnTo>
                  <a:lnTo>
                    <a:pt x="1021" y="326"/>
                  </a:lnTo>
                  <a:lnTo>
                    <a:pt x="1004" y="311"/>
                  </a:lnTo>
                  <a:lnTo>
                    <a:pt x="1010" y="286"/>
                  </a:lnTo>
                  <a:lnTo>
                    <a:pt x="1014" y="270"/>
                  </a:lnTo>
                  <a:lnTo>
                    <a:pt x="1007" y="261"/>
                  </a:lnTo>
                  <a:lnTo>
                    <a:pt x="1005" y="251"/>
                  </a:lnTo>
                  <a:lnTo>
                    <a:pt x="1007" y="240"/>
                  </a:lnTo>
                  <a:lnTo>
                    <a:pt x="983" y="247"/>
                  </a:lnTo>
                  <a:lnTo>
                    <a:pt x="955" y="260"/>
                  </a:lnTo>
                  <a:lnTo>
                    <a:pt x="954" y="245"/>
                  </a:lnTo>
                  <a:lnTo>
                    <a:pt x="951" y="235"/>
                  </a:lnTo>
                  <a:lnTo>
                    <a:pt x="942" y="229"/>
                  </a:lnTo>
                  <a:lnTo>
                    <a:pt x="926" y="229"/>
                  </a:lnTo>
                  <a:lnTo>
                    <a:pt x="1058" y="107"/>
                  </a:lnTo>
                  <a:lnTo>
                    <a:pt x="1149" y="33"/>
                  </a:lnTo>
                  <a:lnTo>
                    <a:pt x="1149" y="33"/>
                  </a:lnTo>
                  <a:lnTo>
                    <a:pt x="1149" y="33"/>
                  </a:lnTo>
                  <a:lnTo>
                    <a:pt x="1136" y="30"/>
                  </a:lnTo>
                  <a:lnTo>
                    <a:pt x="1120" y="23"/>
                  </a:lnTo>
                  <a:lnTo>
                    <a:pt x="1096" y="27"/>
                  </a:lnTo>
                  <a:lnTo>
                    <a:pt x="1087" y="24"/>
                  </a:lnTo>
                  <a:lnTo>
                    <a:pt x="1061" y="22"/>
                  </a:lnTo>
                  <a:lnTo>
                    <a:pt x="1038" y="16"/>
                  </a:lnTo>
                  <a:lnTo>
                    <a:pt x="1020" y="18"/>
                  </a:lnTo>
                  <a:lnTo>
                    <a:pt x="1002" y="15"/>
                  </a:lnTo>
                  <a:lnTo>
                    <a:pt x="1009" y="10"/>
                  </a:lnTo>
                  <a:lnTo>
                    <a:pt x="986" y="9"/>
                  </a:lnTo>
                  <a:lnTo>
                    <a:pt x="973" y="13"/>
                  </a:lnTo>
                  <a:lnTo>
                    <a:pt x="975" y="4"/>
                  </a:lnTo>
                  <a:lnTo>
                    <a:pt x="975" y="4"/>
                  </a:ln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58" name="Uzbekistan"/>
            <p:cNvSpPr>
              <a:spLocks/>
            </p:cNvSpPr>
            <p:nvPr/>
          </p:nvSpPr>
          <p:spPr bwMode="auto">
            <a:xfrm>
              <a:off x="7672387" y="2767013"/>
              <a:ext cx="561975" cy="312738"/>
            </a:xfrm>
            <a:custGeom>
              <a:avLst/>
              <a:gdLst>
                <a:gd name="T0" fmla="*/ 303 w 354"/>
                <a:gd name="T1" fmla="*/ 76 h 197"/>
                <a:gd name="T2" fmla="*/ 294 w 354"/>
                <a:gd name="T3" fmla="*/ 80 h 197"/>
                <a:gd name="T4" fmla="*/ 274 w 354"/>
                <a:gd name="T5" fmla="*/ 96 h 197"/>
                <a:gd name="T6" fmla="*/ 270 w 354"/>
                <a:gd name="T7" fmla="*/ 113 h 197"/>
                <a:gd name="T8" fmla="*/ 263 w 354"/>
                <a:gd name="T9" fmla="*/ 113 h 197"/>
                <a:gd name="T10" fmla="*/ 255 w 354"/>
                <a:gd name="T11" fmla="*/ 102 h 197"/>
                <a:gd name="T12" fmla="*/ 230 w 354"/>
                <a:gd name="T13" fmla="*/ 102 h 197"/>
                <a:gd name="T14" fmla="*/ 220 w 354"/>
                <a:gd name="T15" fmla="*/ 83 h 197"/>
                <a:gd name="T16" fmla="*/ 211 w 354"/>
                <a:gd name="T17" fmla="*/ 82 h 197"/>
                <a:gd name="T18" fmla="*/ 205 w 354"/>
                <a:gd name="T19" fmla="*/ 59 h 197"/>
                <a:gd name="T20" fmla="*/ 177 w 354"/>
                <a:gd name="T21" fmla="*/ 42 h 197"/>
                <a:gd name="T22" fmla="*/ 145 w 354"/>
                <a:gd name="T23" fmla="*/ 44 h 197"/>
                <a:gd name="T24" fmla="*/ 124 w 354"/>
                <a:gd name="T25" fmla="*/ 48 h 197"/>
                <a:gd name="T26" fmla="*/ 100 w 354"/>
                <a:gd name="T27" fmla="*/ 27 h 197"/>
                <a:gd name="T28" fmla="*/ 82 w 354"/>
                <a:gd name="T29" fmla="*/ 19 h 197"/>
                <a:gd name="T30" fmla="*/ 48 w 354"/>
                <a:gd name="T31" fmla="*/ 2 h 197"/>
                <a:gd name="T32" fmla="*/ 44 w 354"/>
                <a:gd name="T33" fmla="*/ 0 h 197"/>
                <a:gd name="T34" fmla="*/ 0 w 354"/>
                <a:gd name="T35" fmla="*/ 13 h 197"/>
                <a:gd name="T36" fmla="*/ 22 w 354"/>
                <a:gd name="T37" fmla="*/ 98 h 197"/>
                <a:gd name="T38" fmla="*/ 44 w 354"/>
                <a:gd name="T39" fmla="*/ 98 h 197"/>
                <a:gd name="T40" fmla="*/ 38 w 354"/>
                <a:gd name="T41" fmla="*/ 87 h 197"/>
                <a:gd name="T42" fmla="*/ 52 w 354"/>
                <a:gd name="T43" fmla="*/ 79 h 197"/>
                <a:gd name="T44" fmla="*/ 65 w 354"/>
                <a:gd name="T45" fmla="*/ 65 h 197"/>
                <a:gd name="T46" fmla="*/ 94 w 354"/>
                <a:gd name="T47" fmla="*/ 78 h 197"/>
                <a:gd name="T48" fmla="*/ 101 w 354"/>
                <a:gd name="T49" fmla="*/ 95 h 197"/>
                <a:gd name="T50" fmla="*/ 110 w 354"/>
                <a:gd name="T51" fmla="*/ 100 h 197"/>
                <a:gd name="T52" fmla="*/ 130 w 354"/>
                <a:gd name="T53" fmla="*/ 99 h 197"/>
                <a:gd name="T54" fmla="*/ 138 w 354"/>
                <a:gd name="T55" fmla="*/ 104 h 197"/>
                <a:gd name="T56" fmla="*/ 154 w 354"/>
                <a:gd name="T57" fmla="*/ 128 h 197"/>
                <a:gd name="T58" fmla="*/ 180 w 354"/>
                <a:gd name="T59" fmla="*/ 144 h 197"/>
                <a:gd name="T60" fmla="*/ 196 w 354"/>
                <a:gd name="T61" fmla="*/ 155 h 197"/>
                <a:gd name="T62" fmla="*/ 218 w 354"/>
                <a:gd name="T63" fmla="*/ 167 h 197"/>
                <a:gd name="T64" fmla="*/ 247 w 354"/>
                <a:gd name="T65" fmla="*/ 177 h 197"/>
                <a:gd name="T66" fmla="*/ 250 w 354"/>
                <a:gd name="T67" fmla="*/ 192 h 197"/>
                <a:gd name="T68" fmla="*/ 261 w 354"/>
                <a:gd name="T69" fmla="*/ 192 h 197"/>
                <a:gd name="T70" fmla="*/ 277 w 354"/>
                <a:gd name="T71" fmla="*/ 197 h 197"/>
                <a:gd name="T72" fmla="*/ 282 w 354"/>
                <a:gd name="T73" fmla="*/ 173 h 197"/>
                <a:gd name="T74" fmla="*/ 273 w 354"/>
                <a:gd name="T75" fmla="*/ 155 h 197"/>
                <a:gd name="T76" fmla="*/ 257 w 354"/>
                <a:gd name="T77" fmla="*/ 149 h 197"/>
                <a:gd name="T78" fmla="*/ 259 w 354"/>
                <a:gd name="T79" fmla="*/ 139 h 197"/>
                <a:gd name="T80" fmla="*/ 276 w 354"/>
                <a:gd name="T81" fmla="*/ 140 h 197"/>
                <a:gd name="T82" fmla="*/ 282 w 354"/>
                <a:gd name="T83" fmla="*/ 127 h 197"/>
                <a:gd name="T84" fmla="*/ 284 w 354"/>
                <a:gd name="T85" fmla="*/ 112 h 197"/>
                <a:gd name="T86" fmla="*/ 308 w 354"/>
                <a:gd name="T87" fmla="*/ 107 h 197"/>
                <a:gd name="T88" fmla="*/ 307 w 354"/>
                <a:gd name="T89" fmla="*/ 117 h 197"/>
                <a:gd name="T90" fmla="*/ 312 w 354"/>
                <a:gd name="T91" fmla="*/ 124 h 197"/>
                <a:gd name="T92" fmla="*/ 319 w 354"/>
                <a:gd name="T93" fmla="*/ 123 h 197"/>
                <a:gd name="T94" fmla="*/ 335 w 354"/>
                <a:gd name="T95" fmla="*/ 125 h 197"/>
                <a:gd name="T96" fmla="*/ 354 w 354"/>
                <a:gd name="T97" fmla="*/ 108 h 197"/>
                <a:gd name="T98" fmla="*/ 327 w 354"/>
                <a:gd name="T99" fmla="*/ 96 h 197"/>
                <a:gd name="T100" fmla="*/ 315 w 354"/>
                <a:gd name="T101" fmla="*/ 102 h 197"/>
                <a:gd name="T102" fmla="*/ 298 w 354"/>
                <a:gd name="T103" fmla="*/ 93 h 197"/>
                <a:gd name="T104" fmla="*/ 310 w 354"/>
                <a:gd name="T105" fmla="*/ 79 h 197"/>
                <a:gd name="T106" fmla="*/ 303 w 354"/>
                <a:gd name="T107" fmla="*/ 76 h 197"/>
                <a:gd name="T108" fmla="*/ 303 w 354"/>
                <a:gd name="T109" fmla="*/ 76 h 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354" h="197">
                  <a:moveTo>
                    <a:pt x="303" y="76"/>
                  </a:moveTo>
                  <a:lnTo>
                    <a:pt x="294" y="80"/>
                  </a:lnTo>
                  <a:lnTo>
                    <a:pt x="274" y="96"/>
                  </a:lnTo>
                  <a:lnTo>
                    <a:pt x="270" y="113"/>
                  </a:lnTo>
                  <a:lnTo>
                    <a:pt x="263" y="113"/>
                  </a:lnTo>
                  <a:lnTo>
                    <a:pt x="255" y="102"/>
                  </a:lnTo>
                  <a:lnTo>
                    <a:pt x="230" y="102"/>
                  </a:lnTo>
                  <a:lnTo>
                    <a:pt x="220" y="83"/>
                  </a:lnTo>
                  <a:lnTo>
                    <a:pt x="211" y="82"/>
                  </a:lnTo>
                  <a:lnTo>
                    <a:pt x="205" y="59"/>
                  </a:lnTo>
                  <a:lnTo>
                    <a:pt x="177" y="42"/>
                  </a:lnTo>
                  <a:lnTo>
                    <a:pt x="145" y="44"/>
                  </a:lnTo>
                  <a:lnTo>
                    <a:pt x="124" y="48"/>
                  </a:lnTo>
                  <a:lnTo>
                    <a:pt x="100" y="27"/>
                  </a:lnTo>
                  <a:lnTo>
                    <a:pt x="82" y="19"/>
                  </a:lnTo>
                  <a:lnTo>
                    <a:pt x="48" y="2"/>
                  </a:lnTo>
                  <a:lnTo>
                    <a:pt x="44" y="0"/>
                  </a:lnTo>
                  <a:lnTo>
                    <a:pt x="0" y="13"/>
                  </a:lnTo>
                  <a:lnTo>
                    <a:pt x="22" y="98"/>
                  </a:lnTo>
                  <a:lnTo>
                    <a:pt x="44" y="98"/>
                  </a:lnTo>
                  <a:lnTo>
                    <a:pt x="38" y="87"/>
                  </a:lnTo>
                  <a:lnTo>
                    <a:pt x="52" y="79"/>
                  </a:lnTo>
                  <a:lnTo>
                    <a:pt x="65" y="65"/>
                  </a:lnTo>
                  <a:lnTo>
                    <a:pt x="94" y="78"/>
                  </a:lnTo>
                  <a:lnTo>
                    <a:pt x="101" y="95"/>
                  </a:lnTo>
                  <a:lnTo>
                    <a:pt x="110" y="100"/>
                  </a:lnTo>
                  <a:lnTo>
                    <a:pt x="130" y="99"/>
                  </a:lnTo>
                  <a:lnTo>
                    <a:pt x="138" y="104"/>
                  </a:lnTo>
                  <a:lnTo>
                    <a:pt x="154" y="128"/>
                  </a:lnTo>
                  <a:lnTo>
                    <a:pt x="180" y="144"/>
                  </a:lnTo>
                  <a:lnTo>
                    <a:pt x="196" y="155"/>
                  </a:lnTo>
                  <a:lnTo>
                    <a:pt x="218" y="167"/>
                  </a:lnTo>
                  <a:lnTo>
                    <a:pt x="247" y="177"/>
                  </a:lnTo>
                  <a:lnTo>
                    <a:pt x="250" y="192"/>
                  </a:lnTo>
                  <a:lnTo>
                    <a:pt x="261" y="192"/>
                  </a:lnTo>
                  <a:lnTo>
                    <a:pt x="277" y="197"/>
                  </a:lnTo>
                  <a:lnTo>
                    <a:pt x="282" y="173"/>
                  </a:lnTo>
                  <a:lnTo>
                    <a:pt x="273" y="155"/>
                  </a:lnTo>
                  <a:lnTo>
                    <a:pt x="257" y="149"/>
                  </a:lnTo>
                  <a:lnTo>
                    <a:pt x="259" y="139"/>
                  </a:lnTo>
                  <a:lnTo>
                    <a:pt x="276" y="140"/>
                  </a:lnTo>
                  <a:lnTo>
                    <a:pt x="282" y="127"/>
                  </a:lnTo>
                  <a:lnTo>
                    <a:pt x="284" y="112"/>
                  </a:lnTo>
                  <a:lnTo>
                    <a:pt x="308" y="107"/>
                  </a:lnTo>
                  <a:lnTo>
                    <a:pt x="307" y="117"/>
                  </a:lnTo>
                  <a:lnTo>
                    <a:pt x="312" y="124"/>
                  </a:lnTo>
                  <a:lnTo>
                    <a:pt x="319" y="123"/>
                  </a:lnTo>
                  <a:lnTo>
                    <a:pt x="335" y="125"/>
                  </a:lnTo>
                  <a:lnTo>
                    <a:pt x="354" y="108"/>
                  </a:lnTo>
                  <a:lnTo>
                    <a:pt x="327" y="96"/>
                  </a:lnTo>
                  <a:lnTo>
                    <a:pt x="315" y="102"/>
                  </a:lnTo>
                  <a:lnTo>
                    <a:pt x="298" y="93"/>
                  </a:lnTo>
                  <a:lnTo>
                    <a:pt x="310" y="79"/>
                  </a:lnTo>
                  <a:lnTo>
                    <a:pt x="303" y="76"/>
                  </a:lnTo>
                  <a:lnTo>
                    <a:pt x="303" y="76"/>
                  </a:ln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59" name="Venezuela"/>
            <p:cNvSpPr>
              <a:spLocks/>
            </p:cNvSpPr>
            <p:nvPr/>
          </p:nvSpPr>
          <p:spPr bwMode="auto">
            <a:xfrm>
              <a:off x="3567112" y="4024313"/>
              <a:ext cx="449262" cy="431800"/>
            </a:xfrm>
            <a:custGeom>
              <a:avLst/>
              <a:gdLst>
                <a:gd name="T0" fmla="*/ 275 w 283"/>
                <a:gd name="T1" fmla="*/ 85 h 272"/>
                <a:gd name="T2" fmla="*/ 262 w 283"/>
                <a:gd name="T3" fmla="*/ 66 h 272"/>
                <a:gd name="T4" fmla="*/ 230 w 283"/>
                <a:gd name="T5" fmla="*/ 53 h 272"/>
                <a:gd name="T6" fmla="*/ 241 w 283"/>
                <a:gd name="T7" fmla="*/ 34 h 272"/>
                <a:gd name="T8" fmla="*/ 190 w 283"/>
                <a:gd name="T9" fmla="*/ 36 h 272"/>
                <a:gd name="T10" fmla="*/ 178 w 283"/>
                <a:gd name="T11" fmla="*/ 49 h 272"/>
                <a:gd name="T12" fmla="*/ 151 w 283"/>
                <a:gd name="T13" fmla="*/ 36 h 272"/>
                <a:gd name="T14" fmla="*/ 110 w 283"/>
                <a:gd name="T15" fmla="*/ 38 h 272"/>
                <a:gd name="T16" fmla="*/ 96 w 283"/>
                <a:gd name="T17" fmla="*/ 18 h 272"/>
                <a:gd name="T18" fmla="*/ 75 w 283"/>
                <a:gd name="T19" fmla="*/ 0 h 272"/>
                <a:gd name="T20" fmla="*/ 69 w 283"/>
                <a:gd name="T21" fmla="*/ 19 h 272"/>
                <a:gd name="T22" fmla="*/ 42 w 283"/>
                <a:gd name="T23" fmla="*/ 47 h 272"/>
                <a:gd name="T24" fmla="*/ 43 w 283"/>
                <a:gd name="T25" fmla="*/ 72 h 272"/>
                <a:gd name="T26" fmla="*/ 27 w 283"/>
                <a:gd name="T27" fmla="*/ 55 h 272"/>
                <a:gd name="T28" fmla="*/ 39 w 283"/>
                <a:gd name="T29" fmla="*/ 29 h 272"/>
                <a:gd name="T30" fmla="*/ 44 w 283"/>
                <a:gd name="T31" fmla="*/ 15 h 272"/>
                <a:gd name="T32" fmla="*/ 31 w 283"/>
                <a:gd name="T33" fmla="*/ 13 h 272"/>
                <a:gd name="T34" fmla="*/ 17 w 283"/>
                <a:gd name="T35" fmla="*/ 32 h 272"/>
                <a:gd name="T36" fmla="*/ 7 w 283"/>
                <a:gd name="T37" fmla="*/ 58 h 272"/>
                <a:gd name="T38" fmla="*/ 12 w 283"/>
                <a:gd name="T39" fmla="*/ 74 h 272"/>
                <a:gd name="T40" fmla="*/ 18 w 283"/>
                <a:gd name="T41" fmla="*/ 89 h 272"/>
                <a:gd name="T42" fmla="*/ 16 w 283"/>
                <a:gd name="T43" fmla="*/ 107 h 272"/>
                <a:gd name="T44" fmla="*/ 22 w 283"/>
                <a:gd name="T45" fmla="*/ 115 h 272"/>
                <a:gd name="T46" fmla="*/ 54 w 283"/>
                <a:gd name="T47" fmla="*/ 120 h 272"/>
                <a:gd name="T48" fmla="*/ 80 w 283"/>
                <a:gd name="T49" fmla="*/ 145 h 272"/>
                <a:gd name="T50" fmla="*/ 103 w 283"/>
                <a:gd name="T51" fmla="*/ 143 h 272"/>
                <a:gd name="T52" fmla="*/ 123 w 283"/>
                <a:gd name="T53" fmla="*/ 145 h 272"/>
                <a:gd name="T54" fmla="*/ 113 w 283"/>
                <a:gd name="T55" fmla="*/ 165 h 272"/>
                <a:gd name="T56" fmla="*/ 115 w 283"/>
                <a:gd name="T57" fmla="*/ 198 h 272"/>
                <a:gd name="T58" fmla="*/ 122 w 283"/>
                <a:gd name="T59" fmla="*/ 210 h 272"/>
                <a:gd name="T60" fmla="*/ 118 w 283"/>
                <a:gd name="T61" fmla="*/ 227 h 272"/>
                <a:gd name="T62" fmla="*/ 130 w 283"/>
                <a:gd name="T63" fmla="*/ 259 h 272"/>
                <a:gd name="T64" fmla="*/ 157 w 283"/>
                <a:gd name="T65" fmla="*/ 270 h 272"/>
                <a:gd name="T66" fmla="*/ 177 w 283"/>
                <a:gd name="T67" fmla="*/ 258 h 272"/>
                <a:gd name="T68" fmla="*/ 188 w 283"/>
                <a:gd name="T69" fmla="*/ 244 h 272"/>
                <a:gd name="T70" fmla="*/ 203 w 283"/>
                <a:gd name="T71" fmla="*/ 231 h 272"/>
                <a:gd name="T72" fmla="*/ 182 w 283"/>
                <a:gd name="T73" fmla="*/ 215 h 272"/>
                <a:gd name="T74" fmla="*/ 174 w 283"/>
                <a:gd name="T75" fmla="*/ 193 h 272"/>
                <a:gd name="T76" fmla="*/ 194 w 283"/>
                <a:gd name="T77" fmla="*/ 193 h 272"/>
                <a:gd name="T78" fmla="*/ 216 w 283"/>
                <a:gd name="T79" fmla="*/ 194 h 272"/>
                <a:gd name="T80" fmla="*/ 255 w 283"/>
                <a:gd name="T81" fmla="*/ 181 h 272"/>
                <a:gd name="T82" fmla="*/ 261 w 283"/>
                <a:gd name="T83" fmla="*/ 165 h 272"/>
                <a:gd name="T84" fmla="*/ 252 w 283"/>
                <a:gd name="T85" fmla="*/ 141 h 272"/>
                <a:gd name="T86" fmla="*/ 266 w 283"/>
                <a:gd name="T87" fmla="*/ 126 h 272"/>
                <a:gd name="T88" fmla="*/ 264 w 283"/>
                <a:gd name="T89" fmla="*/ 113 h 272"/>
                <a:gd name="T90" fmla="*/ 283 w 283"/>
                <a:gd name="T91" fmla="*/ 90 h 2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283" h="272">
                  <a:moveTo>
                    <a:pt x="283" y="90"/>
                  </a:moveTo>
                  <a:lnTo>
                    <a:pt x="275" y="85"/>
                  </a:lnTo>
                  <a:lnTo>
                    <a:pt x="265" y="85"/>
                  </a:lnTo>
                  <a:lnTo>
                    <a:pt x="262" y="66"/>
                  </a:lnTo>
                  <a:lnTo>
                    <a:pt x="246" y="54"/>
                  </a:lnTo>
                  <a:lnTo>
                    <a:pt x="230" y="53"/>
                  </a:lnTo>
                  <a:lnTo>
                    <a:pt x="224" y="42"/>
                  </a:lnTo>
                  <a:lnTo>
                    <a:pt x="241" y="34"/>
                  </a:lnTo>
                  <a:lnTo>
                    <a:pt x="216" y="34"/>
                  </a:lnTo>
                  <a:lnTo>
                    <a:pt x="190" y="36"/>
                  </a:lnTo>
                  <a:lnTo>
                    <a:pt x="190" y="42"/>
                  </a:lnTo>
                  <a:lnTo>
                    <a:pt x="178" y="49"/>
                  </a:lnTo>
                  <a:lnTo>
                    <a:pt x="162" y="47"/>
                  </a:lnTo>
                  <a:lnTo>
                    <a:pt x="151" y="36"/>
                  </a:lnTo>
                  <a:lnTo>
                    <a:pt x="128" y="38"/>
                  </a:lnTo>
                  <a:lnTo>
                    <a:pt x="110" y="38"/>
                  </a:lnTo>
                  <a:lnTo>
                    <a:pt x="109" y="31"/>
                  </a:lnTo>
                  <a:lnTo>
                    <a:pt x="96" y="18"/>
                  </a:lnTo>
                  <a:lnTo>
                    <a:pt x="82" y="17"/>
                  </a:lnTo>
                  <a:lnTo>
                    <a:pt x="75" y="0"/>
                  </a:lnTo>
                  <a:lnTo>
                    <a:pt x="67" y="7"/>
                  </a:lnTo>
                  <a:lnTo>
                    <a:pt x="69" y="19"/>
                  </a:lnTo>
                  <a:lnTo>
                    <a:pt x="42" y="29"/>
                  </a:lnTo>
                  <a:lnTo>
                    <a:pt x="42" y="47"/>
                  </a:lnTo>
                  <a:lnTo>
                    <a:pt x="49" y="55"/>
                  </a:lnTo>
                  <a:lnTo>
                    <a:pt x="43" y="72"/>
                  </a:lnTo>
                  <a:lnTo>
                    <a:pt x="34" y="74"/>
                  </a:lnTo>
                  <a:lnTo>
                    <a:pt x="27" y="55"/>
                  </a:lnTo>
                  <a:lnTo>
                    <a:pt x="37" y="41"/>
                  </a:lnTo>
                  <a:lnTo>
                    <a:pt x="39" y="29"/>
                  </a:lnTo>
                  <a:lnTo>
                    <a:pt x="32" y="18"/>
                  </a:lnTo>
                  <a:lnTo>
                    <a:pt x="44" y="15"/>
                  </a:lnTo>
                  <a:lnTo>
                    <a:pt x="45" y="9"/>
                  </a:lnTo>
                  <a:lnTo>
                    <a:pt x="31" y="13"/>
                  </a:lnTo>
                  <a:lnTo>
                    <a:pt x="26" y="25"/>
                  </a:lnTo>
                  <a:lnTo>
                    <a:pt x="17" y="32"/>
                  </a:lnTo>
                  <a:lnTo>
                    <a:pt x="11" y="41"/>
                  </a:lnTo>
                  <a:lnTo>
                    <a:pt x="7" y="58"/>
                  </a:lnTo>
                  <a:lnTo>
                    <a:pt x="0" y="72"/>
                  </a:lnTo>
                  <a:lnTo>
                    <a:pt x="12" y="74"/>
                  </a:lnTo>
                  <a:lnTo>
                    <a:pt x="13" y="84"/>
                  </a:lnTo>
                  <a:lnTo>
                    <a:pt x="18" y="89"/>
                  </a:lnTo>
                  <a:lnTo>
                    <a:pt x="19" y="99"/>
                  </a:lnTo>
                  <a:lnTo>
                    <a:pt x="16" y="107"/>
                  </a:lnTo>
                  <a:lnTo>
                    <a:pt x="17" y="113"/>
                  </a:lnTo>
                  <a:lnTo>
                    <a:pt x="22" y="115"/>
                  </a:lnTo>
                  <a:lnTo>
                    <a:pt x="27" y="123"/>
                  </a:lnTo>
                  <a:lnTo>
                    <a:pt x="54" y="120"/>
                  </a:lnTo>
                  <a:lnTo>
                    <a:pt x="66" y="124"/>
                  </a:lnTo>
                  <a:lnTo>
                    <a:pt x="80" y="145"/>
                  </a:lnTo>
                  <a:lnTo>
                    <a:pt x="88" y="142"/>
                  </a:lnTo>
                  <a:lnTo>
                    <a:pt x="103" y="143"/>
                  </a:lnTo>
                  <a:lnTo>
                    <a:pt x="115" y="140"/>
                  </a:lnTo>
                  <a:lnTo>
                    <a:pt x="123" y="145"/>
                  </a:lnTo>
                  <a:lnTo>
                    <a:pt x="118" y="157"/>
                  </a:lnTo>
                  <a:lnTo>
                    <a:pt x="113" y="165"/>
                  </a:lnTo>
                  <a:lnTo>
                    <a:pt x="111" y="182"/>
                  </a:lnTo>
                  <a:lnTo>
                    <a:pt x="115" y="198"/>
                  </a:lnTo>
                  <a:lnTo>
                    <a:pt x="121" y="204"/>
                  </a:lnTo>
                  <a:lnTo>
                    <a:pt x="122" y="210"/>
                  </a:lnTo>
                  <a:lnTo>
                    <a:pt x="111" y="222"/>
                  </a:lnTo>
                  <a:lnTo>
                    <a:pt x="118" y="227"/>
                  </a:lnTo>
                  <a:lnTo>
                    <a:pt x="124" y="235"/>
                  </a:lnTo>
                  <a:lnTo>
                    <a:pt x="130" y="259"/>
                  </a:lnTo>
                  <a:lnTo>
                    <a:pt x="141" y="272"/>
                  </a:lnTo>
                  <a:lnTo>
                    <a:pt x="157" y="270"/>
                  </a:lnTo>
                  <a:lnTo>
                    <a:pt x="162" y="263"/>
                  </a:lnTo>
                  <a:lnTo>
                    <a:pt x="177" y="258"/>
                  </a:lnTo>
                  <a:lnTo>
                    <a:pt x="186" y="254"/>
                  </a:lnTo>
                  <a:lnTo>
                    <a:pt x="188" y="244"/>
                  </a:lnTo>
                  <a:lnTo>
                    <a:pt x="204" y="237"/>
                  </a:lnTo>
                  <a:lnTo>
                    <a:pt x="203" y="231"/>
                  </a:lnTo>
                  <a:lnTo>
                    <a:pt x="184" y="230"/>
                  </a:lnTo>
                  <a:lnTo>
                    <a:pt x="182" y="215"/>
                  </a:lnTo>
                  <a:lnTo>
                    <a:pt x="183" y="199"/>
                  </a:lnTo>
                  <a:lnTo>
                    <a:pt x="174" y="193"/>
                  </a:lnTo>
                  <a:lnTo>
                    <a:pt x="178" y="190"/>
                  </a:lnTo>
                  <a:lnTo>
                    <a:pt x="194" y="193"/>
                  </a:lnTo>
                  <a:lnTo>
                    <a:pt x="210" y="200"/>
                  </a:lnTo>
                  <a:lnTo>
                    <a:pt x="216" y="194"/>
                  </a:lnTo>
                  <a:lnTo>
                    <a:pt x="231" y="190"/>
                  </a:lnTo>
                  <a:lnTo>
                    <a:pt x="255" y="181"/>
                  </a:lnTo>
                  <a:lnTo>
                    <a:pt x="263" y="173"/>
                  </a:lnTo>
                  <a:lnTo>
                    <a:pt x="261" y="165"/>
                  </a:lnTo>
                  <a:lnTo>
                    <a:pt x="247" y="147"/>
                  </a:lnTo>
                  <a:lnTo>
                    <a:pt x="252" y="141"/>
                  </a:lnTo>
                  <a:lnTo>
                    <a:pt x="252" y="130"/>
                  </a:lnTo>
                  <a:lnTo>
                    <a:pt x="266" y="126"/>
                  </a:lnTo>
                  <a:lnTo>
                    <a:pt x="271" y="121"/>
                  </a:lnTo>
                  <a:lnTo>
                    <a:pt x="264" y="113"/>
                  </a:lnTo>
                  <a:lnTo>
                    <a:pt x="266" y="104"/>
                  </a:lnTo>
                  <a:lnTo>
                    <a:pt x="283" y="90"/>
                  </a:lnTo>
                  <a:lnTo>
                    <a:pt x="283" y="90"/>
                  </a:ln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0" name="Vietnam"/>
            <p:cNvSpPr>
              <a:spLocks/>
            </p:cNvSpPr>
            <p:nvPr/>
          </p:nvSpPr>
          <p:spPr bwMode="auto">
            <a:xfrm>
              <a:off x="9329737" y="3602038"/>
              <a:ext cx="288925" cy="557213"/>
            </a:xfrm>
            <a:custGeom>
              <a:avLst/>
              <a:gdLst>
                <a:gd name="T0" fmla="*/ 125 w 182"/>
                <a:gd name="T1" fmla="*/ 43 h 351"/>
                <a:gd name="T2" fmla="*/ 103 w 182"/>
                <a:gd name="T3" fmla="*/ 37 h 351"/>
                <a:gd name="T4" fmla="*/ 92 w 182"/>
                <a:gd name="T5" fmla="*/ 27 h 351"/>
                <a:gd name="T6" fmla="*/ 93 w 182"/>
                <a:gd name="T7" fmla="*/ 13 h 351"/>
                <a:gd name="T8" fmla="*/ 73 w 182"/>
                <a:gd name="T9" fmla="*/ 9 h 351"/>
                <a:gd name="T10" fmla="*/ 62 w 182"/>
                <a:gd name="T11" fmla="*/ 0 h 351"/>
                <a:gd name="T12" fmla="*/ 46 w 182"/>
                <a:gd name="T13" fmla="*/ 13 h 351"/>
                <a:gd name="T14" fmla="*/ 27 w 182"/>
                <a:gd name="T15" fmla="*/ 16 h 351"/>
                <a:gd name="T16" fmla="*/ 11 w 182"/>
                <a:gd name="T17" fmla="*/ 16 h 351"/>
                <a:gd name="T18" fmla="*/ 0 w 182"/>
                <a:gd name="T19" fmla="*/ 21 h 351"/>
                <a:gd name="T20" fmla="*/ 15 w 182"/>
                <a:gd name="T21" fmla="*/ 40 h 351"/>
                <a:gd name="T22" fmla="*/ 28 w 182"/>
                <a:gd name="T23" fmla="*/ 61 h 351"/>
                <a:gd name="T24" fmla="*/ 54 w 182"/>
                <a:gd name="T25" fmla="*/ 61 h 351"/>
                <a:gd name="T26" fmla="*/ 65 w 182"/>
                <a:gd name="T27" fmla="*/ 82 h 351"/>
                <a:gd name="T28" fmla="*/ 53 w 182"/>
                <a:gd name="T29" fmla="*/ 88 h 351"/>
                <a:gd name="T30" fmla="*/ 48 w 182"/>
                <a:gd name="T31" fmla="*/ 97 h 351"/>
                <a:gd name="T32" fmla="*/ 75 w 182"/>
                <a:gd name="T33" fmla="*/ 112 h 351"/>
                <a:gd name="T34" fmla="*/ 97 w 182"/>
                <a:gd name="T35" fmla="*/ 140 h 351"/>
                <a:gd name="T36" fmla="*/ 112 w 182"/>
                <a:gd name="T37" fmla="*/ 160 h 351"/>
                <a:gd name="T38" fmla="*/ 130 w 182"/>
                <a:gd name="T39" fmla="*/ 177 h 351"/>
                <a:gd name="T40" fmla="*/ 138 w 182"/>
                <a:gd name="T41" fmla="*/ 194 h 351"/>
                <a:gd name="T42" fmla="*/ 137 w 182"/>
                <a:gd name="T43" fmla="*/ 217 h 351"/>
                <a:gd name="T44" fmla="*/ 143 w 182"/>
                <a:gd name="T45" fmla="*/ 233 h 351"/>
                <a:gd name="T46" fmla="*/ 144 w 182"/>
                <a:gd name="T47" fmla="*/ 262 h 351"/>
                <a:gd name="T48" fmla="*/ 111 w 182"/>
                <a:gd name="T49" fmla="*/ 280 h 351"/>
                <a:gd name="T50" fmla="*/ 121 w 182"/>
                <a:gd name="T51" fmla="*/ 295 h 351"/>
                <a:gd name="T52" fmla="*/ 99 w 182"/>
                <a:gd name="T53" fmla="*/ 297 h 351"/>
                <a:gd name="T54" fmla="*/ 82 w 182"/>
                <a:gd name="T55" fmla="*/ 306 h 351"/>
                <a:gd name="T56" fmla="*/ 98 w 182"/>
                <a:gd name="T57" fmla="*/ 319 h 351"/>
                <a:gd name="T58" fmla="*/ 94 w 182"/>
                <a:gd name="T59" fmla="*/ 336 h 351"/>
                <a:gd name="T60" fmla="*/ 102 w 182"/>
                <a:gd name="T61" fmla="*/ 351 h 351"/>
                <a:gd name="T62" fmla="*/ 127 w 182"/>
                <a:gd name="T63" fmla="*/ 328 h 351"/>
                <a:gd name="T64" fmla="*/ 142 w 182"/>
                <a:gd name="T65" fmla="*/ 309 h 351"/>
                <a:gd name="T66" fmla="*/ 166 w 182"/>
                <a:gd name="T67" fmla="*/ 293 h 351"/>
                <a:gd name="T68" fmla="*/ 182 w 182"/>
                <a:gd name="T69" fmla="*/ 278 h 351"/>
                <a:gd name="T70" fmla="*/ 180 w 182"/>
                <a:gd name="T71" fmla="*/ 236 h 351"/>
                <a:gd name="T72" fmla="*/ 165 w 182"/>
                <a:gd name="T73" fmla="*/ 192 h 351"/>
                <a:gd name="T74" fmla="*/ 150 w 182"/>
                <a:gd name="T75" fmla="*/ 173 h 351"/>
                <a:gd name="T76" fmla="*/ 128 w 182"/>
                <a:gd name="T77" fmla="*/ 158 h 351"/>
                <a:gd name="T78" fmla="*/ 105 w 182"/>
                <a:gd name="T79" fmla="*/ 127 h 351"/>
                <a:gd name="T80" fmla="*/ 85 w 182"/>
                <a:gd name="T81" fmla="*/ 102 h 351"/>
                <a:gd name="T82" fmla="*/ 87 w 182"/>
                <a:gd name="T83" fmla="*/ 86 h 351"/>
                <a:gd name="T84" fmla="*/ 100 w 182"/>
                <a:gd name="T85" fmla="*/ 63 h 351"/>
                <a:gd name="T86" fmla="*/ 125 w 182"/>
                <a:gd name="T87" fmla="*/ 43 h 3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82" h="351">
                  <a:moveTo>
                    <a:pt x="125" y="43"/>
                  </a:moveTo>
                  <a:lnTo>
                    <a:pt x="103" y="37"/>
                  </a:lnTo>
                  <a:lnTo>
                    <a:pt x="92" y="27"/>
                  </a:lnTo>
                  <a:lnTo>
                    <a:pt x="93" y="13"/>
                  </a:lnTo>
                  <a:lnTo>
                    <a:pt x="73" y="9"/>
                  </a:lnTo>
                  <a:lnTo>
                    <a:pt x="62" y="0"/>
                  </a:lnTo>
                  <a:lnTo>
                    <a:pt x="46" y="13"/>
                  </a:lnTo>
                  <a:lnTo>
                    <a:pt x="27" y="16"/>
                  </a:lnTo>
                  <a:lnTo>
                    <a:pt x="11" y="16"/>
                  </a:lnTo>
                  <a:lnTo>
                    <a:pt x="0" y="21"/>
                  </a:lnTo>
                  <a:lnTo>
                    <a:pt x="15" y="40"/>
                  </a:lnTo>
                  <a:lnTo>
                    <a:pt x="28" y="61"/>
                  </a:lnTo>
                  <a:lnTo>
                    <a:pt x="54" y="61"/>
                  </a:lnTo>
                  <a:lnTo>
                    <a:pt x="65" y="82"/>
                  </a:lnTo>
                  <a:lnTo>
                    <a:pt x="53" y="88"/>
                  </a:lnTo>
                  <a:lnTo>
                    <a:pt x="48" y="97"/>
                  </a:lnTo>
                  <a:lnTo>
                    <a:pt x="75" y="112"/>
                  </a:lnTo>
                  <a:lnTo>
                    <a:pt x="97" y="140"/>
                  </a:lnTo>
                  <a:lnTo>
                    <a:pt x="112" y="160"/>
                  </a:lnTo>
                  <a:lnTo>
                    <a:pt x="130" y="177"/>
                  </a:lnTo>
                  <a:lnTo>
                    <a:pt x="138" y="194"/>
                  </a:lnTo>
                  <a:lnTo>
                    <a:pt x="137" y="217"/>
                  </a:lnTo>
                  <a:lnTo>
                    <a:pt x="143" y="233"/>
                  </a:lnTo>
                  <a:lnTo>
                    <a:pt x="144" y="262"/>
                  </a:lnTo>
                  <a:lnTo>
                    <a:pt x="111" y="280"/>
                  </a:lnTo>
                  <a:lnTo>
                    <a:pt x="121" y="295"/>
                  </a:lnTo>
                  <a:lnTo>
                    <a:pt x="99" y="297"/>
                  </a:lnTo>
                  <a:lnTo>
                    <a:pt x="82" y="306"/>
                  </a:lnTo>
                  <a:lnTo>
                    <a:pt x="98" y="319"/>
                  </a:lnTo>
                  <a:lnTo>
                    <a:pt x="94" y="336"/>
                  </a:lnTo>
                  <a:lnTo>
                    <a:pt x="102" y="351"/>
                  </a:lnTo>
                  <a:lnTo>
                    <a:pt x="127" y="328"/>
                  </a:lnTo>
                  <a:lnTo>
                    <a:pt x="142" y="309"/>
                  </a:lnTo>
                  <a:lnTo>
                    <a:pt x="166" y="293"/>
                  </a:lnTo>
                  <a:lnTo>
                    <a:pt x="182" y="278"/>
                  </a:lnTo>
                  <a:lnTo>
                    <a:pt x="180" y="236"/>
                  </a:lnTo>
                  <a:lnTo>
                    <a:pt x="165" y="192"/>
                  </a:lnTo>
                  <a:lnTo>
                    <a:pt x="150" y="173"/>
                  </a:lnTo>
                  <a:lnTo>
                    <a:pt x="128" y="158"/>
                  </a:lnTo>
                  <a:lnTo>
                    <a:pt x="105" y="127"/>
                  </a:lnTo>
                  <a:lnTo>
                    <a:pt x="85" y="102"/>
                  </a:lnTo>
                  <a:lnTo>
                    <a:pt x="87" y="86"/>
                  </a:lnTo>
                  <a:lnTo>
                    <a:pt x="100" y="63"/>
                  </a:lnTo>
                  <a:lnTo>
                    <a:pt x="125" y="43"/>
                  </a:ln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1" name="Vanuatu"/>
            <p:cNvSpPr>
              <a:spLocks noEditPoints="1"/>
            </p:cNvSpPr>
            <p:nvPr/>
          </p:nvSpPr>
          <p:spPr bwMode="auto">
            <a:xfrm>
              <a:off x="11496675" y="5035551"/>
              <a:ext cx="28575" cy="73025"/>
            </a:xfrm>
            <a:custGeom>
              <a:avLst/>
              <a:gdLst>
                <a:gd name="T0" fmla="*/ 18 w 18"/>
                <a:gd name="T1" fmla="*/ 44 h 46"/>
                <a:gd name="T2" fmla="*/ 9 w 18"/>
                <a:gd name="T3" fmla="*/ 30 h 46"/>
                <a:gd name="T4" fmla="*/ 6 w 18"/>
                <a:gd name="T5" fmla="*/ 36 h 46"/>
                <a:gd name="T6" fmla="*/ 11 w 18"/>
                <a:gd name="T7" fmla="*/ 46 h 46"/>
                <a:gd name="T8" fmla="*/ 18 w 18"/>
                <a:gd name="T9" fmla="*/ 44 h 46"/>
                <a:gd name="T10" fmla="*/ 18 w 18"/>
                <a:gd name="T11" fmla="*/ 44 h 46"/>
                <a:gd name="T12" fmla="*/ 11 w 18"/>
                <a:gd name="T13" fmla="*/ 7 h 46"/>
                <a:gd name="T14" fmla="*/ 2 w 18"/>
                <a:gd name="T15" fmla="*/ 0 h 46"/>
                <a:gd name="T16" fmla="*/ 0 w 18"/>
                <a:gd name="T17" fmla="*/ 17 h 46"/>
                <a:gd name="T18" fmla="*/ 1 w 18"/>
                <a:gd name="T19" fmla="*/ 25 h 46"/>
                <a:gd name="T20" fmla="*/ 5 w 18"/>
                <a:gd name="T21" fmla="*/ 23 h 46"/>
                <a:gd name="T22" fmla="*/ 11 w 18"/>
                <a:gd name="T23" fmla="*/ 26 h 46"/>
                <a:gd name="T24" fmla="*/ 11 w 18"/>
                <a:gd name="T25" fmla="*/ 7 h 46"/>
                <a:gd name="T26" fmla="*/ 11 w 18"/>
                <a:gd name="T27" fmla="*/ 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8" h="46">
                  <a:moveTo>
                    <a:pt x="18" y="44"/>
                  </a:moveTo>
                  <a:lnTo>
                    <a:pt x="9" y="30"/>
                  </a:lnTo>
                  <a:lnTo>
                    <a:pt x="6" y="36"/>
                  </a:lnTo>
                  <a:lnTo>
                    <a:pt x="11" y="46"/>
                  </a:lnTo>
                  <a:lnTo>
                    <a:pt x="18" y="44"/>
                  </a:lnTo>
                  <a:lnTo>
                    <a:pt x="18" y="44"/>
                  </a:lnTo>
                  <a:close/>
                  <a:moveTo>
                    <a:pt x="11" y="7"/>
                  </a:moveTo>
                  <a:lnTo>
                    <a:pt x="2" y="0"/>
                  </a:lnTo>
                  <a:lnTo>
                    <a:pt x="0" y="17"/>
                  </a:lnTo>
                  <a:lnTo>
                    <a:pt x="1" y="25"/>
                  </a:lnTo>
                  <a:lnTo>
                    <a:pt x="5" y="23"/>
                  </a:lnTo>
                  <a:lnTo>
                    <a:pt x="11" y="26"/>
                  </a:lnTo>
                  <a:lnTo>
                    <a:pt x="11" y="7"/>
                  </a:lnTo>
                  <a:lnTo>
                    <a:pt x="11" y="7"/>
                  </a:ln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2" name="Yemen"/>
            <p:cNvSpPr>
              <a:spLocks/>
            </p:cNvSpPr>
            <p:nvPr/>
          </p:nvSpPr>
          <p:spPr bwMode="auto">
            <a:xfrm>
              <a:off x="7407275" y="3765551"/>
              <a:ext cx="341312" cy="242888"/>
            </a:xfrm>
            <a:custGeom>
              <a:avLst/>
              <a:gdLst>
                <a:gd name="T0" fmla="*/ 215 w 215"/>
                <a:gd name="T1" fmla="*/ 56 h 153"/>
                <a:gd name="T2" fmla="*/ 208 w 215"/>
                <a:gd name="T3" fmla="*/ 40 h 153"/>
                <a:gd name="T4" fmla="*/ 188 w 215"/>
                <a:gd name="T5" fmla="*/ 0 h 153"/>
                <a:gd name="T6" fmla="*/ 129 w 215"/>
                <a:gd name="T7" fmla="*/ 10 h 153"/>
                <a:gd name="T8" fmla="*/ 111 w 215"/>
                <a:gd name="T9" fmla="*/ 20 h 153"/>
                <a:gd name="T10" fmla="*/ 98 w 215"/>
                <a:gd name="T11" fmla="*/ 45 h 153"/>
                <a:gd name="T12" fmla="*/ 88 w 215"/>
                <a:gd name="T13" fmla="*/ 49 h 153"/>
                <a:gd name="T14" fmla="*/ 83 w 215"/>
                <a:gd name="T15" fmla="*/ 41 h 153"/>
                <a:gd name="T16" fmla="*/ 74 w 215"/>
                <a:gd name="T17" fmla="*/ 42 h 153"/>
                <a:gd name="T18" fmla="*/ 55 w 215"/>
                <a:gd name="T19" fmla="*/ 41 h 153"/>
                <a:gd name="T20" fmla="*/ 51 w 215"/>
                <a:gd name="T21" fmla="*/ 38 h 153"/>
                <a:gd name="T22" fmla="*/ 27 w 215"/>
                <a:gd name="T23" fmla="*/ 39 h 153"/>
                <a:gd name="T24" fmla="*/ 21 w 215"/>
                <a:gd name="T25" fmla="*/ 41 h 153"/>
                <a:gd name="T26" fmla="*/ 12 w 215"/>
                <a:gd name="T27" fmla="*/ 34 h 153"/>
                <a:gd name="T28" fmla="*/ 8 w 215"/>
                <a:gd name="T29" fmla="*/ 46 h 153"/>
                <a:gd name="T30" fmla="*/ 10 w 215"/>
                <a:gd name="T31" fmla="*/ 55 h 153"/>
                <a:gd name="T32" fmla="*/ 1 w 215"/>
                <a:gd name="T33" fmla="*/ 64 h 153"/>
                <a:gd name="T34" fmla="*/ 3 w 215"/>
                <a:gd name="T35" fmla="*/ 74 h 153"/>
                <a:gd name="T36" fmla="*/ 0 w 215"/>
                <a:gd name="T37" fmla="*/ 79 h 153"/>
                <a:gd name="T38" fmla="*/ 3 w 215"/>
                <a:gd name="T39" fmla="*/ 89 h 153"/>
                <a:gd name="T40" fmla="*/ 0 w 215"/>
                <a:gd name="T41" fmla="*/ 91 h 153"/>
                <a:gd name="T42" fmla="*/ 6 w 215"/>
                <a:gd name="T43" fmla="*/ 100 h 153"/>
                <a:gd name="T44" fmla="*/ 11 w 215"/>
                <a:gd name="T45" fmla="*/ 118 h 153"/>
                <a:gd name="T46" fmla="*/ 14 w 215"/>
                <a:gd name="T47" fmla="*/ 125 h 153"/>
                <a:gd name="T48" fmla="*/ 14 w 215"/>
                <a:gd name="T49" fmla="*/ 138 h 153"/>
                <a:gd name="T50" fmla="*/ 20 w 215"/>
                <a:gd name="T51" fmla="*/ 152 h 153"/>
                <a:gd name="T52" fmla="*/ 35 w 215"/>
                <a:gd name="T53" fmla="*/ 153 h 153"/>
                <a:gd name="T54" fmla="*/ 42 w 215"/>
                <a:gd name="T55" fmla="*/ 150 h 153"/>
                <a:gd name="T56" fmla="*/ 52 w 215"/>
                <a:gd name="T57" fmla="*/ 151 h 153"/>
                <a:gd name="T58" fmla="*/ 55 w 215"/>
                <a:gd name="T59" fmla="*/ 144 h 153"/>
                <a:gd name="T60" fmla="*/ 60 w 215"/>
                <a:gd name="T61" fmla="*/ 142 h 153"/>
                <a:gd name="T62" fmla="*/ 64 w 215"/>
                <a:gd name="T63" fmla="*/ 136 h 153"/>
                <a:gd name="T64" fmla="*/ 70 w 215"/>
                <a:gd name="T65" fmla="*/ 135 h 153"/>
                <a:gd name="T66" fmla="*/ 87 w 215"/>
                <a:gd name="T67" fmla="*/ 134 h 153"/>
                <a:gd name="T68" fmla="*/ 100 w 215"/>
                <a:gd name="T69" fmla="*/ 129 h 153"/>
                <a:gd name="T70" fmla="*/ 112 w 215"/>
                <a:gd name="T71" fmla="*/ 119 h 153"/>
                <a:gd name="T72" fmla="*/ 118 w 215"/>
                <a:gd name="T73" fmla="*/ 121 h 153"/>
                <a:gd name="T74" fmla="*/ 127 w 215"/>
                <a:gd name="T75" fmla="*/ 119 h 153"/>
                <a:gd name="T76" fmla="*/ 144 w 215"/>
                <a:gd name="T77" fmla="*/ 102 h 153"/>
                <a:gd name="T78" fmla="*/ 178 w 215"/>
                <a:gd name="T79" fmla="*/ 91 h 153"/>
                <a:gd name="T80" fmla="*/ 197 w 215"/>
                <a:gd name="T81" fmla="*/ 82 h 153"/>
                <a:gd name="T82" fmla="*/ 197 w 215"/>
                <a:gd name="T83" fmla="*/ 73 h 153"/>
                <a:gd name="T84" fmla="*/ 200 w 215"/>
                <a:gd name="T85" fmla="*/ 63 h 153"/>
                <a:gd name="T86" fmla="*/ 215 w 215"/>
                <a:gd name="T87" fmla="*/ 56 h 153"/>
                <a:gd name="T88" fmla="*/ 215 w 215"/>
                <a:gd name="T89" fmla="*/ 56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215" h="153">
                  <a:moveTo>
                    <a:pt x="215" y="56"/>
                  </a:moveTo>
                  <a:lnTo>
                    <a:pt x="208" y="40"/>
                  </a:lnTo>
                  <a:lnTo>
                    <a:pt x="188" y="0"/>
                  </a:lnTo>
                  <a:lnTo>
                    <a:pt x="129" y="10"/>
                  </a:lnTo>
                  <a:lnTo>
                    <a:pt x="111" y="20"/>
                  </a:lnTo>
                  <a:lnTo>
                    <a:pt x="98" y="45"/>
                  </a:lnTo>
                  <a:lnTo>
                    <a:pt x="88" y="49"/>
                  </a:lnTo>
                  <a:lnTo>
                    <a:pt x="83" y="41"/>
                  </a:lnTo>
                  <a:lnTo>
                    <a:pt x="74" y="42"/>
                  </a:lnTo>
                  <a:lnTo>
                    <a:pt x="55" y="41"/>
                  </a:lnTo>
                  <a:lnTo>
                    <a:pt x="51" y="38"/>
                  </a:lnTo>
                  <a:lnTo>
                    <a:pt x="27" y="39"/>
                  </a:lnTo>
                  <a:lnTo>
                    <a:pt x="21" y="41"/>
                  </a:lnTo>
                  <a:lnTo>
                    <a:pt x="12" y="34"/>
                  </a:lnTo>
                  <a:lnTo>
                    <a:pt x="8" y="46"/>
                  </a:lnTo>
                  <a:lnTo>
                    <a:pt x="10" y="55"/>
                  </a:lnTo>
                  <a:lnTo>
                    <a:pt x="1" y="64"/>
                  </a:lnTo>
                  <a:lnTo>
                    <a:pt x="3" y="74"/>
                  </a:lnTo>
                  <a:lnTo>
                    <a:pt x="0" y="79"/>
                  </a:lnTo>
                  <a:lnTo>
                    <a:pt x="3" y="89"/>
                  </a:lnTo>
                  <a:lnTo>
                    <a:pt x="0" y="91"/>
                  </a:lnTo>
                  <a:lnTo>
                    <a:pt x="6" y="100"/>
                  </a:lnTo>
                  <a:lnTo>
                    <a:pt x="11" y="118"/>
                  </a:lnTo>
                  <a:lnTo>
                    <a:pt x="14" y="125"/>
                  </a:lnTo>
                  <a:lnTo>
                    <a:pt x="14" y="138"/>
                  </a:lnTo>
                  <a:lnTo>
                    <a:pt x="20" y="152"/>
                  </a:lnTo>
                  <a:lnTo>
                    <a:pt x="35" y="153"/>
                  </a:lnTo>
                  <a:lnTo>
                    <a:pt x="42" y="150"/>
                  </a:lnTo>
                  <a:lnTo>
                    <a:pt x="52" y="151"/>
                  </a:lnTo>
                  <a:lnTo>
                    <a:pt x="55" y="144"/>
                  </a:lnTo>
                  <a:lnTo>
                    <a:pt x="60" y="142"/>
                  </a:lnTo>
                  <a:lnTo>
                    <a:pt x="64" y="136"/>
                  </a:lnTo>
                  <a:lnTo>
                    <a:pt x="70" y="135"/>
                  </a:lnTo>
                  <a:lnTo>
                    <a:pt x="87" y="134"/>
                  </a:lnTo>
                  <a:lnTo>
                    <a:pt x="100" y="129"/>
                  </a:lnTo>
                  <a:lnTo>
                    <a:pt x="112" y="119"/>
                  </a:lnTo>
                  <a:lnTo>
                    <a:pt x="118" y="121"/>
                  </a:lnTo>
                  <a:lnTo>
                    <a:pt x="127" y="119"/>
                  </a:lnTo>
                  <a:lnTo>
                    <a:pt x="144" y="102"/>
                  </a:lnTo>
                  <a:lnTo>
                    <a:pt x="178" y="91"/>
                  </a:lnTo>
                  <a:lnTo>
                    <a:pt x="197" y="82"/>
                  </a:lnTo>
                  <a:lnTo>
                    <a:pt x="197" y="73"/>
                  </a:lnTo>
                  <a:lnTo>
                    <a:pt x="200" y="63"/>
                  </a:lnTo>
                  <a:lnTo>
                    <a:pt x="215" y="56"/>
                  </a:lnTo>
                  <a:lnTo>
                    <a:pt x="215" y="56"/>
                  </a:ln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3" name="South Africa"/>
            <p:cNvSpPr>
              <a:spLocks noEditPoints="1"/>
            </p:cNvSpPr>
            <p:nvPr/>
          </p:nvSpPr>
          <p:spPr bwMode="auto">
            <a:xfrm>
              <a:off x="6526212" y="5316538"/>
              <a:ext cx="534987" cy="481013"/>
            </a:xfrm>
            <a:custGeom>
              <a:avLst/>
              <a:gdLst>
                <a:gd name="T0" fmla="*/ 299 w 337"/>
                <a:gd name="T1" fmla="*/ 1 h 303"/>
                <a:gd name="T2" fmla="*/ 282 w 337"/>
                <a:gd name="T3" fmla="*/ 0 h 303"/>
                <a:gd name="T4" fmla="*/ 244 w 337"/>
                <a:gd name="T5" fmla="*/ 18 h 303"/>
                <a:gd name="T6" fmla="*/ 217 w 337"/>
                <a:gd name="T7" fmla="*/ 51 h 303"/>
                <a:gd name="T8" fmla="*/ 200 w 337"/>
                <a:gd name="T9" fmla="*/ 62 h 303"/>
                <a:gd name="T10" fmla="*/ 193 w 337"/>
                <a:gd name="T11" fmla="*/ 80 h 303"/>
                <a:gd name="T12" fmla="*/ 163 w 337"/>
                <a:gd name="T13" fmla="*/ 85 h 303"/>
                <a:gd name="T14" fmla="*/ 145 w 337"/>
                <a:gd name="T15" fmla="*/ 76 h 303"/>
                <a:gd name="T16" fmla="*/ 130 w 337"/>
                <a:gd name="T17" fmla="*/ 92 h 303"/>
                <a:gd name="T18" fmla="*/ 109 w 337"/>
                <a:gd name="T19" fmla="*/ 110 h 303"/>
                <a:gd name="T20" fmla="*/ 90 w 337"/>
                <a:gd name="T21" fmla="*/ 104 h 303"/>
                <a:gd name="T22" fmla="*/ 81 w 337"/>
                <a:gd name="T23" fmla="*/ 67 h 303"/>
                <a:gd name="T24" fmla="*/ 72 w 337"/>
                <a:gd name="T25" fmla="*/ 151 h 303"/>
                <a:gd name="T26" fmla="*/ 42 w 337"/>
                <a:gd name="T27" fmla="*/ 165 h 303"/>
                <a:gd name="T28" fmla="*/ 21 w 337"/>
                <a:gd name="T29" fmla="*/ 159 h 303"/>
                <a:gd name="T30" fmla="*/ 10 w 337"/>
                <a:gd name="T31" fmla="*/ 142 h 303"/>
                <a:gd name="T32" fmla="*/ 13 w 337"/>
                <a:gd name="T33" fmla="*/ 185 h 303"/>
                <a:gd name="T34" fmla="*/ 22 w 337"/>
                <a:gd name="T35" fmla="*/ 205 h 303"/>
                <a:gd name="T36" fmla="*/ 34 w 337"/>
                <a:gd name="T37" fmla="*/ 246 h 303"/>
                <a:gd name="T38" fmla="*/ 33 w 337"/>
                <a:gd name="T39" fmla="*/ 265 h 303"/>
                <a:gd name="T40" fmla="*/ 34 w 337"/>
                <a:gd name="T41" fmla="*/ 286 h 303"/>
                <a:gd name="T42" fmla="*/ 43 w 337"/>
                <a:gd name="T43" fmla="*/ 293 h 303"/>
                <a:gd name="T44" fmla="*/ 58 w 337"/>
                <a:gd name="T45" fmla="*/ 303 h 303"/>
                <a:gd name="T46" fmla="*/ 79 w 337"/>
                <a:gd name="T47" fmla="*/ 292 h 303"/>
                <a:gd name="T48" fmla="*/ 118 w 337"/>
                <a:gd name="T49" fmla="*/ 279 h 303"/>
                <a:gd name="T50" fmla="*/ 138 w 337"/>
                <a:gd name="T51" fmla="*/ 277 h 303"/>
                <a:gd name="T52" fmla="*/ 170 w 337"/>
                <a:gd name="T53" fmla="*/ 277 h 303"/>
                <a:gd name="T54" fmla="*/ 185 w 337"/>
                <a:gd name="T55" fmla="*/ 275 h 303"/>
                <a:gd name="T56" fmla="*/ 217 w 337"/>
                <a:gd name="T57" fmla="*/ 264 h 303"/>
                <a:gd name="T58" fmla="*/ 247 w 337"/>
                <a:gd name="T59" fmla="*/ 239 h 303"/>
                <a:gd name="T60" fmla="*/ 286 w 337"/>
                <a:gd name="T61" fmla="*/ 198 h 303"/>
                <a:gd name="T62" fmla="*/ 302 w 337"/>
                <a:gd name="T63" fmla="*/ 174 h 303"/>
                <a:gd name="T64" fmla="*/ 320 w 337"/>
                <a:gd name="T65" fmla="*/ 158 h 303"/>
                <a:gd name="T66" fmla="*/ 330 w 337"/>
                <a:gd name="T67" fmla="*/ 128 h 303"/>
                <a:gd name="T68" fmla="*/ 322 w 337"/>
                <a:gd name="T69" fmla="*/ 110 h 303"/>
                <a:gd name="T70" fmla="*/ 304 w 337"/>
                <a:gd name="T71" fmla="*/ 123 h 303"/>
                <a:gd name="T72" fmla="*/ 294 w 337"/>
                <a:gd name="T73" fmla="*/ 102 h 303"/>
                <a:gd name="T74" fmla="*/ 302 w 337"/>
                <a:gd name="T75" fmla="*/ 87 h 303"/>
                <a:gd name="T76" fmla="*/ 318 w 337"/>
                <a:gd name="T77" fmla="*/ 89 h 303"/>
                <a:gd name="T78" fmla="*/ 322 w 337"/>
                <a:gd name="T79" fmla="*/ 54 h 303"/>
                <a:gd name="T80" fmla="*/ 310 w 337"/>
                <a:gd name="T81" fmla="*/ 4 h 303"/>
                <a:gd name="T82" fmla="*/ 234 w 337"/>
                <a:gd name="T83" fmla="*/ 201 h 303"/>
                <a:gd name="T84" fmla="*/ 214 w 337"/>
                <a:gd name="T85" fmla="*/ 185 h 303"/>
                <a:gd name="T86" fmla="*/ 237 w 337"/>
                <a:gd name="T87" fmla="*/ 161 h 303"/>
                <a:gd name="T88" fmla="*/ 255 w 337"/>
                <a:gd name="T89" fmla="*/ 163 h 303"/>
                <a:gd name="T90" fmla="*/ 255 w 337"/>
                <a:gd name="T91" fmla="*/ 182 h 303"/>
                <a:gd name="T92" fmla="*/ 239 w 337"/>
                <a:gd name="T93" fmla="*/ 193 h 303"/>
                <a:gd name="T94" fmla="*/ 234 w 337"/>
                <a:gd name="T95" fmla="*/ 201 h 3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337" h="303">
                  <a:moveTo>
                    <a:pt x="310" y="4"/>
                  </a:moveTo>
                  <a:lnTo>
                    <a:pt x="299" y="1"/>
                  </a:lnTo>
                  <a:lnTo>
                    <a:pt x="292" y="5"/>
                  </a:lnTo>
                  <a:lnTo>
                    <a:pt x="282" y="0"/>
                  </a:lnTo>
                  <a:lnTo>
                    <a:pt x="274" y="0"/>
                  </a:lnTo>
                  <a:lnTo>
                    <a:pt x="244" y="18"/>
                  </a:lnTo>
                  <a:lnTo>
                    <a:pt x="225" y="35"/>
                  </a:lnTo>
                  <a:lnTo>
                    <a:pt x="217" y="51"/>
                  </a:lnTo>
                  <a:lnTo>
                    <a:pt x="211" y="60"/>
                  </a:lnTo>
                  <a:lnTo>
                    <a:pt x="200" y="62"/>
                  </a:lnTo>
                  <a:lnTo>
                    <a:pt x="195" y="73"/>
                  </a:lnTo>
                  <a:lnTo>
                    <a:pt x="193" y="80"/>
                  </a:lnTo>
                  <a:lnTo>
                    <a:pt x="179" y="86"/>
                  </a:lnTo>
                  <a:lnTo>
                    <a:pt x="163" y="85"/>
                  </a:lnTo>
                  <a:lnTo>
                    <a:pt x="154" y="78"/>
                  </a:lnTo>
                  <a:lnTo>
                    <a:pt x="145" y="76"/>
                  </a:lnTo>
                  <a:lnTo>
                    <a:pt x="135" y="81"/>
                  </a:lnTo>
                  <a:lnTo>
                    <a:pt x="130" y="92"/>
                  </a:lnTo>
                  <a:lnTo>
                    <a:pt x="119" y="100"/>
                  </a:lnTo>
                  <a:lnTo>
                    <a:pt x="109" y="110"/>
                  </a:lnTo>
                  <a:lnTo>
                    <a:pt x="94" y="113"/>
                  </a:lnTo>
                  <a:lnTo>
                    <a:pt x="90" y="104"/>
                  </a:lnTo>
                  <a:lnTo>
                    <a:pt x="92" y="90"/>
                  </a:lnTo>
                  <a:lnTo>
                    <a:pt x="81" y="67"/>
                  </a:lnTo>
                  <a:lnTo>
                    <a:pt x="76" y="64"/>
                  </a:lnTo>
                  <a:lnTo>
                    <a:pt x="72" y="151"/>
                  </a:lnTo>
                  <a:lnTo>
                    <a:pt x="53" y="163"/>
                  </a:lnTo>
                  <a:lnTo>
                    <a:pt x="42" y="165"/>
                  </a:lnTo>
                  <a:lnTo>
                    <a:pt x="30" y="161"/>
                  </a:lnTo>
                  <a:lnTo>
                    <a:pt x="21" y="159"/>
                  </a:lnTo>
                  <a:lnTo>
                    <a:pt x="18" y="148"/>
                  </a:lnTo>
                  <a:lnTo>
                    <a:pt x="10" y="142"/>
                  </a:lnTo>
                  <a:lnTo>
                    <a:pt x="0" y="154"/>
                  </a:lnTo>
                  <a:lnTo>
                    <a:pt x="13" y="185"/>
                  </a:lnTo>
                  <a:lnTo>
                    <a:pt x="13" y="185"/>
                  </a:lnTo>
                  <a:lnTo>
                    <a:pt x="22" y="205"/>
                  </a:lnTo>
                  <a:lnTo>
                    <a:pt x="34" y="227"/>
                  </a:lnTo>
                  <a:lnTo>
                    <a:pt x="34" y="246"/>
                  </a:lnTo>
                  <a:lnTo>
                    <a:pt x="27" y="249"/>
                  </a:lnTo>
                  <a:lnTo>
                    <a:pt x="33" y="265"/>
                  </a:lnTo>
                  <a:lnTo>
                    <a:pt x="32" y="279"/>
                  </a:lnTo>
                  <a:lnTo>
                    <a:pt x="34" y="286"/>
                  </a:lnTo>
                  <a:lnTo>
                    <a:pt x="35" y="283"/>
                  </a:lnTo>
                  <a:lnTo>
                    <a:pt x="43" y="293"/>
                  </a:lnTo>
                  <a:lnTo>
                    <a:pt x="49" y="294"/>
                  </a:lnTo>
                  <a:lnTo>
                    <a:pt x="58" y="303"/>
                  </a:lnTo>
                  <a:lnTo>
                    <a:pt x="66" y="302"/>
                  </a:lnTo>
                  <a:lnTo>
                    <a:pt x="79" y="292"/>
                  </a:lnTo>
                  <a:lnTo>
                    <a:pt x="97" y="289"/>
                  </a:lnTo>
                  <a:lnTo>
                    <a:pt x="118" y="279"/>
                  </a:lnTo>
                  <a:lnTo>
                    <a:pt x="126" y="281"/>
                  </a:lnTo>
                  <a:lnTo>
                    <a:pt x="138" y="277"/>
                  </a:lnTo>
                  <a:lnTo>
                    <a:pt x="160" y="282"/>
                  </a:lnTo>
                  <a:lnTo>
                    <a:pt x="170" y="277"/>
                  </a:lnTo>
                  <a:lnTo>
                    <a:pt x="182" y="281"/>
                  </a:lnTo>
                  <a:lnTo>
                    <a:pt x="185" y="275"/>
                  </a:lnTo>
                  <a:lnTo>
                    <a:pt x="195" y="274"/>
                  </a:lnTo>
                  <a:lnTo>
                    <a:pt x="217" y="264"/>
                  </a:lnTo>
                  <a:lnTo>
                    <a:pt x="232" y="253"/>
                  </a:lnTo>
                  <a:lnTo>
                    <a:pt x="247" y="239"/>
                  </a:lnTo>
                  <a:lnTo>
                    <a:pt x="273" y="215"/>
                  </a:lnTo>
                  <a:lnTo>
                    <a:pt x="286" y="198"/>
                  </a:lnTo>
                  <a:lnTo>
                    <a:pt x="292" y="186"/>
                  </a:lnTo>
                  <a:lnTo>
                    <a:pt x="302" y="174"/>
                  </a:lnTo>
                  <a:lnTo>
                    <a:pt x="306" y="170"/>
                  </a:lnTo>
                  <a:lnTo>
                    <a:pt x="320" y="158"/>
                  </a:lnTo>
                  <a:lnTo>
                    <a:pt x="327" y="148"/>
                  </a:lnTo>
                  <a:lnTo>
                    <a:pt x="330" y="128"/>
                  </a:lnTo>
                  <a:lnTo>
                    <a:pt x="337" y="110"/>
                  </a:lnTo>
                  <a:lnTo>
                    <a:pt x="322" y="110"/>
                  </a:lnTo>
                  <a:lnTo>
                    <a:pt x="316" y="120"/>
                  </a:lnTo>
                  <a:lnTo>
                    <a:pt x="304" y="123"/>
                  </a:lnTo>
                  <a:lnTo>
                    <a:pt x="293" y="110"/>
                  </a:lnTo>
                  <a:lnTo>
                    <a:pt x="294" y="102"/>
                  </a:lnTo>
                  <a:lnTo>
                    <a:pt x="300" y="93"/>
                  </a:lnTo>
                  <a:lnTo>
                    <a:pt x="302" y="87"/>
                  </a:lnTo>
                  <a:lnTo>
                    <a:pt x="308" y="85"/>
                  </a:lnTo>
                  <a:lnTo>
                    <a:pt x="318" y="89"/>
                  </a:lnTo>
                  <a:lnTo>
                    <a:pt x="316" y="80"/>
                  </a:lnTo>
                  <a:lnTo>
                    <a:pt x="322" y="54"/>
                  </a:lnTo>
                  <a:lnTo>
                    <a:pt x="318" y="37"/>
                  </a:lnTo>
                  <a:lnTo>
                    <a:pt x="310" y="4"/>
                  </a:lnTo>
                  <a:lnTo>
                    <a:pt x="310" y="4"/>
                  </a:lnTo>
                  <a:close/>
                  <a:moveTo>
                    <a:pt x="234" y="201"/>
                  </a:moveTo>
                  <a:lnTo>
                    <a:pt x="227" y="203"/>
                  </a:lnTo>
                  <a:lnTo>
                    <a:pt x="214" y="185"/>
                  </a:lnTo>
                  <a:lnTo>
                    <a:pt x="225" y="170"/>
                  </a:lnTo>
                  <a:lnTo>
                    <a:pt x="237" y="161"/>
                  </a:lnTo>
                  <a:lnTo>
                    <a:pt x="246" y="156"/>
                  </a:lnTo>
                  <a:lnTo>
                    <a:pt x="255" y="163"/>
                  </a:lnTo>
                  <a:lnTo>
                    <a:pt x="261" y="170"/>
                  </a:lnTo>
                  <a:lnTo>
                    <a:pt x="255" y="182"/>
                  </a:lnTo>
                  <a:lnTo>
                    <a:pt x="250" y="190"/>
                  </a:lnTo>
                  <a:lnTo>
                    <a:pt x="239" y="193"/>
                  </a:lnTo>
                  <a:lnTo>
                    <a:pt x="234" y="201"/>
                  </a:lnTo>
                  <a:lnTo>
                    <a:pt x="234" y="201"/>
                  </a:ln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4" name="Zambia"/>
            <p:cNvSpPr>
              <a:spLocks/>
            </p:cNvSpPr>
            <p:nvPr/>
          </p:nvSpPr>
          <p:spPr bwMode="auto">
            <a:xfrm>
              <a:off x="6721475" y="4792663"/>
              <a:ext cx="390525" cy="368300"/>
            </a:xfrm>
            <a:custGeom>
              <a:avLst/>
              <a:gdLst>
                <a:gd name="T0" fmla="*/ 183 w 246"/>
                <a:gd name="T1" fmla="*/ 7 h 232"/>
                <a:gd name="T2" fmla="*/ 181 w 246"/>
                <a:gd name="T3" fmla="*/ 0 h 232"/>
                <a:gd name="T4" fmla="*/ 147 w 246"/>
                <a:gd name="T5" fmla="*/ 8 h 232"/>
                <a:gd name="T6" fmla="*/ 146 w 246"/>
                <a:gd name="T7" fmla="*/ 33 h 232"/>
                <a:gd name="T8" fmla="*/ 138 w 246"/>
                <a:gd name="T9" fmla="*/ 85 h 232"/>
                <a:gd name="T10" fmla="*/ 158 w 246"/>
                <a:gd name="T11" fmla="*/ 98 h 232"/>
                <a:gd name="T12" fmla="*/ 165 w 246"/>
                <a:gd name="T13" fmla="*/ 120 h 232"/>
                <a:gd name="T14" fmla="*/ 141 w 246"/>
                <a:gd name="T15" fmla="*/ 107 h 232"/>
                <a:gd name="T16" fmla="*/ 117 w 246"/>
                <a:gd name="T17" fmla="*/ 94 h 232"/>
                <a:gd name="T18" fmla="*/ 100 w 246"/>
                <a:gd name="T19" fmla="*/ 88 h 232"/>
                <a:gd name="T20" fmla="*/ 77 w 246"/>
                <a:gd name="T21" fmla="*/ 74 h 232"/>
                <a:gd name="T22" fmla="*/ 53 w 246"/>
                <a:gd name="T23" fmla="*/ 72 h 232"/>
                <a:gd name="T24" fmla="*/ 46 w 246"/>
                <a:gd name="T25" fmla="*/ 65 h 232"/>
                <a:gd name="T26" fmla="*/ 45 w 246"/>
                <a:gd name="T27" fmla="*/ 84 h 232"/>
                <a:gd name="T28" fmla="*/ 45 w 246"/>
                <a:gd name="T29" fmla="*/ 103 h 232"/>
                <a:gd name="T30" fmla="*/ 3 w 246"/>
                <a:gd name="T31" fmla="*/ 112 h 232"/>
                <a:gd name="T32" fmla="*/ 14 w 246"/>
                <a:gd name="T33" fmla="*/ 207 h 232"/>
                <a:gd name="T34" fmla="*/ 44 w 246"/>
                <a:gd name="T35" fmla="*/ 216 h 232"/>
                <a:gd name="T36" fmla="*/ 66 w 246"/>
                <a:gd name="T37" fmla="*/ 223 h 232"/>
                <a:gd name="T38" fmla="*/ 69 w 246"/>
                <a:gd name="T39" fmla="*/ 226 h 232"/>
                <a:gd name="T40" fmla="*/ 98 w 246"/>
                <a:gd name="T41" fmla="*/ 232 h 232"/>
                <a:gd name="T42" fmla="*/ 118 w 246"/>
                <a:gd name="T43" fmla="*/ 216 h 232"/>
                <a:gd name="T44" fmla="*/ 144 w 246"/>
                <a:gd name="T45" fmla="*/ 195 h 232"/>
                <a:gd name="T46" fmla="*/ 159 w 246"/>
                <a:gd name="T47" fmla="*/ 177 h 232"/>
                <a:gd name="T48" fmla="*/ 174 w 246"/>
                <a:gd name="T49" fmla="*/ 156 h 232"/>
                <a:gd name="T50" fmla="*/ 227 w 246"/>
                <a:gd name="T51" fmla="*/ 131 h 232"/>
                <a:gd name="T52" fmla="*/ 240 w 246"/>
                <a:gd name="T53" fmla="*/ 100 h 232"/>
                <a:gd name="T54" fmla="*/ 242 w 246"/>
                <a:gd name="T55" fmla="*/ 62 h 232"/>
                <a:gd name="T56" fmla="*/ 241 w 246"/>
                <a:gd name="T57" fmla="*/ 35 h 232"/>
                <a:gd name="T58" fmla="*/ 220 w 246"/>
                <a:gd name="T59" fmla="*/ 17 h 232"/>
                <a:gd name="T60" fmla="*/ 198 w 246"/>
                <a:gd name="T61" fmla="*/ 9 h 232"/>
                <a:gd name="T62" fmla="*/ 197 w 246"/>
                <a:gd name="T63" fmla="*/ 8 h 232"/>
                <a:gd name="T64" fmla="*/ 195 w 246"/>
                <a:gd name="T65" fmla="*/ 14 h 232"/>
                <a:gd name="T66" fmla="*/ 191 w 246"/>
                <a:gd name="T67" fmla="*/ 9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46" h="232">
                  <a:moveTo>
                    <a:pt x="191" y="9"/>
                  </a:moveTo>
                  <a:lnTo>
                    <a:pt x="183" y="7"/>
                  </a:lnTo>
                  <a:lnTo>
                    <a:pt x="185" y="2"/>
                  </a:lnTo>
                  <a:lnTo>
                    <a:pt x="181" y="0"/>
                  </a:lnTo>
                  <a:lnTo>
                    <a:pt x="153" y="5"/>
                  </a:lnTo>
                  <a:lnTo>
                    <a:pt x="147" y="8"/>
                  </a:lnTo>
                  <a:lnTo>
                    <a:pt x="141" y="23"/>
                  </a:lnTo>
                  <a:lnTo>
                    <a:pt x="146" y="33"/>
                  </a:lnTo>
                  <a:lnTo>
                    <a:pt x="141" y="61"/>
                  </a:lnTo>
                  <a:lnTo>
                    <a:pt x="138" y="85"/>
                  </a:lnTo>
                  <a:lnTo>
                    <a:pt x="143" y="89"/>
                  </a:lnTo>
                  <a:lnTo>
                    <a:pt x="158" y="98"/>
                  </a:lnTo>
                  <a:lnTo>
                    <a:pt x="164" y="94"/>
                  </a:lnTo>
                  <a:lnTo>
                    <a:pt x="165" y="120"/>
                  </a:lnTo>
                  <a:lnTo>
                    <a:pt x="149" y="120"/>
                  </a:lnTo>
                  <a:lnTo>
                    <a:pt x="141" y="107"/>
                  </a:lnTo>
                  <a:lnTo>
                    <a:pt x="134" y="97"/>
                  </a:lnTo>
                  <a:lnTo>
                    <a:pt x="117" y="94"/>
                  </a:lnTo>
                  <a:lnTo>
                    <a:pt x="113" y="81"/>
                  </a:lnTo>
                  <a:lnTo>
                    <a:pt x="100" y="88"/>
                  </a:lnTo>
                  <a:lnTo>
                    <a:pt x="83" y="84"/>
                  </a:lnTo>
                  <a:lnTo>
                    <a:pt x="77" y="74"/>
                  </a:lnTo>
                  <a:lnTo>
                    <a:pt x="64" y="72"/>
                  </a:lnTo>
                  <a:lnTo>
                    <a:pt x="53" y="72"/>
                  </a:lnTo>
                  <a:lnTo>
                    <a:pt x="52" y="65"/>
                  </a:lnTo>
                  <a:lnTo>
                    <a:pt x="46" y="65"/>
                  </a:lnTo>
                  <a:lnTo>
                    <a:pt x="48" y="72"/>
                  </a:lnTo>
                  <a:lnTo>
                    <a:pt x="45" y="84"/>
                  </a:lnTo>
                  <a:lnTo>
                    <a:pt x="48" y="95"/>
                  </a:lnTo>
                  <a:lnTo>
                    <a:pt x="45" y="103"/>
                  </a:lnTo>
                  <a:lnTo>
                    <a:pt x="47" y="112"/>
                  </a:lnTo>
                  <a:lnTo>
                    <a:pt x="3" y="112"/>
                  </a:lnTo>
                  <a:lnTo>
                    <a:pt x="0" y="187"/>
                  </a:lnTo>
                  <a:lnTo>
                    <a:pt x="14" y="207"/>
                  </a:lnTo>
                  <a:lnTo>
                    <a:pt x="27" y="222"/>
                  </a:lnTo>
                  <a:lnTo>
                    <a:pt x="44" y="216"/>
                  </a:lnTo>
                  <a:lnTo>
                    <a:pt x="57" y="217"/>
                  </a:lnTo>
                  <a:lnTo>
                    <a:pt x="66" y="223"/>
                  </a:lnTo>
                  <a:lnTo>
                    <a:pt x="66" y="225"/>
                  </a:lnTo>
                  <a:lnTo>
                    <a:pt x="69" y="226"/>
                  </a:lnTo>
                  <a:lnTo>
                    <a:pt x="93" y="229"/>
                  </a:lnTo>
                  <a:lnTo>
                    <a:pt x="98" y="232"/>
                  </a:lnTo>
                  <a:lnTo>
                    <a:pt x="106" y="231"/>
                  </a:lnTo>
                  <a:lnTo>
                    <a:pt x="118" y="216"/>
                  </a:lnTo>
                  <a:lnTo>
                    <a:pt x="137" y="197"/>
                  </a:lnTo>
                  <a:lnTo>
                    <a:pt x="144" y="195"/>
                  </a:lnTo>
                  <a:lnTo>
                    <a:pt x="147" y="186"/>
                  </a:lnTo>
                  <a:lnTo>
                    <a:pt x="159" y="177"/>
                  </a:lnTo>
                  <a:lnTo>
                    <a:pt x="175" y="173"/>
                  </a:lnTo>
                  <a:lnTo>
                    <a:pt x="174" y="156"/>
                  </a:lnTo>
                  <a:lnTo>
                    <a:pt x="237" y="137"/>
                  </a:lnTo>
                  <a:lnTo>
                    <a:pt x="227" y="131"/>
                  </a:lnTo>
                  <a:lnTo>
                    <a:pt x="234" y="109"/>
                  </a:lnTo>
                  <a:lnTo>
                    <a:pt x="240" y="100"/>
                  </a:lnTo>
                  <a:lnTo>
                    <a:pt x="237" y="81"/>
                  </a:lnTo>
                  <a:lnTo>
                    <a:pt x="242" y="62"/>
                  </a:lnTo>
                  <a:lnTo>
                    <a:pt x="246" y="55"/>
                  </a:lnTo>
                  <a:lnTo>
                    <a:pt x="241" y="35"/>
                  </a:lnTo>
                  <a:lnTo>
                    <a:pt x="231" y="25"/>
                  </a:lnTo>
                  <a:lnTo>
                    <a:pt x="220" y="17"/>
                  </a:lnTo>
                  <a:lnTo>
                    <a:pt x="207" y="14"/>
                  </a:lnTo>
                  <a:lnTo>
                    <a:pt x="198" y="9"/>
                  </a:lnTo>
                  <a:lnTo>
                    <a:pt x="197" y="8"/>
                  </a:lnTo>
                  <a:lnTo>
                    <a:pt x="197" y="8"/>
                  </a:lnTo>
                  <a:lnTo>
                    <a:pt x="199" y="13"/>
                  </a:lnTo>
                  <a:lnTo>
                    <a:pt x="195" y="14"/>
                  </a:lnTo>
                  <a:lnTo>
                    <a:pt x="191" y="9"/>
                  </a:lnTo>
                  <a:lnTo>
                    <a:pt x="191" y="9"/>
                  </a:ln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5" name="Zimbabwe"/>
            <p:cNvSpPr>
              <a:spLocks/>
            </p:cNvSpPr>
            <p:nvPr/>
          </p:nvSpPr>
          <p:spPr bwMode="auto">
            <a:xfrm>
              <a:off x="6831012" y="5067301"/>
              <a:ext cx="250825" cy="257175"/>
            </a:xfrm>
            <a:custGeom>
              <a:avLst/>
              <a:gdLst>
                <a:gd name="T0" fmla="*/ 118 w 158"/>
                <a:gd name="T1" fmla="*/ 161 h 162"/>
                <a:gd name="T2" fmla="*/ 141 w 158"/>
                <a:gd name="T3" fmla="*/ 134 h 162"/>
                <a:gd name="T4" fmla="*/ 147 w 158"/>
                <a:gd name="T5" fmla="*/ 117 h 162"/>
                <a:gd name="T6" fmla="*/ 151 w 158"/>
                <a:gd name="T7" fmla="*/ 114 h 162"/>
                <a:gd name="T8" fmla="*/ 153 w 158"/>
                <a:gd name="T9" fmla="*/ 100 h 162"/>
                <a:gd name="T10" fmla="*/ 151 w 158"/>
                <a:gd name="T11" fmla="*/ 94 h 162"/>
                <a:gd name="T12" fmla="*/ 152 w 158"/>
                <a:gd name="T13" fmla="*/ 76 h 162"/>
                <a:gd name="T14" fmla="*/ 157 w 158"/>
                <a:gd name="T15" fmla="*/ 59 h 162"/>
                <a:gd name="T16" fmla="*/ 158 w 158"/>
                <a:gd name="T17" fmla="*/ 29 h 162"/>
                <a:gd name="T18" fmla="*/ 148 w 158"/>
                <a:gd name="T19" fmla="*/ 22 h 162"/>
                <a:gd name="T20" fmla="*/ 138 w 158"/>
                <a:gd name="T21" fmla="*/ 20 h 162"/>
                <a:gd name="T22" fmla="*/ 134 w 158"/>
                <a:gd name="T23" fmla="*/ 14 h 162"/>
                <a:gd name="T24" fmla="*/ 124 w 158"/>
                <a:gd name="T25" fmla="*/ 9 h 162"/>
                <a:gd name="T26" fmla="*/ 107 w 158"/>
                <a:gd name="T27" fmla="*/ 10 h 162"/>
                <a:gd name="T28" fmla="*/ 106 w 158"/>
                <a:gd name="T29" fmla="*/ 0 h 162"/>
                <a:gd name="T30" fmla="*/ 90 w 158"/>
                <a:gd name="T31" fmla="*/ 4 h 162"/>
                <a:gd name="T32" fmla="*/ 78 w 158"/>
                <a:gd name="T33" fmla="*/ 13 h 162"/>
                <a:gd name="T34" fmla="*/ 75 w 158"/>
                <a:gd name="T35" fmla="*/ 22 h 162"/>
                <a:gd name="T36" fmla="*/ 68 w 158"/>
                <a:gd name="T37" fmla="*/ 24 h 162"/>
                <a:gd name="T38" fmla="*/ 49 w 158"/>
                <a:gd name="T39" fmla="*/ 43 h 162"/>
                <a:gd name="T40" fmla="*/ 37 w 158"/>
                <a:gd name="T41" fmla="*/ 58 h 162"/>
                <a:gd name="T42" fmla="*/ 29 w 158"/>
                <a:gd name="T43" fmla="*/ 59 h 162"/>
                <a:gd name="T44" fmla="*/ 24 w 158"/>
                <a:gd name="T45" fmla="*/ 56 h 162"/>
                <a:gd name="T46" fmla="*/ 0 w 158"/>
                <a:gd name="T47" fmla="*/ 53 h 162"/>
                <a:gd name="T48" fmla="*/ 7 w 158"/>
                <a:gd name="T49" fmla="*/ 72 h 162"/>
                <a:gd name="T50" fmla="*/ 11 w 158"/>
                <a:gd name="T51" fmla="*/ 77 h 162"/>
                <a:gd name="T52" fmla="*/ 17 w 158"/>
                <a:gd name="T53" fmla="*/ 91 h 162"/>
                <a:gd name="T54" fmla="*/ 40 w 158"/>
                <a:gd name="T55" fmla="*/ 117 h 162"/>
                <a:gd name="T56" fmla="*/ 48 w 158"/>
                <a:gd name="T57" fmla="*/ 119 h 162"/>
                <a:gd name="T58" fmla="*/ 48 w 158"/>
                <a:gd name="T59" fmla="*/ 127 h 162"/>
                <a:gd name="T60" fmla="*/ 54 w 158"/>
                <a:gd name="T61" fmla="*/ 143 h 162"/>
                <a:gd name="T62" fmla="*/ 69 w 158"/>
                <a:gd name="T63" fmla="*/ 146 h 162"/>
                <a:gd name="T64" fmla="*/ 82 w 158"/>
                <a:gd name="T65" fmla="*/ 157 h 162"/>
                <a:gd name="T66" fmla="*/ 90 w 158"/>
                <a:gd name="T67" fmla="*/ 157 h 162"/>
                <a:gd name="T68" fmla="*/ 100 w 158"/>
                <a:gd name="T69" fmla="*/ 162 h 162"/>
                <a:gd name="T70" fmla="*/ 107 w 158"/>
                <a:gd name="T71" fmla="*/ 158 h 162"/>
                <a:gd name="T72" fmla="*/ 118 w 158"/>
                <a:gd name="T73" fmla="*/ 161 h 162"/>
                <a:gd name="T74" fmla="*/ 118 w 158"/>
                <a:gd name="T75" fmla="*/ 161 h 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8" h="162">
                  <a:moveTo>
                    <a:pt x="118" y="161"/>
                  </a:moveTo>
                  <a:lnTo>
                    <a:pt x="141" y="134"/>
                  </a:lnTo>
                  <a:lnTo>
                    <a:pt x="147" y="117"/>
                  </a:lnTo>
                  <a:lnTo>
                    <a:pt x="151" y="114"/>
                  </a:lnTo>
                  <a:lnTo>
                    <a:pt x="153" y="100"/>
                  </a:lnTo>
                  <a:lnTo>
                    <a:pt x="151" y="94"/>
                  </a:lnTo>
                  <a:lnTo>
                    <a:pt x="152" y="76"/>
                  </a:lnTo>
                  <a:lnTo>
                    <a:pt x="157" y="59"/>
                  </a:lnTo>
                  <a:lnTo>
                    <a:pt x="158" y="29"/>
                  </a:lnTo>
                  <a:lnTo>
                    <a:pt x="148" y="22"/>
                  </a:lnTo>
                  <a:lnTo>
                    <a:pt x="138" y="20"/>
                  </a:lnTo>
                  <a:lnTo>
                    <a:pt x="134" y="14"/>
                  </a:lnTo>
                  <a:lnTo>
                    <a:pt x="124" y="9"/>
                  </a:lnTo>
                  <a:lnTo>
                    <a:pt x="107" y="10"/>
                  </a:lnTo>
                  <a:lnTo>
                    <a:pt x="106" y="0"/>
                  </a:lnTo>
                  <a:lnTo>
                    <a:pt x="90" y="4"/>
                  </a:lnTo>
                  <a:lnTo>
                    <a:pt x="78" y="13"/>
                  </a:lnTo>
                  <a:lnTo>
                    <a:pt x="75" y="22"/>
                  </a:lnTo>
                  <a:lnTo>
                    <a:pt x="68" y="24"/>
                  </a:lnTo>
                  <a:lnTo>
                    <a:pt x="49" y="43"/>
                  </a:lnTo>
                  <a:lnTo>
                    <a:pt x="37" y="58"/>
                  </a:lnTo>
                  <a:lnTo>
                    <a:pt x="29" y="59"/>
                  </a:lnTo>
                  <a:lnTo>
                    <a:pt x="24" y="56"/>
                  </a:lnTo>
                  <a:lnTo>
                    <a:pt x="0" y="53"/>
                  </a:lnTo>
                  <a:lnTo>
                    <a:pt x="7" y="72"/>
                  </a:lnTo>
                  <a:lnTo>
                    <a:pt x="11" y="77"/>
                  </a:lnTo>
                  <a:lnTo>
                    <a:pt x="17" y="91"/>
                  </a:lnTo>
                  <a:lnTo>
                    <a:pt x="40" y="117"/>
                  </a:lnTo>
                  <a:lnTo>
                    <a:pt x="48" y="119"/>
                  </a:lnTo>
                  <a:lnTo>
                    <a:pt x="48" y="127"/>
                  </a:lnTo>
                  <a:lnTo>
                    <a:pt x="54" y="143"/>
                  </a:lnTo>
                  <a:lnTo>
                    <a:pt x="69" y="146"/>
                  </a:lnTo>
                  <a:lnTo>
                    <a:pt x="82" y="157"/>
                  </a:lnTo>
                  <a:lnTo>
                    <a:pt x="90" y="157"/>
                  </a:lnTo>
                  <a:lnTo>
                    <a:pt x="100" y="162"/>
                  </a:lnTo>
                  <a:lnTo>
                    <a:pt x="107" y="158"/>
                  </a:lnTo>
                  <a:lnTo>
                    <a:pt x="118" y="161"/>
                  </a:lnTo>
                  <a:lnTo>
                    <a:pt x="118" y="161"/>
                  </a:ln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6" name="Somalia"/>
            <p:cNvSpPr>
              <a:spLocks/>
            </p:cNvSpPr>
            <p:nvPr/>
          </p:nvSpPr>
          <p:spPr bwMode="auto">
            <a:xfrm>
              <a:off x="7366000" y="4030663"/>
              <a:ext cx="328612" cy="515938"/>
            </a:xfrm>
            <a:custGeom>
              <a:avLst/>
              <a:gdLst>
                <a:gd name="T0" fmla="*/ 62 w 207"/>
                <a:gd name="T1" fmla="*/ 37 h 325"/>
                <a:gd name="T2" fmla="*/ 52 w 207"/>
                <a:gd name="T3" fmla="*/ 27 h 325"/>
                <a:gd name="T4" fmla="*/ 47 w 207"/>
                <a:gd name="T5" fmla="*/ 17 h 325"/>
                <a:gd name="T6" fmla="*/ 40 w 207"/>
                <a:gd name="T7" fmla="*/ 13 h 325"/>
                <a:gd name="T8" fmla="*/ 33 w 207"/>
                <a:gd name="T9" fmla="*/ 25 h 325"/>
                <a:gd name="T10" fmla="*/ 29 w 207"/>
                <a:gd name="T11" fmla="*/ 34 h 325"/>
                <a:gd name="T12" fmla="*/ 38 w 207"/>
                <a:gd name="T13" fmla="*/ 47 h 325"/>
                <a:gd name="T14" fmla="*/ 45 w 207"/>
                <a:gd name="T15" fmla="*/ 58 h 325"/>
                <a:gd name="T16" fmla="*/ 54 w 207"/>
                <a:gd name="T17" fmla="*/ 67 h 325"/>
                <a:gd name="T18" fmla="*/ 123 w 207"/>
                <a:gd name="T19" fmla="*/ 95 h 325"/>
                <a:gd name="T20" fmla="*/ 140 w 207"/>
                <a:gd name="T21" fmla="*/ 95 h 325"/>
                <a:gd name="T22" fmla="*/ 83 w 207"/>
                <a:gd name="T23" fmla="*/ 166 h 325"/>
                <a:gd name="T24" fmla="*/ 55 w 207"/>
                <a:gd name="T25" fmla="*/ 167 h 325"/>
                <a:gd name="T26" fmla="*/ 37 w 207"/>
                <a:gd name="T27" fmla="*/ 184 h 325"/>
                <a:gd name="T28" fmla="*/ 24 w 207"/>
                <a:gd name="T29" fmla="*/ 184 h 325"/>
                <a:gd name="T30" fmla="*/ 18 w 207"/>
                <a:gd name="T31" fmla="*/ 192 h 325"/>
                <a:gd name="T32" fmla="*/ 0 w 207"/>
                <a:gd name="T33" fmla="*/ 219 h 325"/>
                <a:gd name="T34" fmla="*/ 0 w 207"/>
                <a:gd name="T35" fmla="*/ 305 h 325"/>
                <a:gd name="T36" fmla="*/ 13 w 207"/>
                <a:gd name="T37" fmla="*/ 325 h 325"/>
                <a:gd name="T38" fmla="*/ 18 w 207"/>
                <a:gd name="T39" fmla="*/ 320 h 325"/>
                <a:gd name="T40" fmla="*/ 23 w 207"/>
                <a:gd name="T41" fmla="*/ 307 h 325"/>
                <a:gd name="T42" fmla="*/ 45 w 207"/>
                <a:gd name="T43" fmla="*/ 278 h 325"/>
                <a:gd name="T44" fmla="*/ 66 w 207"/>
                <a:gd name="T45" fmla="*/ 260 h 325"/>
                <a:gd name="T46" fmla="*/ 97 w 207"/>
                <a:gd name="T47" fmla="*/ 236 h 325"/>
                <a:gd name="T48" fmla="*/ 117 w 207"/>
                <a:gd name="T49" fmla="*/ 217 h 325"/>
                <a:gd name="T50" fmla="*/ 141 w 207"/>
                <a:gd name="T51" fmla="*/ 184 h 325"/>
                <a:gd name="T52" fmla="*/ 159 w 207"/>
                <a:gd name="T53" fmla="*/ 158 h 325"/>
                <a:gd name="T54" fmla="*/ 176 w 207"/>
                <a:gd name="T55" fmla="*/ 124 h 325"/>
                <a:gd name="T56" fmla="*/ 188 w 207"/>
                <a:gd name="T57" fmla="*/ 93 h 325"/>
                <a:gd name="T58" fmla="*/ 197 w 207"/>
                <a:gd name="T59" fmla="*/ 66 h 325"/>
                <a:gd name="T60" fmla="*/ 202 w 207"/>
                <a:gd name="T61" fmla="*/ 41 h 325"/>
                <a:gd name="T62" fmla="*/ 206 w 207"/>
                <a:gd name="T63" fmla="*/ 32 h 325"/>
                <a:gd name="T64" fmla="*/ 206 w 207"/>
                <a:gd name="T65" fmla="*/ 19 h 325"/>
                <a:gd name="T66" fmla="*/ 207 w 207"/>
                <a:gd name="T67" fmla="*/ 6 h 325"/>
                <a:gd name="T68" fmla="*/ 206 w 207"/>
                <a:gd name="T69" fmla="*/ 0 h 325"/>
                <a:gd name="T70" fmla="*/ 198 w 207"/>
                <a:gd name="T71" fmla="*/ 0 h 325"/>
                <a:gd name="T72" fmla="*/ 189 w 207"/>
                <a:gd name="T73" fmla="*/ 8 h 325"/>
                <a:gd name="T74" fmla="*/ 178 w 207"/>
                <a:gd name="T75" fmla="*/ 10 h 325"/>
                <a:gd name="T76" fmla="*/ 168 w 207"/>
                <a:gd name="T77" fmla="*/ 14 h 325"/>
                <a:gd name="T78" fmla="*/ 162 w 207"/>
                <a:gd name="T79" fmla="*/ 14 h 325"/>
                <a:gd name="T80" fmla="*/ 162 w 207"/>
                <a:gd name="T81" fmla="*/ 14 h 325"/>
                <a:gd name="T82" fmla="*/ 150 w 207"/>
                <a:gd name="T83" fmla="*/ 15 h 325"/>
                <a:gd name="T84" fmla="*/ 142 w 207"/>
                <a:gd name="T85" fmla="*/ 19 h 325"/>
                <a:gd name="T86" fmla="*/ 132 w 207"/>
                <a:gd name="T87" fmla="*/ 21 h 325"/>
                <a:gd name="T88" fmla="*/ 114 w 207"/>
                <a:gd name="T89" fmla="*/ 28 h 325"/>
                <a:gd name="T90" fmla="*/ 92 w 207"/>
                <a:gd name="T91" fmla="*/ 30 h 325"/>
                <a:gd name="T92" fmla="*/ 72 w 207"/>
                <a:gd name="T93" fmla="*/ 37 h 325"/>
                <a:gd name="T94" fmla="*/ 62 w 207"/>
                <a:gd name="T95" fmla="*/ 37 h 325"/>
                <a:gd name="T96" fmla="*/ 62 w 207"/>
                <a:gd name="T97" fmla="*/ 37 h 3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07" h="325">
                  <a:moveTo>
                    <a:pt x="62" y="37"/>
                  </a:moveTo>
                  <a:lnTo>
                    <a:pt x="52" y="27"/>
                  </a:lnTo>
                  <a:lnTo>
                    <a:pt x="47" y="17"/>
                  </a:lnTo>
                  <a:lnTo>
                    <a:pt x="40" y="13"/>
                  </a:lnTo>
                  <a:lnTo>
                    <a:pt x="33" y="25"/>
                  </a:lnTo>
                  <a:lnTo>
                    <a:pt x="29" y="34"/>
                  </a:lnTo>
                  <a:lnTo>
                    <a:pt x="38" y="47"/>
                  </a:lnTo>
                  <a:lnTo>
                    <a:pt x="45" y="58"/>
                  </a:lnTo>
                  <a:lnTo>
                    <a:pt x="54" y="67"/>
                  </a:lnTo>
                  <a:lnTo>
                    <a:pt x="123" y="95"/>
                  </a:lnTo>
                  <a:lnTo>
                    <a:pt x="140" y="95"/>
                  </a:lnTo>
                  <a:lnTo>
                    <a:pt x="83" y="166"/>
                  </a:lnTo>
                  <a:lnTo>
                    <a:pt x="55" y="167"/>
                  </a:lnTo>
                  <a:lnTo>
                    <a:pt x="37" y="184"/>
                  </a:lnTo>
                  <a:lnTo>
                    <a:pt x="24" y="184"/>
                  </a:lnTo>
                  <a:lnTo>
                    <a:pt x="18" y="192"/>
                  </a:lnTo>
                  <a:lnTo>
                    <a:pt x="0" y="219"/>
                  </a:lnTo>
                  <a:lnTo>
                    <a:pt x="0" y="305"/>
                  </a:lnTo>
                  <a:lnTo>
                    <a:pt x="13" y="325"/>
                  </a:lnTo>
                  <a:lnTo>
                    <a:pt x="18" y="320"/>
                  </a:lnTo>
                  <a:lnTo>
                    <a:pt x="23" y="307"/>
                  </a:lnTo>
                  <a:lnTo>
                    <a:pt x="45" y="278"/>
                  </a:lnTo>
                  <a:lnTo>
                    <a:pt x="66" y="260"/>
                  </a:lnTo>
                  <a:lnTo>
                    <a:pt x="97" y="236"/>
                  </a:lnTo>
                  <a:lnTo>
                    <a:pt x="117" y="217"/>
                  </a:lnTo>
                  <a:lnTo>
                    <a:pt x="141" y="184"/>
                  </a:lnTo>
                  <a:lnTo>
                    <a:pt x="159" y="158"/>
                  </a:lnTo>
                  <a:lnTo>
                    <a:pt x="176" y="124"/>
                  </a:lnTo>
                  <a:lnTo>
                    <a:pt x="188" y="93"/>
                  </a:lnTo>
                  <a:lnTo>
                    <a:pt x="197" y="66"/>
                  </a:lnTo>
                  <a:lnTo>
                    <a:pt x="202" y="41"/>
                  </a:lnTo>
                  <a:lnTo>
                    <a:pt x="206" y="32"/>
                  </a:lnTo>
                  <a:lnTo>
                    <a:pt x="206" y="19"/>
                  </a:lnTo>
                  <a:lnTo>
                    <a:pt x="207" y="6"/>
                  </a:lnTo>
                  <a:lnTo>
                    <a:pt x="206" y="0"/>
                  </a:lnTo>
                  <a:lnTo>
                    <a:pt x="198" y="0"/>
                  </a:lnTo>
                  <a:lnTo>
                    <a:pt x="189" y="8"/>
                  </a:lnTo>
                  <a:lnTo>
                    <a:pt x="178" y="10"/>
                  </a:lnTo>
                  <a:lnTo>
                    <a:pt x="168" y="14"/>
                  </a:lnTo>
                  <a:lnTo>
                    <a:pt x="162" y="14"/>
                  </a:lnTo>
                  <a:lnTo>
                    <a:pt x="162" y="14"/>
                  </a:lnTo>
                  <a:lnTo>
                    <a:pt x="150" y="15"/>
                  </a:lnTo>
                  <a:lnTo>
                    <a:pt x="142" y="19"/>
                  </a:lnTo>
                  <a:lnTo>
                    <a:pt x="132" y="21"/>
                  </a:lnTo>
                  <a:lnTo>
                    <a:pt x="114" y="28"/>
                  </a:lnTo>
                  <a:lnTo>
                    <a:pt x="92" y="30"/>
                  </a:lnTo>
                  <a:lnTo>
                    <a:pt x="72" y="37"/>
                  </a:lnTo>
                  <a:lnTo>
                    <a:pt x="62" y="37"/>
                  </a:lnTo>
                  <a:lnTo>
                    <a:pt x="62" y="37"/>
                  </a:ln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7" name="Spain"/>
            <p:cNvSpPr>
              <a:spLocks noEditPoints="1"/>
            </p:cNvSpPr>
            <p:nvPr/>
          </p:nvSpPr>
          <p:spPr bwMode="auto">
            <a:xfrm>
              <a:off x="5716587" y="2833688"/>
              <a:ext cx="417512" cy="293688"/>
            </a:xfrm>
            <a:custGeom>
              <a:avLst/>
              <a:gdLst>
                <a:gd name="T0" fmla="*/ 210 w 263"/>
                <a:gd name="T1" fmla="*/ 118 h 185"/>
                <a:gd name="T2" fmla="*/ 207 w 263"/>
                <a:gd name="T3" fmla="*/ 116 h 185"/>
                <a:gd name="T4" fmla="*/ 207 w 263"/>
                <a:gd name="T5" fmla="*/ 118 h 185"/>
                <a:gd name="T6" fmla="*/ 208 w 263"/>
                <a:gd name="T7" fmla="*/ 119 h 185"/>
                <a:gd name="T8" fmla="*/ 210 w 263"/>
                <a:gd name="T9" fmla="*/ 119 h 185"/>
                <a:gd name="T10" fmla="*/ 207 w 263"/>
                <a:gd name="T11" fmla="*/ 112 h 185"/>
                <a:gd name="T12" fmla="*/ 210 w 263"/>
                <a:gd name="T13" fmla="*/ 110 h 185"/>
                <a:gd name="T14" fmla="*/ 209 w 263"/>
                <a:gd name="T15" fmla="*/ 108 h 185"/>
                <a:gd name="T16" fmla="*/ 205 w 263"/>
                <a:gd name="T17" fmla="*/ 110 h 185"/>
                <a:gd name="T18" fmla="*/ 204 w 263"/>
                <a:gd name="T19" fmla="*/ 111 h 185"/>
                <a:gd name="T20" fmla="*/ 204 w 263"/>
                <a:gd name="T21" fmla="*/ 114 h 185"/>
                <a:gd name="T22" fmla="*/ 207 w 263"/>
                <a:gd name="T23" fmla="*/ 112 h 185"/>
                <a:gd name="T24" fmla="*/ 112 w 263"/>
                <a:gd name="T25" fmla="*/ 7 h 185"/>
                <a:gd name="T26" fmla="*/ 77 w 263"/>
                <a:gd name="T27" fmla="*/ 4 h 185"/>
                <a:gd name="T28" fmla="*/ 28 w 263"/>
                <a:gd name="T29" fmla="*/ 0 h 185"/>
                <a:gd name="T30" fmla="*/ 8 w 263"/>
                <a:gd name="T31" fmla="*/ 26 h 185"/>
                <a:gd name="T32" fmla="*/ 13 w 263"/>
                <a:gd name="T33" fmla="*/ 37 h 185"/>
                <a:gd name="T34" fmla="*/ 25 w 263"/>
                <a:gd name="T35" fmla="*/ 45 h 185"/>
                <a:gd name="T36" fmla="*/ 40 w 263"/>
                <a:gd name="T37" fmla="*/ 42 h 185"/>
                <a:gd name="T38" fmla="*/ 56 w 263"/>
                <a:gd name="T39" fmla="*/ 54 h 185"/>
                <a:gd name="T40" fmla="*/ 47 w 263"/>
                <a:gd name="T41" fmla="*/ 79 h 185"/>
                <a:gd name="T42" fmla="*/ 42 w 263"/>
                <a:gd name="T43" fmla="*/ 93 h 185"/>
                <a:gd name="T44" fmla="*/ 41 w 263"/>
                <a:gd name="T45" fmla="*/ 110 h 185"/>
                <a:gd name="T46" fmla="*/ 42 w 263"/>
                <a:gd name="T47" fmla="*/ 133 h 185"/>
                <a:gd name="T48" fmla="*/ 32 w 263"/>
                <a:gd name="T49" fmla="*/ 149 h 185"/>
                <a:gd name="T50" fmla="*/ 52 w 263"/>
                <a:gd name="T51" fmla="*/ 161 h 185"/>
                <a:gd name="T52" fmla="*/ 64 w 263"/>
                <a:gd name="T53" fmla="*/ 182 h 185"/>
                <a:gd name="T54" fmla="*/ 81 w 263"/>
                <a:gd name="T55" fmla="*/ 176 h 185"/>
                <a:gd name="T56" fmla="*/ 112 w 263"/>
                <a:gd name="T57" fmla="*/ 167 h 185"/>
                <a:gd name="T58" fmla="*/ 151 w 263"/>
                <a:gd name="T59" fmla="*/ 149 h 185"/>
                <a:gd name="T60" fmla="*/ 170 w 263"/>
                <a:gd name="T61" fmla="*/ 128 h 185"/>
                <a:gd name="T62" fmla="*/ 174 w 263"/>
                <a:gd name="T63" fmla="*/ 103 h 185"/>
                <a:gd name="T64" fmla="*/ 193 w 263"/>
                <a:gd name="T65" fmla="*/ 71 h 185"/>
                <a:gd name="T66" fmla="*/ 220 w 263"/>
                <a:gd name="T67" fmla="*/ 58 h 185"/>
                <a:gd name="T68" fmla="*/ 236 w 263"/>
                <a:gd name="T69" fmla="*/ 30 h 185"/>
                <a:gd name="T70" fmla="*/ 193 w 263"/>
                <a:gd name="T71" fmla="*/ 23 h 185"/>
                <a:gd name="T72" fmla="*/ 150 w 263"/>
                <a:gd name="T73" fmla="*/ 17 h 185"/>
                <a:gd name="T74" fmla="*/ 143 w 263"/>
                <a:gd name="T75" fmla="*/ 8 h 185"/>
                <a:gd name="T76" fmla="*/ 240 w 263"/>
                <a:gd name="T77" fmla="*/ 91 h 185"/>
                <a:gd name="T78" fmla="*/ 241 w 263"/>
                <a:gd name="T79" fmla="*/ 90 h 185"/>
                <a:gd name="T80" fmla="*/ 240 w 263"/>
                <a:gd name="T81" fmla="*/ 89 h 185"/>
                <a:gd name="T82" fmla="*/ 240 w 263"/>
                <a:gd name="T83" fmla="*/ 88 h 185"/>
                <a:gd name="T84" fmla="*/ 233 w 263"/>
                <a:gd name="T85" fmla="*/ 91 h 185"/>
                <a:gd name="T86" fmla="*/ 225 w 263"/>
                <a:gd name="T87" fmla="*/ 97 h 185"/>
                <a:gd name="T88" fmla="*/ 227 w 263"/>
                <a:gd name="T89" fmla="*/ 98 h 185"/>
                <a:gd name="T90" fmla="*/ 229 w 263"/>
                <a:gd name="T91" fmla="*/ 98 h 185"/>
                <a:gd name="T92" fmla="*/ 232 w 263"/>
                <a:gd name="T93" fmla="*/ 98 h 185"/>
                <a:gd name="T94" fmla="*/ 233 w 263"/>
                <a:gd name="T95" fmla="*/ 101 h 185"/>
                <a:gd name="T96" fmla="*/ 235 w 263"/>
                <a:gd name="T97" fmla="*/ 102 h 185"/>
                <a:gd name="T98" fmla="*/ 240 w 263"/>
                <a:gd name="T99" fmla="*/ 103 h 185"/>
                <a:gd name="T100" fmla="*/ 243 w 263"/>
                <a:gd name="T101" fmla="*/ 99 h 185"/>
                <a:gd name="T102" fmla="*/ 246 w 263"/>
                <a:gd name="T103" fmla="*/ 95 h 185"/>
                <a:gd name="T104" fmla="*/ 246 w 263"/>
                <a:gd name="T105" fmla="*/ 93 h 185"/>
                <a:gd name="T106" fmla="*/ 244 w 263"/>
                <a:gd name="T107" fmla="*/ 92 h 185"/>
                <a:gd name="T108" fmla="*/ 240 w 263"/>
                <a:gd name="T109" fmla="*/ 92 h 185"/>
                <a:gd name="T110" fmla="*/ 263 w 263"/>
                <a:gd name="T111" fmla="*/ 91 h 185"/>
                <a:gd name="T112" fmla="*/ 263 w 263"/>
                <a:gd name="T113" fmla="*/ 89 h 185"/>
                <a:gd name="T114" fmla="*/ 258 w 263"/>
                <a:gd name="T115" fmla="*/ 85 h 185"/>
                <a:gd name="T116" fmla="*/ 253 w 263"/>
                <a:gd name="T117" fmla="*/ 86 h 185"/>
                <a:gd name="T118" fmla="*/ 254 w 263"/>
                <a:gd name="T119" fmla="*/ 88 h 185"/>
                <a:gd name="T120" fmla="*/ 263 w 263"/>
                <a:gd name="T121" fmla="*/ 91 h 185"/>
                <a:gd name="T122" fmla="*/ 263 w 263"/>
                <a:gd name="T123" fmla="*/ 91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63" h="185">
                  <a:moveTo>
                    <a:pt x="210" y="119"/>
                  </a:moveTo>
                  <a:lnTo>
                    <a:pt x="210" y="118"/>
                  </a:lnTo>
                  <a:lnTo>
                    <a:pt x="208" y="118"/>
                  </a:lnTo>
                  <a:lnTo>
                    <a:pt x="207" y="116"/>
                  </a:lnTo>
                  <a:lnTo>
                    <a:pt x="207" y="117"/>
                  </a:lnTo>
                  <a:lnTo>
                    <a:pt x="207" y="118"/>
                  </a:lnTo>
                  <a:lnTo>
                    <a:pt x="207" y="119"/>
                  </a:lnTo>
                  <a:lnTo>
                    <a:pt x="208" y="119"/>
                  </a:lnTo>
                  <a:lnTo>
                    <a:pt x="210" y="119"/>
                  </a:lnTo>
                  <a:lnTo>
                    <a:pt x="210" y="119"/>
                  </a:lnTo>
                  <a:lnTo>
                    <a:pt x="210" y="119"/>
                  </a:lnTo>
                  <a:close/>
                  <a:moveTo>
                    <a:pt x="207" y="112"/>
                  </a:moveTo>
                  <a:lnTo>
                    <a:pt x="208" y="112"/>
                  </a:lnTo>
                  <a:lnTo>
                    <a:pt x="210" y="110"/>
                  </a:lnTo>
                  <a:lnTo>
                    <a:pt x="210" y="108"/>
                  </a:lnTo>
                  <a:lnTo>
                    <a:pt x="209" y="108"/>
                  </a:lnTo>
                  <a:lnTo>
                    <a:pt x="206" y="108"/>
                  </a:lnTo>
                  <a:lnTo>
                    <a:pt x="205" y="110"/>
                  </a:lnTo>
                  <a:lnTo>
                    <a:pt x="205" y="111"/>
                  </a:lnTo>
                  <a:lnTo>
                    <a:pt x="204" y="111"/>
                  </a:lnTo>
                  <a:lnTo>
                    <a:pt x="203" y="113"/>
                  </a:lnTo>
                  <a:lnTo>
                    <a:pt x="204" y="114"/>
                  </a:lnTo>
                  <a:lnTo>
                    <a:pt x="207" y="114"/>
                  </a:lnTo>
                  <a:lnTo>
                    <a:pt x="207" y="112"/>
                  </a:lnTo>
                  <a:close/>
                  <a:moveTo>
                    <a:pt x="143" y="8"/>
                  </a:moveTo>
                  <a:lnTo>
                    <a:pt x="112" y="7"/>
                  </a:lnTo>
                  <a:lnTo>
                    <a:pt x="96" y="8"/>
                  </a:lnTo>
                  <a:lnTo>
                    <a:pt x="77" y="4"/>
                  </a:lnTo>
                  <a:lnTo>
                    <a:pt x="52" y="4"/>
                  </a:lnTo>
                  <a:lnTo>
                    <a:pt x="28" y="0"/>
                  </a:lnTo>
                  <a:lnTo>
                    <a:pt x="0" y="17"/>
                  </a:lnTo>
                  <a:lnTo>
                    <a:pt x="8" y="26"/>
                  </a:lnTo>
                  <a:lnTo>
                    <a:pt x="7" y="43"/>
                  </a:lnTo>
                  <a:lnTo>
                    <a:pt x="13" y="37"/>
                  </a:lnTo>
                  <a:lnTo>
                    <a:pt x="22" y="34"/>
                  </a:lnTo>
                  <a:lnTo>
                    <a:pt x="25" y="45"/>
                  </a:lnTo>
                  <a:lnTo>
                    <a:pt x="37" y="45"/>
                  </a:lnTo>
                  <a:lnTo>
                    <a:pt x="40" y="42"/>
                  </a:lnTo>
                  <a:lnTo>
                    <a:pt x="52" y="43"/>
                  </a:lnTo>
                  <a:lnTo>
                    <a:pt x="56" y="54"/>
                  </a:lnTo>
                  <a:lnTo>
                    <a:pt x="48" y="61"/>
                  </a:lnTo>
                  <a:lnTo>
                    <a:pt x="47" y="79"/>
                  </a:lnTo>
                  <a:lnTo>
                    <a:pt x="43" y="82"/>
                  </a:lnTo>
                  <a:lnTo>
                    <a:pt x="42" y="93"/>
                  </a:lnTo>
                  <a:lnTo>
                    <a:pt x="34" y="95"/>
                  </a:lnTo>
                  <a:lnTo>
                    <a:pt x="41" y="110"/>
                  </a:lnTo>
                  <a:lnTo>
                    <a:pt x="36" y="126"/>
                  </a:lnTo>
                  <a:lnTo>
                    <a:pt x="42" y="133"/>
                  </a:lnTo>
                  <a:lnTo>
                    <a:pt x="39" y="139"/>
                  </a:lnTo>
                  <a:lnTo>
                    <a:pt x="32" y="149"/>
                  </a:lnTo>
                  <a:lnTo>
                    <a:pt x="33" y="157"/>
                  </a:lnTo>
                  <a:lnTo>
                    <a:pt x="52" y="161"/>
                  </a:lnTo>
                  <a:lnTo>
                    <a:pt x="56" y="174"/>
                  </a:lnTo>
                  <a:lnTo>
                    <a:pt x="64" y="182"/>
                  </a:lnTo>
                  <a:lnTo>
                    <a:pt x="73" y="185"/>
                  </a:lnTo>
                  <a:lnTo>
                    <a:pt x="81" y="176"/>
                  </a:lnTo>
                  <a:lnTo>
                    <a:pt x="94" y="166"/>
                  </a:lnTo>
                  <a:lnTo>
                    <a:pt x="112" y="167"/>
                  </a:lnTo>
                  <a:lnTo>
                    <a:pt x="137" y="167"/>
                  </a:lnTo>
                  <a:lnTo>
                    <a:pt x="151" y="149"/>
                  </a:lnTo>
                  <a:lnTo>
                    <a:pt x="165" y="144"/>
                  </a:lnTo>
                  <a:lnTo>
                    <a:pt x="170" y="128"/>
                  </a:lnTo>
                  <a:lnTo>
                    <a:pt x="181" y="117"/>
                  </a:lnTo>
                  <a:lnTo>
                    <a:pt x="174" y="103"/>
                  </a:lnTo>
                  <a:lnTo>
                    <a:pt x="181" y="84"/>
                  </a:lnTo>
                  <a:lnTo>
                    <a:pt x="193" y="71"/>
                  </a:lnTo>
                  <a:lnTo>
                    <a:pt x="195" y="64"/>
                  </a:lnTo>
                  <a:lnTo>
                    <a:pt x="220" y="58"/>
                  </a:lnTo>
                  <a:lnTo>
                    <a:pt x="237" y="43"/>
                  </a:lnTo>
                  <a:lnTo>
                    <a:pt x="236" y="30"/>
                  </a:lnTo>
                  <a:lnTo>
                    <a:pt x="214" y="33"/>
                  </a:lnTo>
                  <a:lnTo>
                    <a:pt x="193" y="23"/>
                  </a:lnTo>
                  <a:lnTo>
                    <a:pt x="186" y="27"/>
                  </a:lnTo>
                  <a:lnTo>
                    <a:pt x="150" y="17"/>
                  </a:lnTo>
                  <a:lnTo>
                    <a:pt x="143" y="8"/>
                  </a:lnTo>
                  <a:lnTo>
                    <a:pt x="143" y="8"/>
                  </a:lnTo>
                  <a:close/>
                  <a:moveTo>
                    <a:pt x="240" y="92"/>
                  </a:moveTo>
                  <a:lnTo>
                    <a:pt x="240" y="91"/>
                  </a:lnTo>
                  <a:lnTo>
                    <a:pt x="241" y="90"/>
                  </a:lnTo>
                  <a:lnTo>
                    <a:pt x="241" y="90"/>
                  </a:lnTo>
                  <a:lnTo>
                    <a:pt x="240" y="89"/>
                  </a:lnTo>
                  <a:lnTo>
                    <a:pt x="240" y="89"/>
                  </a:lnTo>
                  <a:lnTo>
                    <a:pt x="241" y="88"/>
                  </a:lnTo>
                  <a:lnTo>
                    <a:pt x="240" y="88"/>
                  </a:lnTo>
                  <a:lnTo>
                    <a:pt x="235" y="89"/>
                  </a:lnTo>
                  <a:lnTo>
                    <a:pt x="233" y="91"/>
                  </a:lnTo>
                  <a:lnTo>
                    <a:pt x="225" y="96"/>
                  </a:lnTo>
                  <a:lnTo>
                    <a:pt x="225" y="97"/>
                  </a:lnTo>
                  <a:lnTo>
                    <a:pt x="225" y="98"/>
                  </a:lnTo>
                  <a:lnTo>
                    <a:pt x="227" y="98"/>
                  </a:lnTo>
                  <a:lnTo>
                    <a:pt x="228" y="99"/>
                  </a:lnTo>
                  <a:lnTo>
                    <a:pt x="229" y="98"/>
                  </a:lnTo>
                  <a:lnTo>
                    <a:pt x="231" y="97"/>
                  </a:lnTo>
                  <a:lnTo>
                    <a:pt x="232" y="98"/>
                  </a:lnTo>
                  <a:lnTo>
                    <a:pt x="233" y="99"/>
                  </a:lnTo>
                  <a:lnTo>
                    <a:pt x="233" y="101"/>
                  </a:lnTo>
                  <a:lnTo>
                    <a:pt x="234" y="102"/>
                  </a:lnTo>
                  <a:lnTo>
                    <a:pt x="235" y="102"/>
                  </a:lnTo>
                  <a:lnTo>
                    <a:pt x="239" y="104"/>
                  </a:lnTo>
                  <a:lnTo>
                    <a:pt x="240" y="103"/>
                  </a:lnTo>
                  <a:lnTo>
                    <a:pt x="242" y="102"/>
                  </a:lnTo>
                  <a:lnTo>
                    <a:pt x="243" y="99"/>
                  </a:lnTo>
                  <a:lnTo>
                    <a:pt x="244" y="97"/>
                  </a:lnTo>
                  <a:lnTo>
                    <a:pt x="246" y="95"/>
                  </a:lnTo>
                  <a:lnTo>
                    <a:pt x="247" y="94"/>
                  </a:lnTo>
                  <a:lnTo>
                    <a:pt x="246" y="93"/>
                  </a:lnTo>
                  <a:lnTo>
                    <a:pt x="245" y="93"/>
                  </a:lnTo>
                  <a:lnTo>
                    <a:pt x="244" y="92"/>
                  </a:lnTo>
                  <a:lnTo>
                    <a:pt x="242" y="93"/>
                  </a:lnTo>
                  <a:lnTo>
                    <a:pt x="240" y="92"/>
                  </a:lnTo>
                  <a:lnTo>
                    <a:pt x="240" y="92"/>
                  </a:lnTo>
                  <a:close/>
                  <a:moveTo>
                    <a:pt x="263" y="91"/>
                  </a:moveTo>
                  <a:lnTo>
                    <a:pt x="263" y="90"/>
                  </a:lnTo>
                  <a:lnTo>
                    <a:pt x="263" y="89"/>
                  </a:lnTo>
                  <a:lnTo>
                    <a:pt x="261" y="86"/>
                  </a:lnTo>
                  <a:lnTo>
                    <a:pt x="258" y="85"/>
                  </a:lnTo>
                  <a:lnTo>
                    <a:pt x="254" y="86"/>
                  </a:lnTo>
                  <a:lnTo>
                    <a:pt x="253" y="86"/>
                  </a:lnTo>
                  <a:lnTo>
                    <a:pt x="253" y="88"/>
                  </a:lnTo>
                  <a:lnTo>
                    <a:pt x="254" y="88"/>
                  </a:lnTo>
                  <a:lnTo>
                    <a:pt x="256" y="88"/>
                  </a:lnTo>
                  <a:lnTo>
                    <a:pt x="263" y="91"/>
                  </a:lnTo>
                  <a:lnTo>
                    <a:pt x="263" y="91"/>
                  </a:lnTo>
                  <a:lnTo>
                    <a:pt x="263" y="91"/>
                  </a:ln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8" name="Aruba"/>
            <p:cNvSpPr>
              <a:spLocks/>
            </p:cNvSpPr>
            <p:nvPr/>
          </p:nvSpPr>
          <p:spPr bwMode="auto">
            <a:xfrm>
              <a:off x="3683000" y="4008438"/>
              <a:ext cx="4762" cy="4763"/>
            </a:xfrm>
            <a:custGeom>
              <a:avLst/>
              <a:gdLst>
                <a:gd name="T0" fmla="*/ 3 w 3"/>
                <a:gd name="T1" fmla="*/ 3 h 3"/>
                <a:gd name="T2" fmla="*/ 3 w 3"/>
                <a:gd name="T3" fmla="*/ 2 h 3"/>
                <a:gd name="T4" fmla="*/ 2 w 3"/>
                <a:gd name="T5" fmla="*/ 1 h 3"/>
                <a:gd name="T6" fmla="*/ 1 w 3"/>
                <a:gd name="T7" fmla="*/ 0 h 3"/>
                <a:gd name="T8" fmla="*/ 0 w 3"/>
                <a:gd name="T9" fmla="*/ 0 h 3"/>
                <a:gd name="T10" fmla="*/ 0 w 3"/>
                <a:gd name="T11" fmla="*/ 1 h 3"/>
                <a:gd name="T12" fmla="*/ 1 w 3"/>
                <a:gd name="T13" fmla="*/ 1 h 3"/>
                <a:gd name="T14" fmla="*/ 2 w 3"/>
                <a:gd name="T15" fmla="*/ 3 h 3"/>
                <a:gd name="T16" fmla="*/ 3 w 3"/>
                <a:gd name="T17" fmla="*/ 3 h 3"/>
                <a:gd name="T18" fmla="*/ 3 w 3"/>
                <a:gd name="T19" fmla="*/ 3 h 3"/>
                <a:gd name="T20" fmla="*/ 3 w 3"/>
                <a:gd name="T21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" h="3">
                  <a:moveTo>
                    <a:pt x="3" y="3"/>
                  </a:moveTo>
                  <a:lnTo>
                    <a:pt x="3" y="2"/>
                  </a:lnTo>
                  <a:lnTo>
                    <a:pt x="2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1" y="1"/>
                  </a:lnTo>
                  <a:lnTo>
                    <a:pt x="2" y="3"/>
                  </a:lnTo>
                  <a:lnTo>
                    <a:pt x="3" y="3"/>
                  </a:lnTo>
                  <a:lnTo>
                    <a:pt x="3" y="3"/>
                  </a:lnTo>
                  <a:lnTo>
                    <a:pt x="3" y="3"/>
                  </a:ln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9" name="Andorra"/>
            <p:cNvSpPr>
              <a:spLocks/>
            </p:cNvSpPr>
            <p:nvPr/>
          </p:nvSpPr>
          <p:spPr bwMode="auto">
            <a:xfrm>
              <a:off x="6045200" y="2873376"/>
              <a:ext cx="7937" cy="7938"/>
            </a:xfrm>
            <a:custGeom>
              <a:avLst/>
              <a:gdLst>
                <a:gd name="T0" fmla="*/ 5 w 5"/>
                <a:gd name="T1" fmla="*/ 4 h 5"/>
                <a:gd name="T2" fmla="*/ 5 w 5"/>
                <a:gd name="T3" fmla="*/ 3 h 5"/>
                <a:gd name="T4" fmla="*/ 5 w 5"/>
                <a:gd name="T5" fmla="*/ 2 h 5"/>
                <a:gd name="T6" fmla="*/ 5 w 5"/>
                <a:gd name="T7" fmla="*/ 2 h 5"/>
                <a:gd name="T8" fmla="*/ 5 w 5"/>
                <a:gd name="T9" fmla="*/ 1 h 5"/>
                <a:gd name="T10" fmla="*/ 2 w 5"/>
                <a:gd name="T11" fmla="*/ 1 h 5"/>
                <a:gd name="T12" fmla="*/ 1 w 5"/>
                <a:gd name="T13" fmla="*/ 0 h 5"/>
                <a:gd name="T14" fmla="*/ 0 w 5"/>
                <a:gd name="T15" fmla="*/ 1 h 5"/>
                <a:gd name="T16" fmla="*/ 0 w 5"/>
                <a:gd name="T17" fmla="*/ 1 h 5"/>
                <a:gd name="T18" fmla="*/ 0 w 5"/>
                <a:gd name="T19" fmla="*/ 3 h 5"/>
                <a:gd name="T20" fmla="*/ 0 w 5"/>
                <a:gd name="T21" fmla="*/ 3 h 5"/>
                <a:gd name="T22" fmla="*/ 0 w 5"/>
                <a:gd name="T23" fmla="*/ 4 h 5"/>
                <a:gd name="T24" fmla="*/ 0 w 5"/>
                <a:gd name="T25" fmla="*/ 5 h 5"/>
                <a:gd name="T26" fmla="*/ 0 w 5"/>
                <a:gd name="T27" fmla="*/ 5 h 5"/>
                <a:gd name="T28" fmla="*/ 0 w 5"/>
                <a:gd name="T29" fmla="*/ 5 h 5"/>
                <a:gd name="T30" fmla="*/ 1 w 5"/>
                <a:gd name="T31" fmla="*/ 5 h 5"/>
                <a:gd name="T32" fmla="*/ 2 w 5"/>
                <a:gd name="T33" fmla="*/ 5 h 5"/>
                <a:gd name="T34" fmla="*/ 4 w 5"/>
                <a:gd name="T35" fmla="*/ 4 h 5"/>
                <a:gd name="T36" fmla="*/ 5 w 5"/>
                <a:gd name="T37" fmla="*/ 4 h 5"/>
                <a:gd name="T38" fmla="*/ 5 w 5"/>
                <a:gd name="T3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" h="5">
                  <a:moveTo>
                    <a:pt x="5" y="4"/>
                  </a:moveTo>
                  <a:lnTo>
                    <a:pt x="5" y="3"/>
                  </a:lnTo>
                  <a:lnTo>
                    <a:pt x="5" y="2"/>
                  </a:lnTo>
                  <a:lnTo>
                    <a:pt x="5" y="2"/>
                  </a:lnTo>
                  <a:lnTo>
                    <a:pt x="5" y="1"/>
                  </a:lnTo>
                  <a:lnTo>
                    <a:pt x="2" y="1"/>
                  </a:lnTo>
                  <a:lnTo>
                    <a:pt x="1" y="0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5"/>
                  </a:lnTo>
                  <a:lnTo>
                    <a:pt x="1" y="5"/>
                  </a:lnTo>
                  <a:lnTo>
                    <a:pt x="2" y="5"/>
                  </a:lnTo>
                  <a:lnTo>
                    <a:pt x="4" y="4"/>
                  </a:lnTo>
                  <a:lnTo>
                    <a:pt x="5" y="4"/>
                  </a:lnTo>
                  <a:lnTo>
                    <a:pt x="5" y="4"/>
                  </a:ln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70" name="Antigua and Barbuda"/>
            <p:cNvSpPr>
              <a:spLocks noEditPoints="1"/>
            </p:cNvSpPr>
            <p:nvPr/>
          </p:nvSpPr>
          <p:spPr bwMode="auto">
            <a:xfrm>
              <a:off x="3967162" y="3814763"/>
              <a:ext cx="4762" cy="26988"/>
            </a:xfrm>
            <a:custGeom>
              <a:avLst/>
              <a:gdLst>
                <a:gd name="T0" fmla="*/ 2 w 3"/>
                <a:gd name="T1" fmla="*/ 16 h 17"/>
                <a:gd name="T2" fmla="*/ 3 w 3"/>
                <a:gd name="T3" fmla="*/ 16 h 17"/>
                <a:gd name="T4" fmla="*/ 3 w 3"/>
                <a:gd name="T5" fmla="*/ 15 h 17"/>
                <a:gd name="T6" fmla="*/ 3 w 3"/>
                <a:gd name="T7" fmla="*/ 15 h 17"/>
                <a:gd name="T8" fmla="*/ 3 w 3"/>
                <a:gd name="T9" fmla="*/ 14 h 17"/>
                <a:gd name="T10" fmla="*/ 2 w 3"/>
                <a:gd name="T11" fmla="*/ 13 h 17"/>
                <a:gd name="T12" fmla="*/ 1 w 3"/>
                <a:gd name="T13" fmla="*/ 13 h 17"/>
                <a:gd name="T14" fmla="*/ 0 w 3"/>
                <a:gd name="T15" fmla="*/ 15 h 17"/>
                <a:gd name="T16" fmla="*/ 0 w 3"/>
                <a:gd name="T17" fmla="*/ 15 h 17"/>
                <a:gd name="T18" fmla="*/ 0 w 3"/>
                <a:gd name="T19" fmla="*/ 17 h 17"/>
                <a:gd name="T20" fmla="*/ 1 w 3"/>
                <a:gd name="T21" fmla="*/ 17 h 17"/>
                <a:gd name="T22" fmla="*/ 2 w 3"/>
                <a:gd name="T23" fmla="*/ 16 h 17"/>
                <a:gd name="T24" fmla="*/ 2 w 3"/>
                <a:gd name="T25" fmla="*/ 16 h 17"/>
                <a:gd name="T26" fmla="*/ 3 w 3"/>
                <a:gd name="T27" fmla="*/ 3 h 17"/>
                <a:gd name="T28" fmla="*/ 3 w 3"/>
                <a:gd name="T29" fmla="*/ 1 h 17"/>
                <a:gd name="T30" fmla="*/ 3 w 3"/>
                <a:gd name="T31" fmla="*/ 0 h 17"/>
                <a:gd name="T32" fmla="*/ 1 w 3"/>
                <a:gd name="T33" fmla="*/ 0 h 17"/>
                <a:gd name="T34" fmla="*/ 1 w 3"/>
                <a:gd name="T35" fmla="*/ 0 h 17"/>
                <a:gd name="T36" fmla="*/ 1 w 3"/>
                <a:gd name="T37" fmla="*/ 0 h 17"/>
                <a:gd name="T38" fmla="*/ 0 w 3"/>
                <a:gd name="T39" fmla="*/ 0 h 17"/>
                <a:gd name="T40" fmla="*/ 1 w 3"/>
                <a:gd name="T41" fmla="*/ 3 h 17"/>
                <a:gd name="T42" fmla="*/ 3 w 3"/>
                <a:gd name="T43" fmla="*/ 4 h 17"/>
                <a:gd name="T44" fmla="*/ 3 w 3"/>
                <a:gd name="T45" fmla="*/ 3 h 17"/>
                <a:gd name="T46" fmla="*/ 3 w 3"/>
                <a:gd name="T47" fmla="*/ 3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" h="17">
                  <a:moveTo>
                    <a:pt x="2" y="16"/>
                  </a:moveTo>
                  <a:lnTo>
                    <a:pt x="3" y="16"/>
                  </a:lnTo>
                  <a:lnTo>
                    <a:pt x="3" y="15"/>
                  </a:lnTo>
                  <a:lnTo>
                    <a:pt x="3" y="15"/>
                  </a:lnTo>
                  <a:lnTo>
                    <a:pt x="3" y="14"/>
                  </a:lnTo>
                  <a:lnTo>
                    <a:pt x="2" y="13"/>
                  </a:lnTo>
                  <a:lnTo>
                    <a:pt x="1" y="13"/>
                  </a:lnTo>
                  <a:lnTo>
                    <a:pt x="0" y="15"/>
                  </a:lnTo>
                  <a:lnTo>
                    <a:pt x="0" y="15"/>
                  </a:lnTo>
                  <a:lnTo>
                    <a:pt x="0" y="17"/>
                  </a:lnTo>
                  <a:lnTo>
                    <a:pt x="1" y="17"/>
                  </a:lnTo>
                  <a:lnTo>
                    <a:pt x="2" y="16"/>
                  </a:lnTo>
                  <a:lnTo>
                    <a:pt x="2" y="16"/>
                  </a:lnTo>
                  <a:close/>
                  <a:moveTo>
                    <a:pt x="3" y="3"/>
                  </a:moveTo>
                  <a:lnTo>
                    <a:pt x="3" y="1"/>
                  </a:lnTo>
                  <a:lnTo>
                    <a:pt x="3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1" y="3"/>
                  </a:lnTo>
                  <a:lnTo>
                    <a:pt x="3" y="4"/>
                  </a:lnTo>
                  <a:lnTo>
                    <a:pt x="3" y="3"/>
                  </a:lnTo>
                  <a:lnTo>
                    <a:pt x="3" y="3"/>
                  </a:ln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71" name="The Bahamas"/>
            <p:cNvSpPr>
              <a:spLocks noEditPoints="1"/>
            </p:cNvSpPr>
            <p:nvPr/>
          </p:nvSpPr>
          <p:spPr bwMode="auto">
            <a:xfrm>
              <a:off x="3451225" y="3467101"/>
              <a:ext cx="179387" cy="227013"/>
            </a:xfrm>
            <a:custGeom>
              <a:avLst/>
              <a:gdLst>
                <a:gd name="T0" fmla="*/ 100 w 113"/>
                <a:gd name="T1" fmla="*/ 137 h 143"/>
                <a:gd name="T2" fmla="*/ 90 w 113"/>
                <a:gd name="T3" fmla="*/ 139 h 143"/>
                <a:gd name="T4" fmla="*/ 90 w 113"/>
                <a:gd name="T5" fmla="*/ 143 h 143"/>
                <a:gd name="T6" fmla="*/ 107 w 113"/>
                <a:gd name="T7" fmla="*/ 129 h 143"/>
                <a:gd name="T8" fmla="*/ 107 w 113"/>
                <a:gd name="T9" fmla="*/ 129 h 143"/>
                <a:gd name="T10" fmla="*/ 108 w 113"/>
                <a:gd name="T11" fmla="*/ 108 h 143"/>
                <a:gd name="T12" fmla="*/ 111 w 113"/>
                <a:gd name="T13" fmla="*/ 108 h 143"/>
                <a:gd name="T14" fmla="*/ 82 w 113"/>
                <a:gd name="T15" fmla="*/ 112 h 143"/>
                <a:gd name="T16" fmla="*/ 91 w 113"/>
                <a:gd name="T17" fmla="*/ 100 h 143"/>
                <a:gd name="T18" fmla="*/ 89 w 113"/>
                <a:gd name="T19" fmla="*/ 104 h 143"/>
                <a:gd name="T20" fmla="*/ 85 w 113"/>
                <a:gd name="T21" fmla="*/ 109 h 143"/>
                <a:gd name="T22" fmla="*/ 86 w 113"/>
                <a:gd name="T23" fmla="*/ 100 h 143"/>
                <a:gd name="T24" fmla="*/ 82 w 113"/>
                <a:gd name="T25" fmla="*/ 99 h 143"/>
                <a:gd name="T26" fmla="*/ 86 w 113"/>
                <a:gd name="T27" fmla="*/ 100 h 143"/>
                <a:gd name="T28" fmla="*/ 67 w 113"/>
                <a:gd name="T29" fmla="*/ 86 h 143"/>
                <a:gd name="T30" fmla="*/ 64 w 113"/>
                <a:gd name="T31" fmla="*/ 80 h 143"/>
                <a:gd name="T32" fmla="*/ 65 w 113"/>
                <a:gd name="T33" fmla="*/ 88 h 143"/>
                <a:gd name="T34" fmla="*/ 71 w 113"/>
                <a:gd name="T35" fmla="*/ 96 h 143"/>
                <a:gd name="T36" fmla="*/ 51 w 113"/>
                <a:gd name="T37" fmla="*/ 78 h 143"/>
                <a:gd name="T38" fmla="*/ 56 w 113"/>
                <a:gd name="T39" fmla="*/ 83 h 143"/>
                <a:gd name="T40" fmla="*/ 83 w 113"/>
                <a:gd name="T41" fmla="*/ 67 h 143"/>
                <a:gd name="T42" fmla="*/ 84 w 113"/>
                <a:gd name="T43" fmla="*/ 68 h 143"/>
                <a:gd name="T44" fmla="*/ 13 w 113"/>
                <a:gd name="T45" fmla="*/ 64 h 143"/>
                <a:gd name="T46" fmla="*/ 14 w 113"/>
                <a:gd name="T47" fmla="*/ 73 h 143"/>
                <a:gd name="T48" fmla="*/ 19 w 113"/>
                <a:gd name="T49" fmla="*/ 72 h 143"/>
                <a:gd name="T50" fmla="*/ 18 w 113"/>
                <a:gd name="T51" fmla="*/ 64 h 143"/>
                <a:gd name="T52" fmla="*/ 17 w 113"/>
                <a:gd name="T53" fmla="*/ 64 h 143"/>
                <a:gd name="T54" fmla="*/ 59 w 113"/>
                <a:gd name="T55" fmla="*/ 53 h 143"/>
                <a:gd name="T56" fmla="*/ 61 w 113"/>
                <a:gd name="T57" fmla="*/ 58 h 143"/>
                <a:gd name="T58" fmla="*/ 61 w 113"/>
                <a:gd name="T59" fmla="*/ 66 h 143"/>
                <a:gd name="T60" fmla="*/ 66 w 113"/>
                <a:gd name="T61" fmla="*/ 65 h 143"/>
                <a:gd name="T62" fmla="*/ 25 w 113"/>
                <a:gd name="T63" fmla="*/ 44 h 143"/>
                <a:gd name="T64" fmla="*/ 27 w 113"/>
                <a:gd name="T65" fmla="*/ 46 h 143"/>
                <a:gd name="T66" fmla="*/ 14 w 113"/>
                <a:gd name="T67" fmla="*/ 46 h 143"/>
                <a:gd name="T68" fmla="*/ 10 w 113"/>
                <a:gd name="T69" fmla="*/ 46 h 143"/>
                <a:gd name="T70" fmla="*/ 7 w 113"/>
                <a:gd name="T71" fmla="*/ 54 h 143"/>
                <a:gd name="T72" fmla="*/ 6 w 113"/>
                <a:gd name="T73" fmla="*/ 59 h 143"/>
                <a:gd name="T74" fmla="*/ 10 w 113"/>
                <a:gd name="T75" fmla="*/ 62 h 143"/>
                <a:gd name="T76" fmla="*/ 16 w 113"/>
                <a:gd name="T77" fmla="*/ 58 h 143"/>
                <a:gd name="T78" fmla="*/ 42 w 113"/>
                <a:gd name="T79" fmla="*/ 32 h 143"/>
                <a:gd name="T80" fmla="*/ 43 w 113"/>
                <a:gd name="T81" fmla="*/ 36 h 143"/>
                <a:gd name="T82" fmla="*/ 51 w 113"/>
                <a:gd name="T83" fmla="*/ 46 h 143"/>
                <a:gd name="T84" fmla="*/ 48 w 113"/>
                <a:gd name="T85" fmla="*/ 52 h 143"/>
                <a:gd name="T86" fmla="*/ 52 w 113"/>
                <a:gd name="T87" fmla="*/ 44 h 143"/>
                <a:gd name="T88" fmla="*/ 43 w 113"/>
                <a:gd name="T89" fmla="*/ 34 h 143"/>
                <a:gd name="T90" fmla="*/ 7 w 113"/>
                <a:gd name="T91" fmla="*/ 5 h 143"/>
                <a:gd name="T92" fmla="*/ 0 w 113"/>
                <a:gd name="T93" fmla="*/ 5 h 143"/>
                <a:gd name="T94" fmla="*/ 15 w 113"/>
                <a:gd name="T95" fmla="*/ 7 h 143"/>
                <a:gd name="T96" fmla="*/ 15 w 113"/>
                <a:gd name="T97" fmla="*/ 4 h 143"/>
                <a:gd name="T98" fmla="*/ 33 w 113"/>
                <a:gd name="T99" fmla="*/ 23 h 143"/>
                <a:gd name="T100" fmla="*/ 35 w 113"/>
                <a:gd name="T101" fmla="*/ 7 h 143"/>
                <a:gd name="T102" fmla="*/ 31 w 113"/>
                <a:gd name="T103" fmla="*/ 3 h 143"/>
                <a:gd name="T104" fmla="*/ 22 w 113"/>
                <a:gd name="T105" fmla="*/ 1 h 143"/>
                <a:gd name="T106" fmla="*/ 35 w 113"/>
                <a:gd name="T107" fmla="*/ 10 h 143"/>
                <a:gd name="T108" fmla="*/ 31 w 113"/>
                <a:gd name="T109" fmla="*/ 19 h 143"/>
                <a:gd name="T110" fmla="*/ 32 w 113"/>
                <a:gd name="T111" fmla="*/ 24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13" h="143">
                  <a:moveTo>
                    <a:pt x="104" y="136"/>
                  </a:moveTo>
                  <a:lnTo>
                    <a:pt x="104" y="134"/>
                  </a:lnTo>
                  <a:lnTo>
                    <a:pt x="103" y="133"/>
                  </a:lnTo>
                  <a:lnTo>
                    <a:pt x="101" y="136"/>
                  </a:lnTo>
                  <a:lnTo>
                    <a:pt x="100" y="137"/>
                  </a:lnTo>
                  <a:lnTo>
                    <a:pt x="99" y="137"/>
                  </a:lnTo>
                  <a:lnTo>
                    <a:pt x="96" y="136"/>
                  </a:lnTo>
                  <a:lnTo>
                    <a:pt x="94" y="136"/>
                  </a:lnTo>
                  <a:lnTo>
                    <a:pt x="92" y="138"/>
                  </a:lnTo>
                  <a:lnTo>
                    <a:pt x="90" y="139"/>
                  </a:lnTo>
                  <a:lnTo>
                    <a:pt x="90" y="139"/>
                  </a:lnTo>
                  <a:lnTo>
                    <a:pt x="90" y="140"/>
                  </a:lnTo>
                  <a:lnTo>
                    <a:pt x="89" y="141"/>
                  </a:lnTo>
                  <a:lnTo>
                    <a:pt x="89" y="142"/>
                  </a:lnTo>
                  <a:lnTo>
                    <a:pt x="90" y="143"/>
                  </a:lnTo>
                  <a:lnTo>
                    <a:pt x="96" y="143"/>
                  </a:lnTo>
                  <a:lnTo>
                    <a:pt x="100" y="142"/>
                  </a:lnTo>
                  <a:lnTo>
                    <a:pt x="103" y="138"/>
                  </a:lnTo>
                  <a:lnTo>
                    <a:pt x="104" y="136"/>
                  </a:lnTo>
                  <a:close/>
                  <a:moveTo>
                    <a:pt x="107" y="129"/>
                  </a:moveTo>
                  <a:lnTo>
                    <a:pt x="105" y="128"/>
                  </a:lnTo>
                  <a:lnTo>
                    <a:pt x="104" y="129"/>
                  </a:lnTo>
                  <a:lnTo>
                    <a:pt x="104" y="130"/>
                  </a:lnTo>
                  <a:lnTo>
                    <a:pt x="107" y="129"/>
                  </a:lnTo>
                  <a:lnTo>
                    <a:pt x="107" y="129"/>
                  </a:lnTo>
                  <a:close/>
                  <a:moveTo>
                    <a:pt x="107" y="107"/>
                  </a:moveTo>
                  <a:lnTo>
                    <a:pt x="105" y="106"/>
                  </a:lnTo>
                  <a:lnTo>
                    <a:pt x="104" y="108"/>
                  </a:lnTo>
                  <a:lnTo>
                    <a:pt x="105" y="109"/>
                  </a:lnTo>
                  <a:lnTo>
                    <a:pt x="108" y="108"/>
                  </a:lnTo>
                  <a:lnTo>
                    <a:pt x="110" y="109"/>
                  </a:lnTo>
                  <a:lnTo>
                    <a:pt x="112" y="110"/>
                  </a:lnTo>
                  <a:lnTo>
                    <a:pt x="113" y="109"/>
                  </a:lnTo>
                  <a:lnTo>
                    <a:pt x="113" y="109"/>
                  </a:lnTo>
                  <a:lnTo>
                    <a:pt x="111" y="108"/>
                  </a:lnTo>
                  <a:lnTo>
                    <a:pt x="109" y="107"/>
                  </a:lnTo>
                  <a:lnTo>
                    <a:pt x="108" y="107"/>
                  </a:lnTo>
                  <a:lnTo>
                    <a:pt x="107" y="107"/>
                  </a:lnTo>
                  <a:lnTo>
                    <a:pt x="107" y="107"/>
                  </a:lnTo>
                  <a:close/>
                  <a:moveTo>
                    <a:pt x="82" y="112"/>
                  </a:moveTo>
                  <a:lnTo>
                    <a:pt x="85" y="110"/>
                  </a:lnTo>
                  <a:lnTo>
                    <a:pt x="87" y="109"/>
                  </a:lnTo>
                  <a:lnTo>
                    <a:pt x="91" y="104"/>
                  </a:lnTo>
                  <a:lnTo>
                    <a:pt x="90" y="102"/>
                  </a:lnTo>
                  <a:lnTo>
                    <a:pt x="91" y="100"/>
                  </a:lnTo>
                  <a:lnTo>
                    <a:pt x="89" y="100"/>
                  </a:lnTo>
                  <a:lnTo>
                    <a:pt x="88" y="102"/>
                  </a:lnTo>
                  <a:lnTo>
                    <a:pt x="88" y="103"/>
                  </a:lnTo>
                  <a:lnTo>
                    <a:pt x="89" y="103"/>
                  </a:lnTo>
                  <a:lnTo>
                    <a:pt x="89" y="104"/>
                  </a:lnTo>
                  <a:lnTo>
                    <a:pt x="88" y="106"/>
                  </a:lnTo>
                  <a:lnTo>
                    <a:pt x="87" y="106"/>
                  </a:lnTo>
                  <a:lnTo>
                    <a:pt x="87" y="107"/>
                  </a:lnTo>
                  <a:lnTo>
                    <a:pt x="86" y="107"/>
                  </a:lnTo>
                  <a:lnTo>
                    <a:pt x="85" y="109"/>
                  </a:lnTo>
                  <a:lnTo>
                    <a:pt x="82" y="112"/>
                  </a:lnTo>
                  <a:lnTo>
                    <a:pt x="81" y="113"/>
                  </a:lnTo>
                  <a:lnTo>
                    <a:pt x="82" y="112"/>
                  </a:lnTo>
                  <a:lnTo>
                    <a:pt x="82" y="112"/>
                  </a:lnTo>
                  <a:close/>
                  <a:moveTo>
                    <a:pt x="86" y="100"/>
                  </a:moveTo>
                  <a:lnTo>
                    <a:pt x="85" y="100"/>
                  </a:lnTo>
                  <a:lnTo>
                    <a:pt x="84" y="98"/>
                  </a:lnTo>
                  <a:lnTo>
                    <a:pt x="82" y="98"/>
                  </a:lnTo>
                  <a:lnTo>
                    <a:pt x="82" y="98"/>
                  </a:lnTo>
                  <a:lnTo>
                    <a:pt x="82" y="99"/>
                  </a:lnTo>
                  <a:lnTo>
                    <a:pt x="82" y="101"/>
                  </a:lnTo>
                  <a:lnTo>
                    <a:pt x="83" y="100"/>
                  </a:lnTo>
                  <a:lnTo>
                    <a:pt x="86" y="102"/>
                  </a:lnTo>
                  <a:lnTo>
                    <a:pt x="87" y="101"/>
                  </a:lnTo>
                  <a:lnTo>
                    <a:pt x="86" y="100"/>
                  </a:lnTo>
                  <a:close/>
                  <a:moveTo>
                    <a:pt x="71" y="96"/>
                  </a:moveTo>
                  <a:lnTo>
                    <a:pt x="71" y="93"/>
                  </a:lnTo>
                  <a:lnTo>
                    <a:pt x="70" y="91"/>
                  </a:lnTo>
                  <a:lnTo>
                    <a:pt x="68" y="90"/>
                  </a:lnTo>
                  <a:lnTo>
                    <a:pt x="67" y="86"/>
                  </a:lnTo>
                  <a:lnTo>
                    <a:pt x="66" y="83"/>
                  </a:lnTo>
                  <a:lnTo>
                    <a:pt x="65" y="81"/>
                  </a:lnTo>
                  <a:lnTo>
                    <a:pt x="64" y="77"/>
                  </a:lnTo>
                  <a:lnTo>
                    <a:pt x="64" y="79"/>
                  </a:lnTo>
                  <a:lnTo>
                    <a:pt x="64" y="80"/>
                  </a:lnTo>
                  <a:lnTo>
                    <a:pt x="65" y="82"/>
                  </a:lnTo>
                  <a:lnTo>
                    <a:pt x="66" y="86"/>
                  </a:lnTo>
                  <a:lnTo>
                    <a:pt x="67" y="87"/>
                  </a:lnTo>
                  <a:lnTo>
                    <a:pt x="66" y="88"/>
                  </a:lnTo>
                  <a:lnTo>
                    <a:pt x="65" y="88"/>
                  </a:lnTo>
                  <a:lnTo>
                    <a:pt x="64" y="89"/>
                  </a:lnTo>
                  <a:lnTo>
                    <a:pt x="66" y="90"/>
                  </a:lnTo>
                  <a:lnTo>
                    <a:pt x="69" y="92"/>
                  </a:lnTo>
                  <a:lnTo>
                    <a:pt x="71" y="97"/>
                  </a:lnTo>
                  <a:lnTo>
                    <a:pt x="71" y="96"/>
                  </a:lnTo>
                  <a:lnTo>
                    <a:pt x="71" y="96"/>
                  </a:lnTo>
                  <a:close/>
                  <a:moveTo>
                    <a:pt x="56" y="83"/>
                  </a:moveTo>
                  <a:lnTo>
                    <a:pt x="54" y="82"/>
                  </a:lnTo>
                  <a:lnTo>
                    <a:pt x="54" y="81"/>
                  </a:lnTo>
                  <a:lnTo>
                    <a:pt x="51" y="78"/>
                  </a:lnTo>
                  <a:lnTo>
                    <a:pt x="50" y="77"/>
                  </a:lnTo>
                  <a:lnTo>
                    <a:pt x="49" y="79"/>
                  </a:lnTo>
                  <a:lnTo>
                    <a:pt x="50" y="79"/>
                  </a:lnTo>
                  <a:lnTo>
                    <a:pt x="54" y="82"/>
                  </a:lnTo>
                  <a:lnTo>
                    <a:pt x="56" y="83"/>
                  </a:lnTo>
                  <a:lnTo>
                    <a:pt x="56" y="83"/>
                  </a:lnTo>
                  <a:lnTo>
                    <a:pt x="56" y="83"/>
                  </a:lnTo>
                  <a:close/>
                  <a:moveTo>
                    <a:pt x="84" y="68"/>
                  </a:moveTo>
                  <a:lnTo>
                    <a:pt x="83" y="67"/>
                  </a:lnTo>
                  <a:lnTo>
                    <a:pt x="83" y="67"/>
                  </a:lnTo>
                  <a:lnTo>
                    <a:pt x="82" y="67"/>
                  </a:lnTo>
                  <a:lnTo>
                    <a:pt x="80" y="71"/>
                  </a:lnTo>
                  <a:lnTo>
                    <a:pt x="82" y="71"/>
                  </a:lnTo>
                  <a:lnTo>
                    <a:pt x="84" y="68"/>
                  </a:lnTo>
                  <a:lnTo>
                    <a:pt x="84" y="68"/>
                  </a:lnTo>
                  <a:close/>
                  <a:moveTo>
                    <a:pt x="17" y="64"/>
                  </a:moveTo>
                  <a:lnTo>
                    <a:pt x="16" y="62"/>
                  </a:lnTo>
                  <a:lnTo>
                    <a:pt x="15" y="63"/>
                  </a:lnTo>
                  <a:lnTo>
                    <a:pt x="14" y="63"/>
                  </a:lnTo>
                  <a:lnTo>
                    <a:pt x="13" y="64"/>
                  </a:lnTo>
                  <a:lnTo>
                    <a:pt x="12" y="64"/>
                  </a:lnTo>
                  <a:lnTo>
                    <a:pt x="11" y="64"/>
                  </a:lnTo>
                  <a:lnTo>
                    <a:pt x="12" y="68"/>
                  </a:lnTo>
                  <a:lnTo>
                    <a:pt x="13" y="69"/>
                  </a:lnTo>
                  <a:lnTo>
                    <a:pt x="14" y="73"/>
                  </a:lnTo>
                  <a:lnTo>
                    <a:pt x="15" y="73"/>
                  </a:lnTo>
                  <a:lnTo>
                    <a:pt x="14" y="75"/>
                  </a:lnTo>
                  <a:lnTo>
                    <a:pt x="18" y="75"/>
                  </a:lnTo>
                  <a:lnTo>
                    <a:pt x="19" y="73"/>
                  </a:lnTo>
                  <a:lnTo>
                    <a:pt x="19" y="72"/>
                  </a:lnTo>
                  <a:lnTo>
                    <a:pt x="19" y="72"/>
                  </a:lnTo>
                  <a:lnTo>
                    <a:pt x="19" y="71"/>
                  </a:lnTo>
                  <a:lnTo>
                    <a:pt x="19" y="70"/>
                  </a:lnTo>
                  <a:lnTo>
                    <a:pt x="19" y="66"/>
                  </a:lnTo>
                  <a:lnTo>
                    <a:pt x="18" y="64"/>
                  </a:lnTo>
                  <a:lnTo>
                    <a:pt x="16" y="67"/>
                  </a:lnTo>
                  <a:lnTo>
                    <a:pt x="15" y="66"/>
                  </a:lnTo>
                  <a:lnTo>
                    <a:pt x="17" y="64"/>
                  </a:lnTo>
                  <a:lnTo>
                    <a:pt x="17" y="64"/>
                  </a:lnTo>
                  <a:lnTo>
                    <a:pt x="17" y="64"/>
                  </a:lnTo>
                  <a:close/>
                  <a:moveTo>
                    <a:pt x="66" y="65"/>
                  </a:moveTo>
                  <a:lnTo>
                    <a:pt x="62" y="60"/>
                  </a:lnTo>
                  <a:lnTo>
                    <a:pt x="62" y="59"/>
                  </a:lnTo>
                  <a:lnTo>
                    <a:pt x="60" y="53"/>
                  </a:lnTo>
                  <a:lnTo>
                    <a:pt x="59" y="53"/>
                  </a:lnTo>
                  <a:lnTo>
                    <a:pt x="58" y="53"/>
                  </a:lnTo>
                  <a:lnTo>
                    <a:pt x="58" y="54"/>
                  </a:lnTo>
                  <a:lnTo>
                    <a:pt x="59" y="56"/>
                  </a:lnTo>
                  <a:lnTo>
                    <a:pt x="59" y="57"/>
                  </a:lnTo>
                  <a:lnTo>
                    <a:pt x="61" y="58"/>
                  </a:lnTo>
                  <a:lnTo>
                    <a:pt x="62" y="62"/>
                  </a:lnTo>
                  <a:lnTo>
                    <a:pt x="64" y="63"/>
                  </a:lnTo>
                  <a:lnTo>
                    <a:pt x="63" y="64"/>
                  </a:lnTo>
                  <a:lnTo>
                    <a:pt x="62" y="66"/>
                  </a:lnTo>
                  <a:lnTo>
                    <a:pt x="61" y="66"/>
                  </a:lnTo>
                  <a:lnTo>
                    <a:pt x="62" y="66"/>
                  </a:lnTo>
                  <a:lnTo>
                    <a:pt x="64" y="66"/>
                  </a:lnTo>
                  <a:lnTo>
                    <a:pt x="66" y="66"/>
                  </a:lnTo>
                  <a:lnTo>
                    <a:pt x="66" y="65"/>
                  </a:lnTo>
                  <a:lnTo>
                    <a:pt x="66" y="65"/>
                  </a:lnTo>
                  <a:close/>
                  <a:moveTo>
                    <a:pt x="27" y="46"/>
                  </a:moveTo>
                  <a:lnTo>
                    <a:pt x="29" y="45"/>
                  </a:lnTo>
                  <a:lnTo>
                    <a:pt x="29" y="45"/>
                  </a:lnTo>
                  <a:lnTo>
                    <a:pt x="28" y="44"/>
                  </a:lnTo>
                  <a:lnTo>
                    <a:pt x="25" y="44"/>
                  </a:lnTo>
                  <a:lnTo>
                    <a:pt x="23" y="45"/>
                  </a:lnTo>
                  <a:lnTo>
                    <a:pt x="22" y="46"/>
                  </a:lnTo>
                  <a:lnTo>
                    <a:pt x="23" y="46"/>
                  </a:lnTo>
                  <a:lnTo>
                    <a:pt x="24" y="46"/>
                  </a:lnTo>
                  <a:lnTo>
                    <a:pt x="27" y="46"/>
                  </a:lnTo>
                  <a:lnTo>
                    <a:pt x="27" y="46"/>
                  </a:lnTo>
                  <a:close/>
                  <a:moveTo>
                    <a:pt x="17" y="53"/>
                  </a:moveTo>
                  <a:lnTo>
                    <a:pt x="15" y="51"/>
                  </a:lnTo>
                  <a:lnTo>
                    <a:pt x="15" y="47"/>
                  </a:lnTo>
                  <a:lnTo>
                    <a:pt x="14" y="46"/>
                  </a:lnTo>
                  <a:lnTo>
                    <a:pt x="15" y="44"/>
                  </a:lnTo>
                  <a:lnTo>
                    <a:pt x="13" y="43"/>
                  </a:lnTo>
                  <a:lnTo>
                    <a:pt x="11" y="41"/>
                  </a:lnTo>
                  <a:lnTo>
                    <a:pt x="10" y="42"/>
                  </a:lnTo>
                  <a:lnTo>
                    <a:pt x="10" y="46"/>
                  </a:lnTo>
                  <a:lnTo>
                    <a:pt x="9" y="47"/>
                  </a:lnTo>
                  <a:lnTo>
                    <a:pt x="6" y="52"/>
                  </a:lnTo>
                  <a:lnTo>
                    <a:pt x="7" y="53"/>
                  </a:lnTo>
                  <a:lnTo>
                    <a:pt x="7" y="53"/>
                  </a:lnTo>
                  <a:lnTo>
                    <a:pt x="7" y="54"/>
                  </a:lnTo>
                  <a:lnTo>
                    <a:pt x="5" y="56"/>
                  </a:lnTo>
                  <a:lnTo>
                    <a:pt x="5" y="55"/>
                  </a:lnTo>
                  <a:lnTo>
                    <a:pt x="3" y="55"/>
                  </a:lnTo>
                  <a:lnTo>
                    <a:pt x="4" y="57"/>
                  </a:lnTo>
                  <a:lnTo>
                    <a:pt x="6" y="59"/>
                  </a:lnTo>
                  <a:lnTo>
                    <a:pt x="7" y="59"/>
                  </a:lnTo>
                  <a:lnTo>
                    <a:pt x="9" y="58"/>
                  </a:lnTo>
                  <a:lnTo>
                    <a:pt x="9" y="60"/>
                  </a:lnTo>
                  <a:lnTo>
                    <a:pt x="10" y="61"/>
                  </a:lnTo>
                  <a:lnTo>
                    <a:pt x="10" y="62"/>
                  </a:lnTo>
                  <a:lnTo>
                    <a:pt x="11" y="61"/>
                  </a:lnTo>
                  <a:lnTo>
                    <a:pt x="14" y="60"/>
                  </a:lnTo>
                  <a:lnTo>
                    <a:pt x="15" y="60"/>
                  </a:lnTo>
                  <a:lnTo>
                    <a:pt x="16" y="59"/>
                  </a:lnTo>
                  <a:lnTo>
                    <a:pt x="16" y="58"/>
                  </a:lnTo>
                  <a:lnTo>
                    <a:pt x="17" y="56"/>
                  </a:lnTo>
                  <a:lnTo>
                    <a:pt x="17" y="53"/>
                  </a:lnTo>
                  <a:lnTo>
                    <a:pt x="17" y="53"/>
                  </a:lnTo>
                  <a:close/>
                  <a:moveTo>
                    <a:pt x="43" y="34"/>
                  </a:moveTo>
                  <a:lnTo>
                    <a:pt x="42" y="32"/>
                  </a:lnTo>
                  <a:lnTo>
                    <a:pt x="41" y="32"/>
                  </a:lnTo>
                  <a:lnTo>
                    <a:pt x="41" y="34"/>
                  </a:lnTo>
                  <a:lnTo>
                    <a:pt x="40" y="36"/>
                  </a:lnTo>
                  <a:lnTo>
                    <a:pt x="42" y="35"/>
                  </a:lnTo>
                  <a:lnTo>
                    <a:pt x="43" y="36"/>
                  </a:lnTo>
                  <a:lnTo>
                    <a:pt x="45" y="38"/>
                  </a:lnTo>
                  <a:lnTo>
                    <a:pt x="48" y="38"/>
                  </a:lnTo>
                  <a:lnTo>
                    <a:pt x="49" y="41"/>
                  </a:lnTo>
                  <a:lnTo>
                    <a:pt x="51" y="43"/>
                  </a:lnTo>
                  <a:lnTo>
                    <a:pt x="51" y="46"/>
                  </a:lnTo>
                  <a:lnTo>
                    <a:pt x="50" y="47"/>
                  </a:lnTo>
                  <a:lnTo>
                    <a:pt x="49" y="50"/>
                  </a:lnTo>
                  <a:lnTo>
                    <a:pt x="47" y="50"/>
                  </a:lnTo>
                  <a:lnTo>
                    <a:pt x="47" y="51"/>
                  </a:lnTo>
                  <a:lnTo>
                    <a:pt x="48" y="52"/>
                  </a:lnTo>
                  <a:lnTo>
                    <a:pt x="49" y="53"/>
                  </a:lnTo>
                  <a:lnTo>
                    <a:pt x="50" y="54"/>
                  </a:lnTo>
                  <a:lnTo>
                    <a:pt x="50" y="51"/>
                  </a:lnTo>
                  <a:lnTo>
                    <a:pt x="51" y="48"/>
                  </a:lnTo>
                  <a:lnTo>
                    <a:pt x="52" y="44"/>
                  </a:lnTo>
                  <a:lnTo>
                    <a:pt x="52" y="43"/>
                  </a:lnTo>
                  <a:lnTo>
                    <a:pt x="51" y="42"/>
                  </a:lnTo>
                  <a:lnTo>
                    <a:pt x="48" y="38"/>
                  </a:lnTo>
                  <a:lnTo>
                    <a:pt x="45" y="37"/>
                  </a:lnTo>
                  <a:lnTo>
                    <a:pt x="43" y="34"/>
                  </a:lnTo>
                  <a:lnTo>
                    <a:pt x="43" y="34"/>
                  </a:lnTo>
                  <a:close/>
                  <a:moveTo>
                    <a:pt x="10" y="4"/>
                  </a:moveTo>
                  <a:lnTo>
                    <a:pt x="8" y="4"/>
                  </a:lnTo>
                  <a:lnTo>
                    <a:pt x="7" y="4"/>
                  </a:lnTo>
                  <a:lnTo>
                    <a:pt x="7" y="5"/>
                  </a:lnTo>
                  <a:lnTo>
                    <a:pt x="7" y="6"/>
                  </a:lnTo>
                  <a:lnTo>
                    <a:pt x="5" y="8"/>
                  </a:lnTo>
                  <a:lnTo>
                    <a:pt x="3" y="8"/>
                  </a:lnTo>
                  <a:lnTo>
                    <a:pt x="1" y="6"/>
                  </a:lnTo>
                  <a:lnTo>
                    <a:pt x="0" y="5"/>
                  </a:lnTo>
                  <a:lnTo>
                    <a:pt x="2" y="10"/>
                  </a:lnTo>
                  <a:lnTo>
                    <a:pt x="3" y="10"/>
                  </a:lnTo>
                  <a:lnTo>
                    <a:pt x="5" y="10"/>
                  </a:lnTo>
                  <a:lnTo>
                    <a:pt x="9" y="9"/>
                  </a:lnTo>
                  <a:lnTo>
                    <a:pt x="15" y="7"/>
                  </a:lnTo>
                  <a:lnTo>
                    <a:pt x="21" y="6"/>
                  </a:lnTo>
                  <a:lnTo>
                    <a:pt x="21" y="5"/>
                  </a:lnTo>
                  <a:lnTo>
                    <a:pt x="21" y="4"/>
                  </a:lnTo>
                  <a:lnTo>
                    <a:pt x="18" y="5"/>
                  </a:lnTo>
                  <a:lnTo>
                    <a:pt x="15" y="4"/>
                  </a:lnTo>
                  <a:lnTo>
                    <a:pt x="14" y="5"/>
                  </a:lnTo>
                  <a:lnTo>
                    <a:pt x="12" y="5"/>
                  </a:lnTo>
                  <a:lnTo>
                    <a:pt x="10" y="4"/>
                  </a:lnTo>
                  <a:close/>
                  <a:moveTo>
                    <a:pt x="32" y="24"/>
                  </a:moveTo>
                  <a:lnTo>
                    <a:pt x="33" y="23"/>
                  </a:lnTo>
                  <a:lnTo>
                    <a:pt x="35" y="17"/>
                  </a:lnTo>
                  <a:lnTo>
                    <a:pt x="38" y="14"/>
                  </a:lnTo>
                  <a:lnTo>
                    <a:pt x="38" y="10"/>
                  </a:lnTo>
                  <a:lnTo>
                    <a:pt x="36" y="8"/>
                  </a:lnTo>
                  <a:lnTo>
                    <a:pt x="35" y="7"/>
                  </a:lnTo>
                  <a:lnTo>
                    <a:pt x="34" y="6"/>
                  </a:lnTo>
                  <a:lnTo>
                    <a:pt x="35" y="5"/>
                  </a:lnTo>
                  <a:lnTo>
                    <a:pt x="34" y="5"/>
                  </a:lnTo>
                  <a:lnTo>
                    <a:pt x="33" y="4"/>
                  </a:lnTo>
                  <a:lnTo>
                    <a:pt x="31" y="3"/>
                  </a:lnTo>
                  <a:lnTo>
                    <a:pt x="29" y="1"/>
                  </a:lnTo>
                  <a:lnTo>
                    <a:pt x="28" y="1"/>
                  </a:lnTo>
                  <a:lnTo>
                    <a:pt x="25" y="0"/>
                  </a:lnTo>
                  <a:lnTo>
                    <a:pt x="24" y="0"/>
                  </a:lnTo>
                  <a:lnTo>
                    <a:pt x="22" y="1"/>
                  </a:lnTo>
                  <a:lnTo>
                    <a:pt x="25" y="1"/>
                  </a:lnTo>
                  <a:lnTo>
                    <a:pt x="30" y="2"/>
                  </a:lnTo>
                  <a:lnTo>
                    <a:pt x="33" y="7"/>
                  </a:lnTo>
                  <a:lnTo>
                    <a:pt x="35" y="9"/>
                  </a:lnTo>
                  <a:lnTo>
                    <a:pt x="35" y="10"/>
                  </a:lnTo>
                  <a:lnTo>
                    <a:pt x="34" y="12"/>
                  </a:lnTo>
                  <a:lnTo>
                    <a:pt x="34" y="14"/>
                  </a:lnTo>
                  <a:lnTo>
                    <a:pt x="33" y="16"/>
                  </a:lnTo>
                  <a:lnTo>
                    <a:pt x="33" y="18"/>
                  </a:lnTo>
                  <a:lnTo>
                    <a:pt x="31" y="19"/>
                  </a:lnTo>
                  <a:lnTo>
                    <a:pt x="29" y="21"/>
                  </a:lnTo>
                  <a:lnTo>
                    <a:pt x="30" y="22"/>
                  </a:lnTo>
                  <a:lnTo>
                    <a:pt x="31" y="25"/>
                  </a:lnTo>
                  <a:lnTo>
                    <a:pt x="32" y="24"/>
                  </a:lnTo>
                  <a:lnTo>
                    <a:pt x="32" y="24"/>
                  </a:ln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72" name="Bermuda"/>
            <p:cNvSpPr>
              <a:spLocks/>
            </p:cNvSpPr>
            <p:nvPr/>
          </p:nvSpPr>
          <p:spPr bwMode="auto">
            <a:xfrm>
              <a:off x="3943350" y="3262313"/>
              <a:ext cx="4762" cy="4763"/>
            </a:xfrm>
            <a:custGeom>
              <a:avLst/>
              <a:gdLst>
                <a:gd name="T0" fmla="*/ 2 w 3"/>
                <a:gd name="T1" fmla="*/ 2 h 3"/>
                <a:gd name="T2" fmla="*/ 3 w 3"/>
                <a:gd name="T3" fmla="*/ 0 h 3"/>
                <a:gd name="T4" fmla="*/ 3 w 3"/>
                <a:gd name="T5" fmla="*/ 0 h 3"/>
                <a:gd name="T6" fmla="*/ 1 w 3"/>
                <a:gd name="T7" fmla="*/ 2 h 3"/>
                <a:gd name="T8" fmla="*/ 0 w 3"/>
                <a:gd name="T9" fmla="*/ 3 h 3"/>
                <a:gd name="T10" fmla="*/ 0 w 3"/>
                <a:gd name="T11" fmla="*/ 3 h 3"/>
                <a:gd name="T12" fmla="*/ 0 w 3"/>
                <a:gd name="T13" fmla="*/ 3 h 3"/>
                <a:gd name="T14" fmla="*/ 2 w 3"/>
                <a:gd name="T15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" h="3">
                  <a:moveTo>
                    <a:pt x="2" y="2"/>
                  </a:moveTo>
                  <a:lnTo>
                    <a:pt x="3" y="0"/>
                  </a:lnTo>
                  <a:lnTo>
                    <a:pt x="3" y="0"/>
                  </a:lnTo>
                  <a:lnTo>
                    <a:pt x="1" y="2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2" y="2"/>
                  </a:ln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73" name="Barbados"/>
            <p:cNvSpPr>
              <a:spLocks/>
            </p:cNvSpPr>
            <p:nvPr/>
          </p:nvSpPr>
          <p:spPr bwMode="auto">
            <a:xfrm>
              <a:off x="4029075" y="3981451"/>
              <a:ext cx="6350" cy="7938"/>
            </a:xfrm>
            <a:custGeom>
              <a:avLst/>
              <a:gdLst>
                <a:gd name="T0" fmla="*/ 3 w 4"/>
                <a:gd name="T1" fmla="*/ 5 h 5"/>
                <a:gd name="T2" fmla="*/ 4 w 4"/>
                <a:gd name="T3" fmla="*/ 4 h 5"/>
                <a:gd name="T4" fmla="*/ 3 w 4"/>
                <a:gd name="T5" fmla="*/ 3 h 5"/>
                <a:gd name="T6" fmla="*/ 2 w 4"/>
                <a:gd name="T7" fmla="*/ 0 h 5"/>
                <a:gd name="T8" fmla="*/ 0 w 4"/>
                <a:gd name="T9" fmla="*/ 0 h 5"/>
                <a:gd name="T10" fmla="*/ 0 w 4"/>
                <a:gd name="T11" fmla="*/ 4 h 5"/>
                <a:gd name="T12" fmla="*/ 1 w 4"/>
                <a:gd name="T13" fmla="*/ 4 h 5"/>
                <a:gd name="T14" fmla="*/ 3 w 4"/>
                <a:gd name="T15" fmla="*/ 5 h 5"/>
                <a:gd name="T16" fmla="*/ 3 w 4"/>
                <a:gd name="T17" fmla="*/ 5 h 5"/>
                <a:gd name="T18" fmla="*/ 3 w 4"/>
                <a:gd name="T1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" h="5">
                  <a:moveTo>
                    <a:pt x="3" y="5"/>
                  </a:moveTo>
                  <a:lnTo>
                    <a:pt x="4" y="4"/>
                  </a:lnTo>
                  <a:lnTo>
                    <a:pt x="3" y="3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4"/>
                  </a:lnTo>
                  <a:lnTo>
                    <a:pt x="1" y="4"/>
                  </a:lnTo>
                  <a:lnTo>
                    <a:pt x="3" y="5"/>
                  </a:lnTo>
                  <a:lnTo>
                    <a:pt x="3" y="5"/>
                  </a:lnTo>
                  <a:lnTo>
                    <a:pt x="3" y="5"/>
                  </a:ln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74" name="Comoros"/>
            <p:cNvSpPr>
              <a:spLocks noEditPoints="1"/>
            </p:cNvSpPr>
            <p:nvPr/>
          </p:nvSpPr>
          <p:spPr bwMode="auto">
            <a:xfrm>
              <a:off x="7431087" y="4911726"/>
              <a:ext cx="42862" cy="38100"/>
            </a:xfrm>
            <a:custGeom>
              <a:avLst/>
              <a:gdLst>
                <a:gd name="T0" fmla="*/ 12 w 27"/>
                <a:gd name="T1" fmla="*/ 23 h 24"/>
                <a:gd name="T2" fmla="*/ 11 w 27"/>
                <a:gd name="T3" fmla="*/ 21 h 24"/>
                <a:gd name="T4" fmla="*/ 9 w 27"/>
                <a:gd name="T5" fmla="*/ 21 h 24"/>
                <a:gd name="T6" fmla="*/ 9 w 27"/>
                <a:gd name="T7" fmla="*/ 22 h 24"/>
                <a:gd name="T8" fmla="*/ 10 w 27"/>
                <a:gd name="T9" fmla="*/ 23 h 24"/>
                <a:gd name="T10" fmla="*/ 13 w 27"/>
                <a:gd name="T11" fmla="*/ 24 h 24"/>
                <a:gd name="T12" fmla="*/ 12 w 27"/>
                <a:gd name="T13" fmla="*/ 23 h 24"/>
                <a:gd name="T14" fmla="*/ 12 w 27"/>
                <a:gd name="T15" fmla="*/ 23 h 24"/>
                <a:gd name="T16" fmla="*/ 27 w 27"/>
                <a:gd name="T17" fmla="*/ 17 h 24"/>
                <a:gd name="T18" fmla="*/ 27 w 27"/>
                <a:gd name="T19" fmla="*/ 17 h 24"/>
                <a:gd name="T20" fmla="*/ 26 w 27"/>
                <a:gd name="T21" fmla="*/ 17 h 24"/>
                <a:gd name="T22" fmla="*/ 25 w 27"/>
                <a:gd name="T23" fmla="*/ 18 h 24"/>
                <a:gd name="T24" fmla="*/ 25 w 27"/>
                <a:gd name="T25" fmla="*/ 19 h 24"/>
                <a:gd name="T26" fmla="*/ 24 w 27"/>
                <a:gd name="T27" fmla="*/ 19 h 24"/>
                <a:gd name="T28" fmla="*/ 23 w 27"/>
                <a:gd name="T29" fmla="*/ 19 h 24"/>
                <a:gd name="T30" fmla="*/ 21 w 27"/>
                <a:gd name="T31" fmla="*/ 19 h 24"/>
                <a:gd name="T32" fmla="*/ 25 w 27"/>
                <a:gd name="T33" fmla="*/ 21 h 24"/>
                <a:gd name="T34" fmla="*/ 27 w 27"/>
                <a:gd name="T35" fmla="*/ 23 h 24"/>
                <a:gd name="T36" fmla="*/ 27 w 27"/>
                <a:gd name="T37" fmla="*/ 23 h 24"/>
                <a:gd name="T38" fmla="*/ 27 w 27"/>
                <a:gd name="T39" fmla="*/ 23 h 24"/>
                <a:gd name="T40" fmla="*/ 27 w 27"/>
                <a:gd name="T41" fmla="*/ 21 h 24"/>
                <a:gd name="T42" fmla="*/ 27 w 27"/>
                <a:gd name="T43" fmla="*/ 17 h 24"/>
                <a:gd name="T44" fmla="*/ 27 w 27"/>
                <a:gd name="T45" fmla="*/ 17 h 24"/>
                <a:gd name="T46" fmla="*/ 6 w 27"/>
                <a:gd name="T47" fmla="*/ 13 h 24"/>
                <a:gd name="T48" fmla="*/ 6 w 27"/>
                <a:gd name="T49" fmla="*/ 11 h 24"/>
                <a:gd name="T50" fmla="*/ 6 w 27"/>
                <a:gd name="T51" fmla="*/ 9 h 24"/>
                <a:gd name="T52" fmla="*/ 4 w 27"/>
                <a:gd name="T53" fmla="*/ 6 h 24"/>
                <a:gd name="T54" fmla="*/ 4 w 27"/>
                <a:gd name="T55" fmla="*/ 1 h 24"/>
                <a:gd name="T56" fmla="*/ 4 w 27"/>
                <a:gd name="T57" fmla="*/ 0 h 24"/>
                <a:gd name="T58" fmla="*/ 2 w 27"/>
                <a:gd name="T59" fmla="*/ 0 h 24"/>
                <a:gd name="T60" fmla="*/ 2 w 27"/>
                <a:gd name="T61" fmla="*/ 0 h 24"/>
                <a:gd name="T62" fmla="*/ 2 w 27"/>
                <a:gd name="T63" fmla="*/ 2 h 24"/>
                <a:gd name="T64" fmla="*/ 0 w 27"/>
                <a:gd name="T65" fmla="*/ 9 h 24"/>
                <a:gd name="T66" fmla="*/ 2 w 27"/>
                <a:gd name="T67" fmla="*/ 11 h 24"/>
                <a:gd name="T68" fmla="*/ 3 w 27"/>
                <a:gd name="T69" fmla="*/ 11 h 24"/>
                <a:gd name="T70" fmla="*/ 5 w 27"/>
                <a:gd name="T71" fmla="*/ 13 h 24"/>
                <a:gd name="T72" fmla="*/ 6 w 27"/>
                <a:gd name="T73" fmla="*/ 13 h 24"/>
                <a:gd name="T74" fmla="*/ 6 w 27"/>
                <a:gd name="T75" fmla="*/ 13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27" h="24">
                  <a:moveTo>
                    <a:pt x="12" y="23"/>
                  </a:moveTo>
                  <a:lnTo>
                    <a:pt x="11" y="21"/>
                  </a:lnTo>
                  <a:lnTo>
                    <a:pt x="9" y="21"/>
                  </a:lnTo>
                  <a:lnTo>
                    <a:pt x="9" y="22"/>
                  </a:lnTo>
                  <a:lnTo>
                    <a:pt x="10" y="23"/>
                  </a:lnTo>
                  <a:lnTo>
                    <a:pt x="13" y="24"/>
                  </a:lnTo>
                  <a:lnTo>
                    <a:pt x="12" y="23"/>
                  </a:lnTo>
                  <a:lnTo>
                    <a:pt x="12" y="23"/>
                  </a:lnTo>
                  <a:close/>
                  <a:moveTo>
                    <a:pt x="27" y="17"/>
                  </a:moveTo>
                  <a:lnTo>
                    <a:pt x="27" y="17"/>
                  </a:lnTo>
                  <a:lnTo>
                    <a:pt x="26" y="17"/>
                  </a:lnTo>
                  <a:lnTo>
                    <a:pt x="25" y="18"/>
                  </a:lnTo>
                  <a:lnTo>
                    <a:pt x="25" y="19"/>
                  </a:lnTo>
                  <a:lnTo>
                    <a:pt x="24" y="19"/>
                  </a:lnTo>
                  <a:lnTo>
                    <a:pt x="23" y="19"/>
                  </a:lnTo>
                  <a:lnTo>
                    <a:pt x="21" y="19"/>
                  </a:lnTo>
                  <a:lnTo>
                    <a:pt x="25" y="21"/>
                  </a:lnTo>
                  <a:lnTo>
                    <a:pt x="27" y="23"/>
                  </a:lnTo>
                  <a:lnTo>
                    <a:pt x="27" y="23"/>
                  </a:lnTo>
                  <a:lnTo>
                    <a:pt x="27" y="23"/>
                  </a:lnTo>
                  <a:lnTo>
                    <a:pt x="27" y="21"/>
                  </a:lnTo>
                  <a:lnTo>
                    <a:pt x="27" y="17"/>
                  </a:lnTo>
                  <a:lnTo>
                    <a:pt x="27" y="17"/>
                  </a:lnTo>
                  <a:close/>
                  <a:moveTo>
                    <a:pt x="6" y="13"/>
                  </a:moveTo>
                  <a:lnTo>
                    <a:pt x="6" y="11"/>
                  </a:lnTo>
                  <a:lnTo>
                    <a:pt x="6" y="9"/>
                  </a:lnTo>
                  <a:lnTo>
                    <a:pt x="4" y="6"/>
                  </a:lnTo>
                  <a:lnTo>
                    <a:pt x="4" y="1"/>
                  </a:lnTo>
                  <a:lnTo>
                    <a:pt x="4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2"/>
                  </a:lnTo>
                  <a:lnTo>
                    <a:pt x="0" y="9"/>
                  </a:lnTo>
                  <a:lnTo>
                    <a:pt x="2" y="11"/>
                  </a:lnTo>
                  <a:lnTo>
                    <a:pt x="3" y="11"/>
                  </a:lnTo>
                  <a:lnTo>
                    <a:pt x="5" y="13"/>
                  </a:lnTo>
                  <a:lnTo>
                    <a:pt x="6" y="13"/>
                  </a:lnTo>
                  <a:lnTo>
                    <a:pt x="6" y="13"/>
                  </a:ln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75" name="Cape Verde"/>
            <p:cNvSpPr>
              <a:spLocks noEditPoints="1"/>
            </p:cNvSpPr>
            <p:nvPr/>
          </p:nvSpPr>
          <p:spPr bwMode="auto">
            <a:xfrm>
              <a:off x="5167312" y="3833813"/>
              <a:ext cx="87312" cy="90488"/>
            </a:xfrm>
            <a:custGeom>
              <a:avLst/>
              <a:gdLst>
                <a:gd name="T0" fmla="*/ 20 w 55"/>
                <a:gd name="T1" fmla="*/ 55 h 57"/>
                <a:gd name="T2" fmla="*/ 18 w 55"/>
                <a:gd name="T3" fmla="*/ 52 h 57"/>
                <a:gd name="T4" fmla="*/ 16 w 55"/>
                <a:gd name="T5" fmla="*/ 55 h 57"/>
                <a:gd name="T6" fmla="*/ 18 w 55"/>
                <a:gd name="T7" fmla="*/ 56 h 57"/>
                <a:gd name="T8" fmla="*/ 20 w 55"/>
                <a:gd name="T9" fmla="*/ 55 h 57"/>
                <a:gd name="T10" fmla="*/ 44 w 55"/>
                <a:gd name="T11" fmla="*/ 50 h 57"/>
                <a:gd name="T12" fmla="*/ 45 w 55"/>
                <a:gd name="T13" fmla="*/ 46 h 57"/>
                <a:gd name="T14" fmla="*/ 43 w 55"/>
                <a:gd name="T15" fmla="*/ 45 h 57"/>
                <a:gd name="T16" fmla="*/ 43 w 55"/>
                <a:gd name="T17" fmla="*/ 47 h 57"/>
                <a:gd name="T18" fmla="*/ 43 w 55"/>
                <a:gd name="T19" fmla="*/ 50 h 57"/>
                <a:gd name="T20" fmla="*/ 44 w 55"/>
                <a:gd name="T21" fmla="*/ 50 h 57"/>
                <a:gd name="T22" fmla="*/ 36 w 55"/>
                <a:gd name="T23" fmla="*/ 49 h 57"/>
                <a:gd name="T24" fmla="*/ 33 w 55"/>
                <a:gd name="T25" fmla="*/ 46 h 57"/>
                <a:gd name="T26" fmla="*/ 32 w 55"/>
                <a:gd name="T27" fmla="*/ 44 h 57"/>
                <a:gd name="T28" fmla="*/ 32 w 55"/>
                <a:gd name="T29" fmla="*/ 47 h 57"/>
                <a:gd name="T30" fmla="*/ 32 w 55"/>
                <a:gd name="T31" fmla="*/ 51 h 57"/>
                <a:gd name="T32" fmla="*/ 34 w 55"/>
                <a:gd name="T33" fmla="*/ 55 h 57"/>
                <a:gd name="T34" fmla="*/ 38 w 55"/>
                <a:gd name="T35" fmla="*/ 53 h 57"/>
                <a:gd name="T36" fmla="*/ 50 w 55"/>
                <a:gd name="T37" fmla="*/ 24 h 57"/>
                <a:gd name="T38" fmla="*/ 48 w 55"/>
                <a:gd name="T39" fmla="*/ 27 h 57"/>
                <a:gd name="T40" fmla="*/ 52 w 55"/>
                <a:gd name="T41" fmla="*/ 29 h 57"/>
                <a:gd name="T42" fmla="*/ 55 w 55"/>
                <a:gd name="T43" fmla="*/ 26 h 57"/>
                <a:gd name="T44" fmla="*/ 53 w 55"/>
                <a:gd name="T45" fmla="*/ 24 h 57"/>
                <a:gd name="T46" fmla="*/ 52 w 55"/>
                <a:gd name="T47" fmla="*/ 24 h 57"/>
                <a:gd name="T48" fmla="*/ 50 w 55"/>
                <a:gd name="T49" fmla="*/ 24 h 57"/>
                <a:gd name="T50" fmla="*/ 22 w 55"/>
                <a:gd name="T51" fmla="*/ 13 h 57"/>
                <a:gd name="T52" fmla="*/ 19 w 55"/>
                <a:gd name="T53" fmla="*/ 12 h 57"/>
                <a:gd name="T54" fmla="*/ 21 w 55"/>
                <a:gd name="T55" fmla="*/ 17 h 57"/>
                <a:gd name="T56" fmla="*/ 22 w 55"/>
                <a:gd name="T57" fmla="*/ 14 h 57"/>
                <a:gd name="T58" fmla="*/ 27 w 55"/>
                <a:gd name="T59" fmla="*/ 15 h 57"/>
                <a:gd name="T60" fmla="*/ 26 w 55"/>
                <a:gd name="T61" fmla="*/ 14 h 57"/>
                <a:gd name="T62" fmla="*/ 51 w 55"/>
                <a:gd name="T63" fmla="*/ 13 h 57"/>
                <a:gd name="T64" fmla="*/ 50 w 55"/>
                <a:gd name="T65" fmla="*/ 9 h 57"/>
                <a:gd name="T66" fmla="*/ 48 w 55"/>
                <a:gd name="T67" fmla="*/ 10 h 57"/>
                <a:gd name="T68" fmla="*/ 49 w 55"/>
                <a:gd name="T69" fmla="*/ 12 h 57"/>
                <a:gd name="T70" fmla="*/ 51 w 55"/>
                <a:gd name="T71" fmla="*/ 13 h 57"/>
                <a:gd name="T72" fmla="*/ 9 w 55"/>
                <a:gd name="T73" fmla="*/ 10 h 57"/>
                <a:gd name="T74" fmla="*/ 8 w 55"/>
                <a:gd name="T75" fmla="*/ 7 h 57"/>
                <a:gd name="T76" fmla="*/ 5 w 55"/>
                <a:gd name="T77" fmla="*/ 8 h 57"/>
                <a:gd name="T78" fmla="*/ 7 w 55"/>
                <a:gd name="T79" fmla="*/ 10 h 57"/>
                <a:gd name="T80" fmla="*/ 9 w 55"/>
                <a:gd name="T81" fmla="*/ 10 h 57"/>
                <a:gd name="T82" fmla="*/ 4 w 55"/>
                <a:gd name="T83" fmla="*/ 6 h 57"/>
                <a:gd name="T84" fmla="*/ 7 w 55"/>
                <a:gd name="T85" fmla="*/ 3 h 57"/>
                <a:gd name="T86" fmla="*/ 5 w 55"/>
                <a:gd name="T87" fmla="*/ 0 h 57"/>
                <a:gd name="T88" fmla="*/ 0 w 55"/>
                <a:gd name="T89" fmla="*/ 3 h 57"/>
                <a:gd name="T90" fmla="*/ 1 w 55"/>
                <a:gd name="T91" fmla="*/ 7 h 57"/>
                <a:gd name="T92" fmla="*/ 4 w 55"/>
                <a:gd name="T93" fmla="*/ 6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55" h="57">
                  <a:moveTo>
                    <a:pt x="20" y="55"/>
                  </a:moveTo>
                  <a:lnTo>
                    <a:pt x="20" y="55"/>
                  </a:lnTo>
                  <a:lnTo>
                    <a:pt x="19" y="52"/>
                  </a:lnTo>
                  <a:lnTo>
                    <a:pt x="18" y="52"/>
                  </a:lnTo>
                  <a:lnTo>
                    <a:pt x="17" y="54"/>
                  </a:lnTo>
                  <a:lnTo>
                    <a:pt x="16" y="55"/>
                  </a:lnTo>
                  <a:lnTo>
                    <a:pt x="17" y="55"/>
                  </a:lnTo>
                  <a:lnTo>
                    <a:pt x="18" y="56"/>
                  </a:lnTo>
                  <a:lnTo>
                    <a:pt x="18" y="57"/>
                  </a:lnTo>
                  <a:lnTo>
                    <a:pt x="20" y="55"/>
                  </a:lnTo>
                  <a:lnTo>
                    <a:pt x="20" y="55"/>
                  </a:lnTo>
                  <a:close/>
                  <a:moveTo>
                    <a:pt x="44" y="50"/>
                  </a:moveTo>
                  <a:lnTo>
                    <a:pt x="45" y="49"/>
                  </a:lnTo>
                  <a:lnTo>
                    <a:pt x="45" y="46"/>
                  </a:lnTo>
                  <a:lnTo>
                    <a:pt x="45" y="45"/>
                  </a:lnTo>
                  <a:lnTo>
                    <a:pt x="43" y="45"/>
                  </a:lnTo>
                  <a:lnTo>
                    <a:pt x="43" y="46"/>
                  </a:lnTo>
                  <a:lnTo>
                    <a:pt x="43" y="47"/>
                  </a:lnTo>
                  <a:lnTo>
                    <a:pt x="43" y="48"/>
                  </a:lnTo>
                  <a:lnTo>
                    <a:pt x="43" y="50"/>
                  </a:lnTo>
                  <a:lnTo>
                    <a:pt x="44" y="50"/>
                  </a:lnTo>
                  <a:lnTo>
                    <a:pt x="44" y="50"/>
                  </a:lnTo>
                  <a:close/>
                  <a:moveTo>
                    <a:pt x="38" y="53"/>
                  </a:moveTo>
                  <a:lnTo>
                    <a:pt x="36" y="49"/>
                  </a:lnTo>
                  <a:lnTo>
                    <a:pt x="35" y="49"/>
                  </a:lnTo>
                  <a:lnTo>
                    <a:pt x="33" y="46"/>
                  </a:lnTo>
                  <a:lnTo>
                    <a:pt x="33" y="45"/>
                  </a:lnTo>
                  <a:lnTo>
                    <a:pt x="32" y="44"/>
                  </a:lnTo>
                  <a:lnTo>
                    <a:pt x="32" y="45"/>
                  </a:lnTo>
                  <a:lnTo>
                    <a:pt x="32" y="47"/>
                  </a:lnTo>
                  <a:lnTo>
                    <a:pt x="32" y="49"/>
                  </a:lnTo>
                  <a:lnTo>
                    <a:pt x="32" y="51"/>
                  </a:lnTo>
                  <a:lnTo>
                    <a:pt x="32" y="54"/>
                  </a:lnTo>
                  <a:lnTo>
                    <a:pt x="34" y="55"/>
                  </a:lnTo>
                  <a:lnTo>
                    <a:pt x="37" y="55"/>
                  </a:lnTo>
                  <a:lnTo>
                    <a:pt x="38" y="53"/>
                  </a:lnTo>
                  <a:lnTo>
                    <a:pt x="38" y="53"/>
                  </a:lnTo>
                  <a:close/>
                  <a:moveTo>
                    <a:pt x="50" y="24"/>
                  </a:moveTo>
                  <a:lnTo>
                    <a:pt x="50" y="26"/>
                  </a:lnTo>
                  <a:lnTo>
                    <a:pt x="48" y="27"/>
                  </a:lnTo>
                  <a:lnTo>
                    <a:pt x="50" y="29"/>
                  </a:lnTo>
                  <a:lnTo>
                    <a:pt x="52" y="29"/>
                  </a:lnTo>
                  <a:lnTo>
                    <a:pt x="54" y="27"/>
                  </a:lnTo>
                  <a:lnTo>
                    <a:pt x="55" y="26"/>
                  </a:lnTo>
                  <a:lnTo>
                    <a:pt x="54" y="25"/>
                  </a:lnTo>
                  <a:lnTo>
                    <a:pt x="53" y="24"/>
                  </a:lnTo>
                  <a:lnTo>
                    <a:pt x="52" y="24"/>
                  </a:lnTo>
                  <a:lnTo>
                    <a:pt x="52" y="24"/>
                  </a:lnTo>
                  <a:lnTo>
                    <a:pt x="50" y="24"/>
                  </a:lnTo>
                  <a:lnTo>
                    <a:pt x="50" y="24"/>
                  </a:lnTo>
                  <a:close/>
                  <a:moveTo>
                    <a:pt x="26" y="14"/>
                  </a:moveTo>
                  <a:lnTo>
                    <a:pt x="22" y="13"/>
                  </a:lnTo>
                  <a:lnTo>
                    <a:pt x="20" y="12"/>
                  </a:lnTo>
                  <a:lnTo>
                    <a:pt x="19" y="12"/>
                  </a:lnTo>
                  <a:lnTo>
                    <a:pt x="19" y="14"/>
                  </a:lnTo>
                  <a:lnTo>
                    <a:pt x="21" y="17"/>
                  </a:lnTo>
                  <a:lnTo>
                    <a:pt x="22" y="15"/>
                  </a:lnTo>
                  <a:lnTo>
                    <a:pt x="22" y="14"/>
                  </a:lnTo>
                  <a:lnTo>
                    <a:pt x="26" y="15"/>
                  </a:lnTo>
                  <a:lnTo>
                    <a:pt x="27" y="15"/>
                  </a:lnTo>
                  <a:lnTo>
                    <a:pt x="27" y="14"/>
                  </a:lnTo>
                  <a:lnTo>
                    <a:pt x="26" y="14"/>
                  </a:lnTo>
                  <a:lnTo>
                    <a:pt x="26" y="14"/>
                  </a:lnTo>
                  <a:close/>
                  <a:moveTo>
                    <a:pt x="51" y="13"/>
                  </a:moveTo>
                  <a:lnTo>
                    <a:pt x="50" y="12"/>
                  </a:lnTo>
                  <a:lnTo>
                    <a:pt x="50" y="9"/>
                  </a:lnTo>
                  <a:lnTo>
                    <a:pt x="50" y="9"/>
                  </a:lnTo>
                  <a:lnTo>
                    <a:pt x="48" y="10"/>
                  </a:lnTo>
                  <a:lnTo>
                    <a:pt x="49" y="12"/>
                  </a:lnTo>
                  <a:lnTo>
                    <a:pt x="49" y="12"/>
                  </a:lnTo>
                  <a:lnTo>
                    <a:pt x="50" y="14"/>
                  </a:lnTo>
                  <a:lnTo>
                    <a:pt x="51" y="13"/>
                  </a:lnTo>
                  <a:lnTo>
                    <a:pt x="51" y="13"/>
                  </a:lnTo>
                  <a:close/>
                  <a:moveTo>
                    <a:pt x="9" y="10"/>
                  </a:moveTo>
                  <a:lnTo>
                    <a:pt x="9" y="9"/>
                  </a:lnTo>
                  <a:lnTo>
                    <a:pt x="8" y="7"/>
                  </a:lnTo>
                  <a:lnTo>
                    <a:pt x="7" y="7"/>
                  </a:lnTo>
                  <a:lnTo>
                    <a:pt x="5" y="8"/>
                  </a:lnTo>
                  <a:lnTo>
                    <a:pt x="5" y="9"/>
                  </a:lnTo>
                  <a:lnTo>
                    <a:pt x="7" y="10"/>
                  </a:lnTo>
                  <a:lnTo>
                    <a:pt x="7" y="10"/>
                  </a:lnTo>
                  <a:lnTo>
                    <a:pt x="9" y="10"/>
                  </a:lnTo>
                  <a:lnTo>
                    <a:pt x="9" y="10"/>
                  </a:lnTo>
                  <a:close/>
                  <a:moveTo>
                    <a:pt x="4" y="6"/>
                  </a:moveTo>
                  <a:lnTo>
                    <a:pt x="7" y="4"/>
                  </a:lnTo>
                  <a:lnTo>
                    <a:pt x="7" y="3"/>
                  </a:lnTo>
                  <a:lnTo>
                    <a:pt x="7" y="1"/>
                  </a:lnTo>
                  <a:lnTo>
                    <a:pt x="5" y="0"/>
                  </a:lnTo>
                  <a:lnTo>
                    <a:pt x="1" y="3"/>
                  </a:lnTo>
                  <a:lnTo>
                    <a:pt x="0" y="3"/>
                  </a:lnTo>
                  <a:lnTo>
                    <a:pt x="1" y="5"/>
                  </a:lnTo>
                  <a:lnTo>
                    <a:pt x="1" y="7"/>
                  </a:lnTo>
                  <a:lnTo>
                    <a:pt x="2" y="7"/>
                  </a:lnTo>
                  <a:lnTo>
                    <a:pt x="4" y="6"/>
                  </a:lnTo>
                  <a:lnTo>
                    <a:pt x="4" y="6"/>
                  </a:ln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76" name="Cayman Islands"/>
            <p:cNvSpPr>
              <a:spLocks noEditPoints="1"/>
            </p:cNvSpPr>
            <p:nvPr/>
          </p:nvSpPr>
          <p:spPr bwMode="auto">
            <a:xfrm>
              <a:off x="3333750" y="3738563"/>
              <a:ext cx="55562" cy="17463"/>
            </a:xfrm>
            <a:custGeom>
              <a:avLst/>
              <a:gdLst>
                <a:gd name="T0" fmla="*/ 1 w 35"/>
                <a:gd name="T1" fmla="*/ 9 h 11"/>
                <a:gd name="T2" fmla="*/ 1 w 35"/>
                <a:gd name="T3" fmla="*/ 8 h 11"/>
                <a:gd name="T4" fmla="*/ 0 w 35"/>
                <a:gd name="T5" fmla="*/ 9 h 11"/>
                <a:gd name="T6" fmla="*/ 0 w 35"/>
                <a:gd name="T7" fmla="*/ 11 h 11"/>
                <a:gd name="T8" fmla="*/ 2 w 35"/>
                <a:gd name="T9" fmla="*/ 11 h 11"/>
                <a:gd name="T10" fmla="*/ 3 w 35"/>
                <a:gd name="T11" fmla="*/ 11 h 11"/>
                <a:gd name="T12" fmla="*/ 4 w 35"/>
                <a:gd name="T13" fmla="*/ 10 h 11"/>
                <a:gd name="T14" fmla="*/ 6 w 35"/>
                <a:gd name="T15" fmla="*/ 10 h 11"/>
                <a:gd name="T16" fmla="*/ 5 w 35"/>
                <a:gd name="T17" fmla="*/ 9 h 11"/>
                <a:gd name="T18" fmla="*/ 3 w 35"/>
                <a:gd name="T19" fmla="*/ 9 h 11"/>
                <a:gd name="T20" fmla="*/ 3 w 35"/>
                <a:gd name="T21" fmla="*/ 9 h 11"/>
                <a:gd name="T22" fmla="*/ 2 w 35"/>
                <a:gd name="T23" fmla="*/ 10 h 11"/>
                <a:gd name="T24" fmla="*/ 1 w 35"/>
                <a:gd name="T25" fmla="*/ 9 h 11"/>
                <a:gd name="T26" fmla="*/ 1 w 35"/>
                <a:gd name="T27" fmla="*/ 9 h 11"/>
                <a:gd name="T28" fmla="*/ 31 w 35"/>
                <a:gd name="T29" fmla="*/ 1 h 11"/>
                <a:gd name="T30" fmla="*/ 31 w 35"/>
                <a:gd name="T31" fmla="*/ 1 h 11"/>
                <a:gd name="T32" fmla="*/ 31 w 35"/>
                <a:gd name="T33" fmla="*/ 1 h 11"/>
                <a:gd name="T34" fmla="*/ 30 w 35"/>
                <a:gd name="T35" fmla="*/ 1 h 11"/>
                <a:gd name="T36" fmla="*/ 29 w 35"/>
                <a:gd name="T37" fmla="*/ 1 h 11"/>
                <a:gd name="T38" fmla="*/ 29 w 35"/>
                <a:gd name="T39" fmla="*/ 1 h 11"/>
                <a:gd name="T40" fmla="*/ 28 w 35"/>
                <a:gd name="T41" fmla="*/ 1 h 11"/>
                <a:gd name="T42" fmla="*/ 28 w 35"/>
                <a:gd name="T43" fmla="*/ 2 h 11"/>
                <a:gd name="T44" fmla="*/ 27 w 35"/>
                <a:gd name="T45" fmla="*/ 2 h 11"/>
                <a:gd name="T46" fmla="*/ 28 w 35"/>
                <a:gd name="T47" fmla="*/ 2 h 11"/>
                <a:gd name="T48" fmla="*/ 30 w 35"/>
                <a:gd name="T49" fmla="*/ 1 h 11"/>
                <a:gd name="T50" fmla="*/ 31 w 35"/>
                <a:gd name="T51" fmla="*/ 1 h 11"/>
                <a:gd name="T52" fmla="*/ 31 w 35"/>
                <a:gd name="T53" fmla="*/ 1 h 11"/>
                <a:gd name="T54" fmla="*/ 31 w 35"/>
                <a:gd name="T55" fmla="*/ 1 h 11"/>
                <a:gd name="T56" fmla="*/ 33 w 35"/>
                <a:gd name="T57" fmla="*/ 1 h 11"/>
                <a:gd name="T58" fmla="*/ 35 w 35"/>
                <a:gd name="T59" fmla="*/ 0 h 11"/>
                <a:gd name="T60" fmla="*/ 35 w 35"/>
                <a:gd name="T61" fmla="*/ 0 h 11"/>
                <a:gd name="T62" fmla="*/ 35 w 35"/>
                <a:gd name="T63" fmla="*/ 0 h 11"/>
                <a:gd name="T64" fmla="*/ 34 w 35"/>
                <a:gd name="T65" fmla="*/ 0 h 11"/>
                <a:gd name="T66" fmla="*/ 34 w 35"/>
                <a:gd name="T67" fmla="*/ 0 h 11"/>
                <a:gd name="T68" fmla="*/ 34 w 35"/>
                <a:gd name="T69" fmla="*/ 0 h 11"/>
                <a:gd name="T70" fmla="*/ 33 w 35"/>
                <a:gd name="T71" fmla="*/ 1 h 11"/>
                <a:gd name="T72" fmla="*/ 33 w 35"/>
                <a:gd name="T73" fmla="*/ 1 h 11"/>
                <a:gd name="T74" fmla="*/ 33 w 35"/>
                <a:gd name="T75" fmla="*/ 1 h 11"/>
                <a:gd name="T76" fmla="*/ 33 w 35"/>
                <a:gd name="T77" fmla="*/ 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35" h="11">
                  <a:moveTo>
                    <a:pt x="1" y="9"/>
                  </a:moveTo>
                  <a:lnTo>
                    <a:pt x="1" y="8"/>
                  </a:lnTo>
                  <a:lnTo>
                    <a:pt x="0" y="9"/>
                  </a:lnTo>
                  <a:lnTo>
                    <a:pt x="0" y="11"/>
                  </a:lnTo>
                  <a:lnTo>
                    <a:pt x="2" y="11"/>
                  </a:lnTo>
                  <a:lnTo>
                    <a:pt x="3" y="11"/>
                  </a:lnTo>
                  <a:lnTo>
                    <a:pt x="4" y="10"/>
                  </a:lnTo>
                  <a:lnTo>
                    <a:pt x="6" y="10"/>
                  </a:lnTo>
                  <a:lnTo>
                    <a:pt x="5" y="9"/>
                  </a:lnTo>
                  <a:lnTo>
                    <a:pt x="3" y="9"/>
                  </a:lnTo>
                  <a:lnTo>
                    <a:pt x="3" y="9"/>
                  </a:lnTo>
                  <a:lnTo>
                    <a:pt x="2" y="10"/>
                  </a:lnTo>
                  <a:lnTo>
                    <a:pt x="1" y="9"/>
                  </a:lnTo>
                  <a:lnTo>
                    <a:pt x="1" y="9"/>
                  </a:lnTo>
                  <a:close/>
                  <a:moveTo>
                    <a:pt x="31" y="1"/>
                  </a:moveTo>
                  <a:lnTo>
                    <a:pt x="31" y="1"/>
                  </a:lnTo>
                  <a:lnTo>
                    <a:pt x="31" y="1"/>
                  </a:lnTo>
                  <a:lnTo>
                    <a:pt x="30" y="1"/>
                  </a:lnTo>
                  <a:lnTo>
                    <a:pt x="29" y="1"/>
                  </a:lnTo>
                  <a:lnTo>
                    <a:pt x="29" y="1"/>
                  </a:lnTo>
                  <a:lnTo>
                    <a:pt x="28" y="1"/>
                  </a:lnTo>
                  <a:lnTo>
                    <a:pt x="28" y="2"/>
                  </a:lnTo>
                  <a:lnTo>
                    <a:pt x="27" y="2"/>
                  </a:lnTo>
                  <a:lnTo>
                    <a:pt x="28" y="2"/>
                  </a:lnTo>
                  <a:lnTo>
                    <a:pt x="30" y="1"/>
                  </a:lnTo>
                  <a:lnTo>
                    <a:pt x="31" y="1"/>
                  </a:lnTo>
                  <a:lnTo>
                    <a:pt x="31" y="1"/>
                  </a:lnTo>
                  <a:lnTo>
                    <a:pt x="31" y="1"/>
                  </a:lnTo>
                  <a:close/>
                  <a:moveTo>
                    <a:pt x="33" y="1"/>
                  </a:moveTo>
                  <a:lnTo>
                    <a:pt x="35" y="0"/>
                  </a:lnTo>
                  <a:lnTo>
                    <a:pt x="35" y="0"/>
                  </a:lnTo>
                  <a:lnTo>
                    <a:pt x="35" y="0"/>
                  </a:lnTo>
                  <a:lnTo>
                    <a:pt x="34" y="0"/>
                  </a:lnTo>
                  <a:lnTo>
                    <a:pt x="34" y="0"/>
                  </a:lnTo>
                  <a:lnTo>
                    <a:pt x="34" y="0"/>
                  </a:lnTo>
                  <a:lnTo>
                    <a:pt x="33" y="1"/>
                  </a:lnTo>
                  <a:lnTo>
                    <a:pt x="33" y="1"/>
                  </a:lnTo>
                  <a:lnTo>
                    <a:pt x="33" y="1"/>
                  </a:lnTo>
                  <a:lnTo>
                    <a:pt x="33" y="1"/>
                  </a:ln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77" name="Dominica"/>
            <p:cNvSpPr>
              <a:spLocks/>
            </p:cNvSpPr>
            <p:nvPr/>
          </p:nvSpPr>
          <p:spPr bwMode="auto">
            <a:xfrm>
              <a:off x="3975100" y="3894138"/>
              <a:ext cx="6350" cy="14288"/>
            </a:xfrm>
            <a:custGeom>
              <a:avLst/>
              <a:gdLst>
                <a:gd name="T0" fmla="*/ 3 w 4"/>
                <a:gd name="T1" fmla="*/ 8 h 9"/>
                <a:gd name="T2" fmla="*/ 4 w 4"/>
                <a:gd name="T3" fmla="*/ 6 h 9"/>
                <a:gd name="T4" fmla="*/ 4 w 4"/>
                <a:gd name="T5" fmla="*/ 2 h 9"/>
                <a:gd name="T6" fmla="*/ 3 w 4"/>
                <a:gd name="T7" fmla="*/ 1 h 9"/>
                <a:gd name="T8" fmla="*/ 0 w 4"/>
                <a:gd name="T9" fmla="*/ 0 h 9"/>
                <a:gd name="T10" fmla="*/ 0 w 4"/>
                <a:gd name="T11" fmla="*/ 1 h 9"/>
                <a:gd name="T12" fmla="*/ 0 w 4"/>
                <a:gd name="T13" fmla="*/ 2 h 9"/>
                <a:gd name="T14" fmla="*/ 1 w 4"/>
                <a:gd name="T15" fmla="*/ 5 h 9"/>
                <a:gd name="T16" fmla="*/ 1 w 4"/>
                <a:gd name="T17" fmla="*/ 9 h 9"/>
                <a:gd name="T18" fmla="*/ 3 w 4"/>
                <a:gd name="T19" fmla="*/ 8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" h="9">
                  <a:moveTo>
                    <a:pt x="3" y="8"/>
                  </a:moveTo>
                  <a:lnTo>
                    <a:pt x="4" y="6"/>
                  </a:lnTo>
                  <a:lnTo>
                    <a:pt x="4" y="2"/>
                  </a:lnTo>
                  <a:lnTo>
                    <a:pt x="3" y="1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2"/>
                  </a:lnTo>
                  <a:lnTo>
                    <a:pt x="1" y="5"/>
                  </a:lnTo>
                  <a:lnTo>
                    <a:pt x="1" y="9"/>
                  </a:lnTo>
                  <a:lnTo>
                    <a:pt x="3" y="8"/>
                  </a:ln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78" name="Falkland Islands"/>
            <p:cNvSpPr>
              <a:spLocks noEditPoints="1"/>
            </p:cNvSpPr>
            <p:nvPr/>
          </p:nvSpPr>
          <p:spPr bwMode="auto">
            <a:xfrm>
              <a:off x="4257675" y="6408738"/>
              <a:ext cx="90487" cy="36513"/>
            </a:xfrm>
            <a:custGeom>
              <a:avLst/>
              <a:gdLst>
                <a:gd name="T0" fmla="*/ 27 w 57"/>
                <a:gd name="T1" fmla="*/ 20 h 23"/>
                <a:gd name="T2" fmla="*/ 27 w 57"/>
                <a:gd name="T3" fmla="*/ 21 h 23"/>
                <a:gd name="T4" fmla="*/ 28 w 57"/>
                <a:gd name="T5" fmla="*/ 22 h 23"/>
                <a:gd name="T6" fmla="*/ 49 w 57"/>
                <a:gd name="T7" fmla="*/ 16 h 23"/>
                <a:gd name="T8" fmla="*/ 48 w 57"/>
                <a:gd name="T9" fmla="*/ 18 h 23"/>
                <a:gd name="T10" fmla="*/ 49 w 57"/>
                <a:gd name="T11" fmla="*/ 17 h 23"/>
                <a:gd name="T12" fmla="*/ 0 w 57"/>
                <a:gd name="T13" fmla="*/ 12 h 23"/>
                <a:gd name="T14" fmla="*/ 3 w 57"/>
                <a:gd name="T15" fmla="*/ 15 h 23"/>
                <a:gd name="T16" fmla="*/ 2 w 57"/>
                <a:gd name="T17" fmla="*/ 11 h 23"/>
                <a:gd name="T18" fmla="*/ 12 w 57"/>
                <a:gd name="T19" fmla="*/ 4 h 23"/>
                <a:gd name="T20" fmla="*/ 5 w 57"/>
                <a:gd name="T21" fmla="*/ 2 h 23"/>
                <a:gd name="T22" fmla="*/ 8 w 57"/>
                <a:gd name="T23" fmla="*/ 5 h 23"/>
                <a:gd name="T24" fmla="*/ 14 w 57"/>
                <a:gd name="T25" fmla="*/ 8 h 23"/>
                <a:gd name="T26" fmla="*/ 9 w 57"/>
                <a:gd name="T27" fmla="*/ 9 h 23"/>
                <a:gd name="T28" fmla="*/ 13 w 57"/>
                <a:gd name="T29" fmla="*/ 10 h 23"/>
                <a:gd name="T30" fmla="*/ 14 w 57"/>
                <a:gd name="T31" fmla="*/ 10 h 23"/>
                <a:gd name="T32" fmla="*/ 14 w 57"/>
                <a:gd name="T33" fmla="*/ 12 h 23"/>
                <a:gd name="T34" fmla="*/ 7 w 57"/>
                <a:gd name="T35" fmla="*/ 15 h 23"/>
                <a:gd name="T36" fmla="*/ 11 w 57"/>
                <a:gd name="T37" fmla="*/ 21 h 23"/>
                <a:gd name="T38" fmla="*/ 14 w 57"/>
                <a:gd name="T39" fmla="*/ 20 h 23"/>
                <a:gd name="T40" fmla="*/ 16 w 57"/>
                <a:gd name="T41" fmla="*/ 18 h 23"/>
                <a:gd name="T42" fmla="*/ 18 w 57"/>
                <a:gd name="T43" fmla="*/ 16 h 23"/>
                <a:gd name="T44" fmla="*/ 25 w 57"/>
                <a:gd name="T45" fmla="*/ 12 h 23"/>
                <a:gd name="T46" fmla="*/ 28 w 57"/>
                <a:gd name="T47" fmla="*/ 7 h 23"/>
                <a:gd name="T48" fmla="*/ 29 w 57"/>
                <a:gd name="T49" fmla="*/ 4 h 23"/>
                <a:gd name="T50" fmla="*/ 28 w 57"/>
                <a:gd name="T51" fmla="*/ 2 h 23"/>
                <a:gd name="T52" fmla="*/ 22 w 57"/>
                <a:gd name="T53" fmla="*/ 4 h 23"/>
                <a:gd name="T54" fmla="*/ 18 w 57"/>
                <a:gd name="T55" fmla="*/ 2 h 23"/>
                <a:gd name="T56" fmla="*/ 12 w 57"/>
                <a:gd name="T57" fmla="*/ 4 h 23"/>
                <a:gd name="T58" fmla="*/ 14 w 57"/>
                <a:gd name="T59" fmla="*/ 1 h 23"/>
                <a:gd name="T60" fmla="*/ 11 w 57"/>
                <a:gd name="T61" fmla="*/ 0 h 23"/>
                <a:gd name="T62" fmla="*/ 14 w 57"/>
                <a:gd name="T63" fmla="*/ 2 h 23"/>
                <a:gd name="T64" fmla="*/ 36 w 57"/>
                <a:gd name="T65" fmla="*/ 2 h 23"/>
                <a:gd name="T66" fmla="*/ 35 w 57"/>
                <a:gd name="T67" fmla="*/ 9 h 23"/>
                <a:gd name="T68" fmla="*/ 33 w 57"/>
                <a:gd name="T69" fmla="*/ 9 h 23"/>
                <a:gd name="T70" fmla="*/ 28 w 57"/>
                <a:gd name="T71" fmla="*/ 15 h 23"/>
                <a:gd name="T72" fmla="*/ 28 w 57"/>
                <a:gd name="T73" fmla="*/ 19 h 23"/>
                <a:gd name="T74" fmla="*/ 35 w 57"/>
                <a:gd name="T75" fmla="*/ 21 h 23"/>
                <a:gd name="T76" fmla="*/ 39 w 57"/>
                <a:gd name="T77" fmla="*/ 21 h 23"/>
                <a:gd name="T78" fmla="*/ 46 w 57"/>
                <a:gd name="T79" fmla="*/ 19 h 23"/>
                <a:gd name="T80" fmla="*/ 44 w 57"/>
                <a:gd name="T81" fmla="*/ 15 h 23"/>
                <a:gd name="T82" fmla="*/ 53 w 57"/>
                <a:gd name="T83" fmla="*/ 11 h 23"/>
                <a:gd name="T84" fmla="*/ 57 w 57"/>
                <a:gd name="T85" fmla="*/ 9 h 23"/>
                <a:gd name="T86" fmla="*/ 55 w 57"/>
                <a:gd name="T87" fmla="*/ 7 h 23"/>
                <a:gd name="T88" fmla="*/ 54 w 57"/>
                <a:gd name="T89" fmla="*/ 3 h 23"/>
                <a:gd name="T90" fmla="*/ 48 w 57"/>
                <a:gd name="T91" fmla="*/ 3 h 23"/>
                <a:gd name="T92" fmla="*/ 49 w 57"/>
                <a:gd name="T93" fmla="*/ 6 h 23"/>
                <a:gd name="T94" fmla="*/ 44 w 57"/>
                <a:gd name="T95" fmla="*/ 5 h 23"/>
                <a:gd name="T96" fmla="*/ 44 w 57"/>
                <a:gd name="T97" fmla="*/ 3 h 23"/>
                <a:gd name="T98" fmla="*/ 44 w 57"/>
                <a:gd name="T99" fmla="*/ 1 h 23"/>
                <a:gd name="T100" fmla="*/ 36 w 57"/>
                <a:gd name="T101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57" h="23">
                  <a:moveTo>
                    <a:pt x="28" y="22"/>
                  </a:moveTo>
                  <a:lnTo>
                    <a:pt x="28" y="21"/>
                  </a:lnTo>
                  <a:lnTo>
                    <a:pt x="27" y="20"/>
                  </a:lnTo>
                  <a:lnTo>
                    <a:pt x="26" y="19"/>
                  </a:lnTo>
                  <a:lnTo>
                    <a:pt x="27" y="20"/>
                  </a:lnTo>
                  <a:lnTo>
                    <a:pt x="27" y="21"/>
                  </a:lnTo>
                  <a:lnTo>
                    <a:pt x="28" y="22"/>
                  </a:lnTo>
                  <a:lnTo>
                    <a:pt x="28" y="23"/>
                  </a:lnTo>
                  <a:lnTo>
                    <a:pt x="28" y="22"/>
                  </a:lnTo>
                  <a:lnTo>
                    <a:pt x="28" y="22"/>
                  </a:lnTo>
                  <a:close/>
                  <a:moveTo>
                    <a:pt x="49" y="17"/>
                  </a:moveTo>
                  <a:lnTo>
                    <a:pt x="49" y="16"/>
                  </a:lnTo>
                  <a:lnTo>
                    <a:pt x="48" y="16"/>
                  </a:lnTo>
                  <a:lnTo>
                    <a:pt x="48" y="17"/>
                  </a:lnTo>
                  <a:lnTo>
                    <a:pt x="48" y="18"/>
                  </a:lnTo>
                  <a:lnTo>
                    <a:pt x="50" y="19"/>
                  </a:lnTo>
                  <a:lnTo>
                    <a:pt x="49" y="17"/>
                  </a:lnTo>
                  <a:lnTo>
                    <a:pt x="49" y="17"/>
                  </a:lnTo>
                  <a:close/>
                  <a:moveTo>
                    <a:pt x="1" y="11"/>
                  </a:moveTo>
                  <a:lnTo>
                    <a:pt x="0" y="12"/>
                  </a:lnTo>
                  <a:lnTo>
                    <a:pt x="0" y="12"/>
                  </a:lnTo>
                  <a:lnTo>
                    <a:pt x="0" y="13"/>
                  </a:lnTo>
                  <a:lnTo>
                    <a:pt x="2" y="15"/>
                  </a:lnTo>
                  <a:lnTo>
                    <a:pt x="3" y="15"/>
                  </a:lnTo>
                  <a:lnTo>
                    <a:pt x="4" y="14"/>
                  </a:lnTo>
                  <a:lnTo>
                    <a:pt x="3" y="11"/>
                  </a:lnTo>
                  <a:lnTo>
                    <a:pt x="2" y="11"/>
                  </a:lnTo>
                  <a:lnTo>
                    <a:pt x="1" y="11"/>
                  </a:lnTo>
                  <a:lnTo>
                    <a:pt x="1" y="11"/>
                  </a:lnTo>
                  <a:close/>
                  <a:moveTo>
                    <a:pt x="12" y="4"/>
                  </a:moveTo>
                  <a:lnTo>
                    <a:pt x="8" y="3"/>
                  </a:lnTo>
                  <a:lnTo>
                    <a:pt x="7" y="2"/>
                  </a:lnTo>
                  <a:lnTo>
                    <a:pt x="5" y="2"/>
                  </a:lnTo>
                  <a:lnTo>
                    <a:pt x="7" y="3"/>
                  </a:lnTo>
                  <a:lnTo>
                    <a:pt x="7" y="4"/>
                  </a:lnTo>
                  <a:lnTo>
                    <a:pt x="8" y="5"/>
                  </a:lnTo>
                  <a:lnTo>
                    <a:pt x="10" y="6"/>
                  </a:lnTo>
                  <a:lnTo>
                    <a:pt x="13" y="7"/>
                  </a:lnTo>
                  <a:lnTo>
                    <a:pt x="14" y="8"/>
                  </a:lnTo>
                  <a:lnTo>
                    <a:pt x="14" y="9"/>
                  </a:lnTo>
                  <a:lnTo>
                    <a:pt x="11" y="9"/>
                  </a:lnTo>
                  <a:lnTo>
                    <a:pt x="9" y="9"/>
                  </a:lnTo>
                  <a:lnTo>
                    <a:pt x="9" y="9"/>
                  </a:lnTo>
                  <a:lnTo>
                    <a:pt x="10" y="10"/>
                  </a:lnTo>
                  <a:lnTo>
                    <a:pt x="13" y="10"/>
                  </a:lnTo>
                  <a:lnTo>
                    <a:pt x="13" y="9"/>
                  </a:lnTo>
                  <a:lnTo>
                    <a:pt x="14" y="9"/>
                  </a:lnTo>
                  <a:lnTo>
                    <a:pt x="14" y="10"/>
                  </a:lnTo>
                  <a:lnTo>
                    <a:pt x="14" y="11"/>
                  </a:lnTo>
                  <a:lnTo>
                    <a:pt x="14" y="11"/>
                  </a:lnTo>
                  <a:lnTo>
                    <a:pt x="14" y="12"/>
                  </a:lnTo>
                  <a:lnTo>
                    <a:pt x="13" y="13"/>
                  </a:lnTo>
                  <a:lnTo>
                    <a:pt x="10" y="15"/>
                  </a:lnTo>
                  <a:lnTo>
                    <a:pt x="7" y="15"/>
                  </a:lnTo>
                  <a:lnTo>
                    <a:pt x="4" y="18"/>
                  </a:lnTo>
                  <a:lnTo>
                    <a:pt x="8" y="20"/>
                  </a:lnTo>
                  <a:lnTo>
                    <a:pt x="11" y="21"/>
                  </a:lnTo>
                  <a:lnTo>
                    <a:pt x="14" y="21"/>
                  </a:lnTo>
                  <a:lnTo>
                    <a:pt x="14" y="21"/>
                  </a:lnTo>
                  <a:lnTo>
                    <a:pt x="14" y="20"/>
                  </a:lnTo>
                  <a:lnTo>
                    <a:pt x="15" y="20"/>
                  </a:lnTo>
                  <a:lnTo>
                    <a:pt x="16" y="20"/>
                  </a:lnTo>
                  <a:lnTo>
                    <a:pt x="16" y="18"/>
                  </a:lnTo>
                  <a:lnTo>
                    <a:pt x="16" y="16"/>
                  </a:lnTo>
                  <a:lnTo>
                    <a:pt x="17" y="16"/>
                  </a:lnTo>
                  <a:lnTo>
                    <a:pt x="18" y="16"/>
                  </a:lnTo>
                  <a:lnTo>
                    <a:pt x="21" y="16"/>
                  </a:lnTo>
                  <a:lnTo>
                    <a:pt x="22" y="15"/>
                  </a:lnTo>
                  <a:lnTo>
                    <a:pt x="25" y="12"/>
                  </a:lnTo>
                  <a:lnTo>
                    <a:pt x="26" y="9"/>
                  </a:lnTo>
                  <a:lnTo>
                    <a:pt x="27" y="8"/>
                  </a:lnTo>
                  <a:lnTo>
                    <a:pt x="28" y="7"/>
                  </a:lnTo>
                  <a:lnTo>
                    <a:pt x="28" y="6"/>
                  </a:lnTo>
                  <a:lnTo>
                    <a:pt x="28" y="5"/>
                  </a:lnTo>
                  <a:lnTo>
                    <a:pt x="29" y="4"/>
                  </a:lnTo>
                  <a:lnTo>
                    <a:pt x="29" y="3"/>
                  </a:lnTo>
                  <a:lnTo>
                    <a:pt x="28" y="2"/>
                  </a:lnTo>
                  <a:lnTo>
                    <a:pt x="28" y="2"/>
                  </a:lnTo>
                  <a:lnTo>
                    <a:pt x="26" y="3"/>
                  </a:lnTo>
                  <a:lnTo>
                    <a:pt x="26" y="2"/>
                  </a:lnTo>
                  <a:lnTo>
                    <a:pt x="22" y="4"/>
                  </a:lnTo>
                  <a:lnTo>
                    <a:pt x="20" y="4"/>
                  </a:lnTo>
                  <a:lnTo>
                    <a:pt x="19" y="3"/>
                  </a:lnTo>
                  <a:lnTo>
                    <a:pt x="18" y="2"/>
                  </a:lnTo>
                  <a:lnTo>
                    <a:pt x="16" y="3"/>
                  </a:lnTo>
                  <a:lnTo>
                    <a:pt x="14" y="5"/>
                  </a:lnTo>
                  <a:lnTo>
                    <a:pt x="12" y="4"/>
                  </a:lnTo>
                  <a:lnTo>
                    <a:pt x="12" y="4"/>
                  </a:lnTo>
                  <a:close/>
                  <a:moveTo>
                    <a:pt x="14" y="2"/>
                  </a:moveTo>
                  <a:lnTo>
                    <a:pt x="14" y="1"/>
                  </a:lnTo>
                  <a:lnTo>
                    <a:pt x="14" y="0"/>
                  </a:lnTo>
                  <a:lnTo>
                    <a:pt x="13" y="0"/>
                  </a:lnTo>
                  <a:lnTo>
                    <a:pt x="11" y="0"/>
                  </a:lnTo>
                  <a:lnTo>
                    <a:pt x="11" y="2"/>
                  </a:lnTo>
                  <a:lnTo>
                    <a:pt x="12" y="2"/>
                  </a:lnTo>
                  <a:lnTo>
                    <a:pt x="14" y="2"/>
                  </a:lnTo>
                  <a:close/>
                  <a:moveTo>
                    <a:pt x="36" y="0"/>
                  </a:moveTo>
                  <a:lnTo>
                    <a:pt x="35" y="0"/>
                  </a:lnTo>
                  <a:lnTo>
                    <a:pt x="36" y="2"/>
                  </a:lnTo>
                  <a:lnTo>
                    <a:pt x="33" y="5"/>
                  </a:lnTo>
                  <a:lnTo>
                    <a:pt x="34" y="7"/>
                  </a:lnTo>
                  <a:lnTo>
                    <a:pt x="35" y="9"/>
                  </a:lnTo>
                  <a:lnTo>
                    <a:pt x="35" y="9"/>
                  </a:lnTo>
                  <a:lnTo>
                    <a:pt x="35" y="9"/>
                  </a:lnTo>
                  <a:lnTo>
                    <a:pt x="33" y="9"/>
                  </a:lnTo>
                  <a:lnTo>
                    <a:pt x="32" y="10"/>
                  </a:lnTo>
                  <a:lnTo>
                    <a:pt x="31" y="11"/>
                  </a:lnTo>
                  <a:lnTo>
                    <a:pt x="28" y="15"/>
                  </a:lnTo>
                  <a:lnTo>
                    <a:pt x="29" y="15"/>
                  </a:lnTo>
                  <a:lnTo>
                    <a:pt x="28" y="18"/>
                  </a:lnTo>
                  <a:lnTo>
                    <a:pt x="28" y="19"/>
                  </a:lnTo>
                  <a:lnTo>
                    <a:pt x="31" y="22"/>
                  </a:lnTo>
                  <a:lnTo>
                    <a:pt x="35" y="23"/>
                  </a:lnTo>
                  <a:lnTo>
                    <a:pt x="35" y="21"/>
                  </a:lnTo>
                  <a:lnTo>
                    <a:pt x="36" y="21"/>
                  </a:lnTo>
                  <a:lnTo>
                    <a:pt x="38" y="21"/>
                  </a:lnTo>
                  <a:lnTo>
                    <a:pt x="39" y="21"/>
                  </a:lnTo>
                  <a:lnTo>
                    <a:pt x="36" y="17"/>
                  </a:lnTo>
                  <a:lnTo>
                    <a:pt x="37" y="17"/>
                  </a:lnTo>
                  <a:lnTo>
                    <a:pt x="46" y="19"/>
                  </a:lnTo>
                  <a:lnTo>
                    <a:pt x="46" y="17"/>
                  </a:lnTo>
                  <a:lnTo>
                    <a:pt x="45" y="16"/>
                  </a:lnTo>
                  <a:lnTo>
                    <a:pt x="44" y="15"/>
                  </a:lnTo>
                  <a:lnTo>
                    <a:pt x="50" y="13"/>
                  </a:lnTo>
                  <a:lnTo>
                    <a:pt x="52" y="12"/>
                  </a:lnTo>
                  <a:lnTo>
                    <a:pt x="53" y="11"/>
                  </a:lnTo>
                  <a:lnTo>
                    <a:pt x="55" y="10"/>
                  </a:lnTo>
                  <a:lnTo>
                    <a:pt x="57" y="9"/>
                  </a:lnTo>
                  <a:lnTo>
                    <a:pt x="57" y="9"/>
                  </a:lnTo>
                  <a:lnTo>
                    <a:pt x="57" y="8"/>
                  </a:lnTo>
                  <a:lnTo>
                    <a:pt x="56" y="8"/>
                  </a:lnTo>
                  <a:lnTo>
                    <a:pt x="55" y="7"/>
                  </a:lnTo>
                  <a:lnTo>
                    <a:pt x="55" y="6"/>
                  </a:lnTo>
                  <a:lnTo>
                    <a:pt x="56" y="6"/>
                  </a:lnTo>
                  <a:lnTo>
                    <a:pt x="54" y="3"/>
                  </a:lnTo>
                  <a:lnTo>
                    <a:pt x="53" y="2"/>
                  </a:lnTo>
                  <a:lnTo>
                    <a:pt x="49" y="3"/>
                  </a:lnTo>
                  <a:lnTo>
                    <a:pt x="48" y="3"/>
                  </a:lnTo>
                  <a:lnTo>
                    <a:pt x="48" y="4"/>
                  </a:lnTo>
                  <a:lnTo>
                    <a:pt x="48" y="5"/>
                  </a:lnTo>
                  <a:lnTo>
                    <a:pt x="49" y="6"/>
                  </a:lnTo>
                  <a:lnTo>
                    <a:pt x="50" y="7"/>
                  </a:lnTo>
                  <a:lnTo>
                    <a:pt x="49" y="7"/>
                  </a:lnTo>
                  <a:lnTo>
                    <a:pt x="44" y="5"/>
                  </a:lnTo>
                  <a:lnTo>
                    <a:pt x="44" y="5"/>
                  </a:lnTo>
                  <a:lnTo>
                    <a:pt x="43" y="3"/>
                  </a:lnTo>
                  <a:lnTo>
                    <a:pt x="44" y="3"/>
                  </a:lnTo>
                  <a:lnTo>
                    <a:pt x="45" y="3"/>
                  </a:lnTo>
                  <a:lnTo>
                    <a:pt x="45" y="2"/>
                  </a:lnTo>
                  <a:lnTo>
                    <a:pt x="44" y="1"/>
                  </a:lnTo>
                  <a:lnTo>
                    <a:pt x="42" y="0"/>
                  </a:lnTo>
                  <a:lnTo>
                    <a:pt x="39" y="1"/>
                  </a:lnTo>
                  <a:lnTo>
                    <a:pt x="36" y="0"/>
                  </a:lnTo>
                  <a:lnTo>
                    <a:pt x="36" y="0"/>
                  </a:ln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79" name="Faroe Islands"/>
            <p:cNvSpPr>
              <a:spLocks noEditPoints="1"/>
            </p:cNvSpPr>
            <p:nvPr/>
          </p:nvSpPr>
          <p:spPr bwMode="auto">
            <a:xfrm>
              <a:off x="5807075" y="2166938"/>
              <a:ext cx="26987" cy="31750"/>
            </a:xfrm>
            <a:custGeom>
              <a:avLst/>
              <a:gdLst>
                <a:gd name="T0" fmla="*/ 11 w 17"/>
                <a:gd name="T1" fmla="*/ 19 h 20"/>
                <a:gd name="T2" fmla="*/ 11 w 17"/>
                <a:gd name="T3" fmla="*/ 17 h 20"/>
                <a:gd name="T4" fmla="*/ 9 w 17"/>
                <a:gd name="T5" fmla="*/ 17 h 20"/>
                <a:gd name="T6" fmla="*/ 8 w 17"/>
                <a:gd name="T7" fmla="*/ 16 h 20"/>
                <a:gd name="T8" fmla="*/ 9 w 17"/>
                <a:gd name="T9" fmla="*/ 19 h 20"/>
                <a:gd name="T10" fmla="*/ 11 w 17"/>
                <a:gd name="T11" fmla="*/ 20 h 20"/>
                <a:gd name="T12" fmla="*/ 11 w 17"/>
                <a:gd name="T13" fmla="*/ 20 h 20"/>
                <a:gd name="T14" fmla="*/ 13 w 17"/>
                <a:gd name="T15" fmla="*/ 12 h 20"/>
                <a:gd name="T16" fmla="*/ 12 w 17"/>
                <a:gd name="T17" fmla="*/ 11 h 20"/>
                <a:gd name="T18" fmla="*/ 9 w 17"/>
                <a:gd name="T19" fmla="*/ 10 h 20"/>
                <a:gd name="T20" fmla="*/ 9 w 17"/>
                <a:gd name="T21" fmla="*/ 11 h 20"/>
                <a:gd name="T22" fmla="*/ 11 w 17"/>
                <a:gd name="T23" fmla="*/ 12 h 20"/>
                <a:gd name="T24" fmla="*/ 13 w 17"/>
                <a:gd name="T25" fmla="*/ 13 h 20"/>
                <a:gd name="T26" fmla="*/ 13 w 17"/>
                <a:gd name="T27" fmla="*/ 12 h 20"/>
                <a:gd name="T28" fmla="*/ 4 w 17"/>
                <a:gd name="T29" fmla="*/ 5 h 20"/>
                <a:gd name="T30" fmla="*/ 0 w 17"/>
                <a:gd name="T31" fmla="*/ 6 h 20"/>
                <a:gd name="T32" fmla="*/ 3 w 17"/>
                <a:gd name="T33" fmla="*/ 7 h 20"/>
                <a:gd name="T34" fmla="*/ 6 w 17"/>
                <a:gd name="T35" fmla="*/ 7 h 20"/>
                <a:gd name="T36" fmla="*/ 6 w 17"/>
                <a:gd name="T37" fmla="*/ 6 h 20"/>
                <a:gd name="T38" fmla="*/ 4 w 17"/>
                <a:gd name="T39" fmla="*/ 6 h 20"/>
                <a:gd name="T40" fmla="*/ 10 w 17"/>
                <a:gd name="T41" fmla="*/ 3 h 20"/>
                <a:gd name="T42" fmla="*/ 5 w 17"/>
                <a:gd name="T43" fmla="*/ 2 h 20"/>
                <a:gd name="T44" fmla="*/ 10 w 17"/>
                <a:gd name="T45" fmla="*/ 8 h 20"/>
                <a:gd name="T46" fmla="*/ 11 w 17"/>
                <a:gd name="T47" fmla="*/ 9 h 20"/>
                <a:gd name="T48" fmla="*/ 10 w 17"/>
                <a:gd name="T49" fmla="*/ 6 h 20"/>
                <a:gd name="T50" fmla="*/ 9 w 17"/>
                <a:gd name="T51" fmla="*/ 6 h 20"/>
                <a:gd name="T52" fmla="*/ 11 w 17"/>
                <a:gd name="T53" fmla="*/ 6 h 20"/>
                <a:gd name="T54" fmla="*/ 13 w 17"/>
                <a:gd name="T55" fmla="*/ 6 h 20"/>
                <a:gd name="T56" fmla="*/ 13 w 17"/>
                <a:gd name="T57" fmla="*/ 4 h 20"/>
                <a:gd name="T58" fmla="*/ 16 w 17"/>
                <a:gd name="T59" fmla="*/ 2 h 20"/>
                <a:gd name="T60" fmla="*/ 15 w 17"/>
                <a:gd name="T61" fmla="*/ 2 h 20"/>
                <a:gd name="T62" fmla="*/ 15 w 17"/>
                <a:gd name="T63" fmla="*/ 4 h 20"/>
                <a:gd name="T64" fmla="*/ 16 w 17"/>
                <a:gd name="T65" fmla="*/ 4 h 20"/>
                <a:gd name="T66" fmla="*/ 17 w 17"/>
                <a:gd name="T67" fmla="*/ 3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7" h="20">
                  <a:moveTo>
                    <a:pt x="11" y="20"/>
                  </a:moveTo>
                  <a:lnTo>
                    <a:pt x="11" y="19"/>
                  </a:lnTo>
                  <a:lnTo>
                    <a:pt x="11" y="18"/>
                  </a:lnTo>
                  <a:lnTo>
                    <a:pt x="11" y="17"/>
                  </a:lnTo>
                  <a:lnTo>
                    <a:pt x="10" y="17"/>
                  </a:lnTo>
                  <a:lnTo>
                    <a:pt x="9" y="17"/>
                  </a:lnTo>
                  <a:lnTo>
                    <a:pt x="9" y="16"/>
                  </a:lnTo>
                  <a:lnTo>
                    <a:pt x="8" y="16"/>
                  </a:lnTo>
                  <a:lnTo>
                    <a:pt x="8" y="17"/>
                  </a:lnTo>
                  <a:lnTo>
                    <a:pt x="9" y="19"/>
                  </a:lnTo>
                  <a:lnTo>
                    <a:pt x="10" y="20"/>
                  </a:lnTo>
                  <a:lnTo>
                    <a:pt x="11" y="20"/>
                  </a:lnTo>
                  <a:lnTo>
                    <a:pt x="11" y="20"/>
                  </a:lnTo>
                  <a:lnTo>
                    <a:pt x="11" y="20"/>
                  </a:lnTo>
                  <a:lnTo>
                    <a:pt x="11" y="20"/>
                  </a:lnTo>
                  <a:close/>
                  <a:moveTo>
                    <a:pt x="13" y="12"/>
                  </a:moveTo>
                  <a:lnTo>
                    <a:pt x="13" y="12"/>
                  </a:lnTo>
                  <a:lnTo>
                    <a:pt x="12" y="11"/>
                  </a:lnTo>
                  <a:lnTo>
                    <a:pt x="10" y="10"/>
                  </a:lnTo>
                  <a:lnTo>
                    <a:pt x="9" y="10"/>
                  </a:lnTo>
                  <a:lnTo>
                    <a:pt x="9" y="10"/>
                  </a:lnTo>
                  <a:lnTo>
                    <a:pt x="9" y="11"/>
                  </a:lnTo>
                  <a:lnTo>
                    <a:pt x="9" y="11"/>
                  </a:lnTo>
                  <a:lnTo>
                    <a:pt x="11" y="12"/>
                  </a:lnTo>
                  <a:lnTo>
                    <a:pt x="12" y="13"/>
                  </a:lnTo>
                  <a:lnTo>
                    <a:pt x="13" y="13"/>
                  </a:lnTo>
                  <a:lnTo>
                    <a:pt x="13" y="12"/>
                  </a:lnTo>
                  <a:lnTo>
                    <a:pt x="13" y="12"/>
                  </a:lnTo>
                  <a:close/>
                  <a:moveTo>
                    <a:pt x="4" y="6"/>
                  </a:moveTo>
                  <a:lnTo>
                    <a:pt x="4" y="5"/>
                  </a:lnTo>
                  <a:lnTo>
                    <a:pt x="2" y="6"/>
                  </a:lnTo>
                  <a:lnTo>
                    <a:pt x="0" y="6"/>
                  </a:lnTo>
                  <a:lnTo>
                    <a:pt x="1" y="6"/>
                  </a:lnTo>
                  <a:lnTo>
                    <a:pt x="3" y="7"/>
                  </a:lnTo>
                  <a:lnTo>
                    <a:pt x="4" y="7"/>
                  </a:lnTo>
                  <a:lnTo>
                    <a:pt x="6" y="7"/>
                  </a:lnTo>
                  <a:lnTo>
                    <a:pt x="6" y="6"/>
                  </a:lnTo>
                  <a:lnTo>
                    <a:pt x="6" y="6"/>
                  </a:lnTo>
                  <a:lnTo>
                    <a:pt x="4" y="6"/>
                  </a:lnTo>
                  <a:lnTo>
                    <a:pt x="4" y="6"/>
                  </a:lnTo>
                  <a:close/>
                  <a:moveTo>
                    <a:pt x="13" y="4"/>
                  </a:moveTo>
                  <a:lnTo>
                    <a:pt x="10" y="3"/>
                  </a:lnTo>
                  <a:lnTo>
                    <a:pt x="9" y="2"/>
                  </a:lnTo>
                  <a:lnTo>
                    <a:pt x="5" y="2"/>
                  </a:lnTo>
                  <a:lnTo>
                    <a:pt x="8" y="6"/>
                  </a:lnTo>
                  <a:lnTo>
                    <a:pt x="10" y="8"/>
                  </a:lnTo>
                  <a:lnTo>
                    <a:pt x="11" y="9"/>
                  </a:lnTo>
                  <a:lnTo>
                    <a:pt x="11" y="9"/>
                  </a:lnTo>
                  <a:lnTo>
                    <a:pt x="11" y="8"/>
                  </a:lnTo>
                  <a:lnTo>
                    <a:pt x="10" y="6"/>
                  </a:lnTo>
                  <a:lnTo>
                    <a:pt x="9" y="6"/>
                  </a:lnTo>
                  <a:lnTo>
                    <a:pt x="9" y="6"/>
                  </a:lnTo>
                  <a:lnTo>
                    <a:pt x="10" y="6"/>
                  </a:lnTo>
                  <a:lnTo>
                    <a:pt x="11" y="6"/>
                  </a:lnTo>
                  <a:lnTo>
                    <a:pt x="12" y="6"/>
                  </a:lnTo>
                  <a:lnTo>
                    <a:pt x="13" y="6"/>
                  </a:lnTo>
                  <a:lnTo>
                    <a:pt x="13" y="4"/>
                  </a:lnTo>
                  <a:lnTo>
                    <a:pt x="13" y="4"/>
                  </a:lnTo>
                  <a:close/>
                  <a:moveTo>
                    <a:pt x="17" y="3"/>
                  </a:moveTo>
                  <a:lnTo>
                    <a:pt x="16" y="2"/>
                  </a:lnTo>
                  <a:lnTo>
                    <a:pt x="15" y="0"/>
                  </a:lnTo>
                  <a:lnTo>
                    <a:pt x="15" y="2"/>
                  </a:lnTo>
                  <a:lnTo>
                    <a:pt x="15" y="4"/>
                  </a:lnTo>
                  <a:lnTo>
                    <a:pt x="15" y="4"/>
                  </a:lnTo>
                  <a:lnTo>
                    <a:pt x="15" y="4"/>
                  </a:lnTo>
                  <a:lnTo>
                    <a:pt x="16" y="4"/>
                  </a:lnTo>
                  <a:lnTo>
                    <a:pt x="17" y="3"/>
                  </a:lnTo>
                  <a:lnTo>
                    <a:pt x="17" y="3"/>
                  </a:lnTo>
                  <a:close/>
                </a:path>
              </a:pathLst>
            </a:custGeom>
            <a:solidFill>
              <a:schemeClr val="tx1"/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80" name="Grenada"/>
            <p:cNvSpPr>
              <a:spLocks/>
            </p:cNvSpPr>
            <p:nvPr/>
          </p:nvSpPr>
          <p:spPr bwMode="auto">
            <a:xfrm>
              <a:off x="3956050" y="4021138"/>
              <a:ext cx="6350" cy="9525"/>
            </a:xfrm>
            <a:custGeom>
              <a:avLst/>
              <a:gdLst>
                <a:gd name="T0" fmla="*/ 1 w 4"/>
                <a:gd name="T1" fmla="*/ 6 h 6"/>
                <a:gd name="T2" fmla="*/ 3 w 4"/>
                <a:gd name="T3" fmla="*/ 5 h 6"/>
                <a:gd name="T4" fmla="*/ 4 w 4"/>
                <a:gd name="T5" fmla="*/ 1 h 6"/>
                <a:gd name="T6" fmla="*/ 3 w 4"/>
                <a:gd name="T7" fmla="*/ 0 h 6"/>
                <a:gd name="T8" fmla="*/ 2 w 4"/>
                <a:gd name="T9" fmla="*/ 1 h 6"/>
                <a:gd name="T10" fmla="*/ 1 w 4"/>
                <a:gd name="T11" fmla="*/ 3 h 6"/>
                <a:gd name="T12" fmla="*/ 1 w 4"/>
                <a:gd name="T13" fmla="*/ 5 h 6"/>
                <a:gd name="T14" fmla="*/ 0 w 4"/>
                <a:gd name="T15" fmla="*/ 6 h 6"/>
                <a:gd name="T16" fmla="*/ 1 w 4"/>
                <a:gd name="T17" fmla="*/ 6 h 6"/>
                <a:gd name="T18" fmla="*/ 1 w 4"/>
                <a:gd name="T1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" h="6">
                  <a:moveTo>
                    <a:pt x="1" y="6"/>
                  </a:moveTo>
                  <a:lnTo>
                    <a:pt x="3" y="5"/>
                  </a:lnTo>
                  <a:lnTo>
                    <a:pt x="4" y="1"/>
                  </a:lnTo>
                  <a:lnTo>
                    <a:pt x="3" y="0"/>
                  </a:lnTo>
                  <a:lnTo>
                    <a:pt x="2" y="1"/>
                  </a:lnTo>
                  <a:lnTo>
                    <a:pt x="1" y="3"/>
                  </a:lnTo>
                  <a:lnTo>
                    <a:pt x="1" y="5"/>
                  </a:lnTo>
                  <a:lnTo>
                    <a:pt x="0" y="6"/>
                  </a:lnTo>
                  <a:lnTo>
                    <a:pt x="1" y="6"/>
                  </a:lnTo>
                  <a:lnTo>
                    <a:pt x="1" y="6"/>
                  </a:ln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81" name="Hong-Kong"/>
            <p:cNvSpPr>
              <a:spLocks noEditPoints="1"/>
            </p:cNvSpPr>
            <p:nvPr/>
          </p:nvSpPr>
          <p:spPr bwMode="auto">
            <a:xfrm>
              <a:off x="9712325" y="3630613"/>
              <a:ext cx="15875" cy="15875"/>
            </a:xfrm>
            <a:custGeom>
              <a:avLst/>
              <a:gdLst>
                <a:gd name="T0" fmla="*/ 9 w 10"/>
                <a:gd name="T1" fmla="*/ 10 h 10"/>
                <a:gd name="T2" fmla="*/ 9 w 10"/>
                <a:gd name="T3" fmla="*/ 9 h 10"/>
                <a:gd name="T4" fmla="*/ 9 w 10"/>
                <a:gd name="T5" fmla="*/ 8 h 10"/>
                <a:gd name="T6" fmla="*/ 7 w 10"/>
                <a:gd name="T7" fmla="*/ 7 h 10"/>
                <a:gd name="T8" fmla="*/ 6 w 10"/>
                <a:gd name="T9" fmla="*/ 7 h 10"/>
                <a:gd name="T10" fmla="*/ 6 w 10"/>
                <a:gd name="T11" fmla="*/ 8 h 10"/>
                <a:gd name="T12" fmla="*/ 8 w 10"/>
                <a:gd name="T13" fmla="*/ 10 h 10"/>
                <a:gd name="T14" fmla="*/ 9 w 10"/>
                <a:gd name="T15" fmla="*/ 10 h 10"/>
                <a:gd name="T16" fmla="*/ 9 w 10"/>
                <a:gd name="T17" fmla="*/ 10 h 10"/>
                <a:gd name="T18" fmla="*/ 3 w 10"/>
                <a:gd name="T19" fmla="*/ 10 h 10"/>
                <a:gd name="T20" fmla="*/ 3 w 10"/>
                <a:gd name="T21" fmla="*/ 8 h 10"/>
                <a:gd name="T22" fmla="*/ 4 w 10"/>
                <a:gd name="T23" fmla="*/ 6 h 10"/>
                <a:gd name="T24" fmla="*/ 0 w 10"/>
                <a:gd name="T25" fmla="*/ 8 h 10"/>
                <a:gd name="T26" fmla="*/ 0 w 10"/>
                <a:gd name="T27" fmla="*/ 9 h 10"/>
                <a:gd name="T28" fmla="*/ 0 w 10"/>
                <a:gd name="T29" fmla="*/ 9 h 10"/>
                <a:gd name="T30" fmla="*/ 1 w 10"/>
                <a:gd name="T31" fmla="*/ 10 h 10"/>
                <a:gd name="T32" fmla="*/ 3 w 10"/>
                <a:gd name="T33" fmla="*/ 10 h 10"/>
                <a:gd name="T34" fmla="*/ 3 w 10"/>
                <a:gd name="T35" fmla="*/ 10 h 10"/>
                <a:gd name="T36" fmla="*/ 10 w 10"/>
                <a:gd name="T37" fmla="*/ 5 h 10"/>
                <a:gd name="T38" fmla="*/ 9 w 10"/>
                <a:gd name="T39" fmla="*/ 4 h 10"/>
                <a:gd name="T40" fmla="*/ 9 w 10"/>
                <a:gd name="T41" fmla="*/ 3 h 10"/>
                <a:gd name="T42" fmla="*/ 8 w 10"/>
                <a:gd name="T43" fmla="*/ 2 h 10"/>
                <a:gd name="T44" fmla="*/ 8 w 10"/>
                <a:gd name="T45" fmla="*/ 1 h 10"/>
                <a:gd name="T46" fmla="*/ 8 w 10"/>
                <a:gd name="T47" fmla="*/ 1 h 10"/>
                <a:gd name="T48" fmla="*/ 7 w 10"/>
                <a:gd name="T49" fmla="*/ 1 h 10"/>
                <a:gd name="T50" fmla="*/ 6 w 10"/>
                <a:gd name="T51" fmla="*/ 0 h 10"/>
                <a:gd name="T52" fmla="*/ 4 w 10"/>
                <a:gd name="T53" fmla="*/ 0 h 10"/>
                <a:gd name="T54" fmla="*/ 4 w 10"/>
                <a:gd name="T55" fmla="*/ 1 h 10"/>
                <a:gd name="T56" fmla="*/ 3 w 10"/>
                <a:gd name="T57" fmla="*/ 1 h 10"/>
                <a:gd name="T58" fmla="*/ 2 w 10"/>
                <a:gd name="T59" fmla="*/ 2 h 10"/>
                <a:gd name="T60" fmla="*/ 2 w 10"/>
                <a:gd name="T61" fmla="*/ 2 h 10"/>
                <a:gd name="T62" fmla="*/ 2 w 10"/>
                <a:gd name="T63" fmla="*/ 2 h 10"/>
                <a:gd name="T64" fmla="*/ 0 w 10"/>
                <a:gd name="T65" fmla="*/ 4 h 10"/>
                <a:gd name="T66" fmla="*/ 0 w 10"/>
                <a:gd name="T67" fmla="*/ 5 h 10"/>
                <a:gd name="T68" fmla="*/ 1 w 10"/>
                <a:gd name="T69" fmla="*/ 6 h 10"/>
                <a:gd name="T70" fmla="*/ 3 w 10"/>
                <a:gd name="T71" fmla="*/ 5 h 10"/>
                <a:gd name="T72" fmla="*/ 6 w 10"/>
                <a:gd name="T73" fmla="*/ 6 h 10"/>
                <a:gd name="T74" fmla="*/ 9 w 10"/>
                <a:gd name="T75" fmla="*/ 7 h 10"/>
                <a:gd name="T76" fmla="*/ 9 w 10"/>
                <a:gd name="T77" fmla="*/ 6 h 10"/>
                <a:gd name="T78" fmla="*/ 9 w 10"/>
                <a:gd name="T79" fmla="*/ 5 h 10"/>
                <a:gd name="T80" fmla="*/ 10 w 10"/>
                <a:gd name="T81" fmla="*/ 5 h 10"/>
                <a:gd name="T82" fmla="*/ 10 w 10"/>
                <a:gd name="T83" fmla="*/ 5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0" h="10">
                  <a:moveTo>
                    <a:pt x="9" y="10"/>
                  </a:moveTo>
                  <a:lnTo>
                    <a:pt x="9" y="9"/>
                  </a:lnTo>
                  <a:lnTo>
                    <a:pt x="9" y="8"/>
                  </a:lnTo>
                  <a:lnTo>
                    <a:pt x="7" y="7"/>
                  </a:lnTo>
                  <a:lnTo>
                    <a:pt x="6" y="7"/>
                  </a:lnTo>
                  <a:lnTo>
                    <a:pt x="6" y="8"/>
                  </a:lnTo>
                  <a:lnTo>
                    <a:pt x="8" y="10"/>
                  </a:lnTo>
                  <a:lnTo>
                    <a:pt x="9" y="10"/>
                  </a:lnTo>
                  <a:lnTo>
                    <a:pt x="9" y="10"/>
                  </a:lnTo>
                  <a:close/>
                  <a:moveTo>
                    <a:pt x="3" y="10"/>
                  </a:moveTo>
                  <a:lnTo>
                    <a:pt x="3" y="8"/>
                  </a:lnTo>
                  <a:lnTo>
                    <a:pt x="4" y="6"/>
                  </a:lnTo>
                  <a:lnTo>
                    <a:pt x="0" y="8"/>
                  </a:lnTo>
                  <a:lnTo>
                    <a:pt x="0" y="9"/>
                  </a:lnTo>
                  <a:lnTo>
                    <a:pt x="0" y="9"/>
                  </a:lnTo>
                  <a:lnTo>
                    <a:pt x="1" y="10"/>
                  </a:lnTo>
                  <a:lnTo>
                    <a:pt x="3" y="10"/>
                  </a:lnTo>
                  <a:lnTo>
                    <a:pt x="3" y="10"/>
                  </a:lnTo>
                  <a:close/>
                  <a:moveTo>
                    <a:pt x="10" y="5"/>
                  </a:moveTo>
                  <a:lnTo>
                    <a:pt x="9" y="4"/>
                  </a:lnTo>
                  <a:lnTo>
                    <a:pt x="9" y="3"/>
                  </a:lnTo>
                  <a:lnTo>
                    <a:pt x="8" y="2"/>
                  </a:lnTo>
                  <a:lnTo>
                    <a:pt x="8" y="1"/>
                  </a:lnTo>
                  <a:lnTo>
                    <a:pt x="8" y="1"/>
                  </a:lnTo>
                  <a:lnTo>
                    <a:pt x="7" y="1"/>
                  </a:lnTo>
                  <a:lnTo>
                    <a:pt x="6" y="0"/>
                  </a:lnTo>
                  <a:lnTo>
                    <a:pt x="4" y="0"/>
                  </a:lnTo>
                  <a:lnTo>
                    <a:pt x="4" y="1"/>
                  </a:lnTo>
                  <a:lnTo>
                    <a:pt x="3" y="1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0" y="4"/>
                  </a:lnTo>
                  <a:lnTo>
                    <a:pt x="0" y="5"/>
                  </a:lnTo>
                  <a:lnTo>
                    <a:pt x="1" y="6"/>
                  </a:lnTo>
                  <a:lnTo>
                    <a:pt x="3" y="5"/>
                  </a:lnTo>
                  <a:lnTo>
                    <a:pt x="6" y="6"/>
                  </a:lnTo>
                  <a:lnTo>
                    <a:pt x="9" y="7"/>
                  </a:lnTo>
                  <a:lnTo>
                    <a:pt x="9" y="6"/>
                  </a:lnTo>
                  <a:lnTo>
                    <a:pt x="9" y="5"/>
                  </a:lnTo>
                  <a:lnTo>
                    <a:pt x="10" y="5"/>
                  </a:lnTo>
                  <a:lnTo>
                    <a:pt x="10" y="5"/>
                  </a:ln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82" name="Saint Kitts and Nevis"/>
            <p:cNvSpPr>
              <a:spLocks noEditPoints="1"/>
            </p:cNvSpPr>
            <p:nvPr/>
          </p:nvSpPr>
          <p:spPr bwMode="auto">
            <a:xfrm>
              <a:off x="3935412" y="3827463"/>
              <a:ext cx="9525" cy="11113"/>
            </a:xfrm>
            <a:custGeom>
              <a:avLst/>
              <a:gdLst>
                <a:gd name="T0" fmla="*/ 6 w 6"/>
                <a:gd name="T1" fmla="*/ 6 h 7"/>
                <a:gd name="T2" fmla="*/ 6 w 6"/>
                <a:gd name="T3" fmla="*/ 5 h 7"/>
                <a:gd name="T4" fmla="*/ 6 w 6"/>
                <a:gd name="T5" fmla="*/ 4 h 7"/>
                <a:gd name="T6" fmla="*/ 5 w 6"/>
                <a:gd name="T7" fmla="*/ 4 h 7"/>
                <a:gd name="T8" fmla="*/ 5 w 6"/>
                <a:gd name="T9" fmla="*/ 6 h 7"/>
                <a:gd name="T10" fmla="*/ 5 w 6"/>
                <a:gd name="T11" fmla="*/ 7 h 7"/>
                <a:gd name="T12" fmla="*/ 6 w 6"/>
                <a:gd name="T13" fmla="*/ 6 h 7"/>
                <a:gd name="T14" fmla="*/ 5 w 6"/>
                <a:gd name="T15" fmla="*/ 3 h 7"/>
                <a:gd name="T16" fmla="*/ 4 w 6"/>
                <a:gd name="T17" fmla="*/ 2 h 7"/>
                <a:gd name="T18" fmla="*/ 4 w 6"/>
                <a:gd name="T19" fmla="*/ 2 h 7"/>
                <a:gd name="T20" fmla="*/ 3 w 6"/>
                <a:gd name="T21" fmla="*/ 1 h 7"/>
                <a:gd name="T22" fmla="*/ 1 w 6"/>
                <a:gd name="T23" fmla="*/ 0 h 7"/>
                <a:gd name="T24" fmla="*/ 1 w 6"/>
                <a:gd name="T25" fmla="*/ 0 h 7"/>
                <a:gd name="T26" fmla="*/ 0 w 6"/>
                <a:gd name="T27" fmla="*/ 1 h 7"/>
                <a:gd name="T28" fmla="*/ 0 w 6"/>
                <a:gd name="T29" fmla="*/ 1 h 7"/>
                <a:gd name="T30" fmla="*/ 0 w 6"/>
                <a:gd name="T31" fmla="*/ 1 h 7"/>
                <a:gd name="T32" fmla="*/ 1 w 6"/>
                <a:gd name="T33" fmla="*/ 2 h 7"/>
                <a:gd name="T34" fmla="*/ 3 w 6"/>
                <a:gd name="T35" fmla="*/ 2 h 7"/>
                <a:gd name="T36" fmla="*/ 4 w 6"/>
                <a:gd name="T37" fmla="*/ 3 h 7"/>
                <a:gd name="T38" fmla="*/ 5 w 6"/>
                <a:gd name="T39" fmla="*/ 3 h 7"/>
                <a:gd name="T40" fmla="*/ 5 w 6"/>
                <a:gd name="T41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" h="7">
                  <a:moveTo>
                    <a:pt x="6" y="6"/>
                  </a:moveTo>
                  <a:lnTo>
                    <a:pt x="6" y="5"/>
                  </a:lnTo>
                  <a:lnTo>
                    <a:pt x="6" y="4"/>
                  </a:lnTo>
                  <a:lnTo>
                    <a:pt x="5" y="4"/>
                  </a:lnTo>
                  <a:lnTo>
                    <a:pt x="5" y="6"/>
                  </a:lnTo>
                  <a:lnTo>
                    <a:pt x="5" y="7"/>
                  </a:lnTo>
                  <a:lnTo>
                    <a:pt x="6" y="6"/>
                  </a:lnTo>
                  <a:close/>
                  <a:moveTo>
                    <a:pt x="5" y="3"/>
                  </a:moveTo>
                  <a:lnTo>
                    <a:pt x="4" y="2"/>
                  </a:lnTo>
                  <a:lnTo>
                    <a:pt x="4" y="2"/>
                  </a:lnTo>
                  <a:lnTo>
                    <a:pt x="3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1" y="2"/>
                  </a:lnTo>
                  <a:lnTo>
                    <a:pt x="3" y="2"/>
                  </a:lnTo>
                  <a:lnTo>
                    <a:pt x="4" y="3"/>
                  </a:lnTo>
                  <a:lnTo>
                    <a:pt x="5" y="3"/>
                  </a:lnTo>
                  <a:lnTo>
                    <a:pt x="5" y="3"/>
                  </a:ln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83" name="Saint Lucia"/>
            <p:cNvSpPr>
              <a:spLocks/>
            </p:cNvSpPr>
            <p:nvPr/>
          </p:nvSpPr>
          <p:spPr bwMode="auto">
            <a:xfrm>
              <a:off x="3984625" y="3951288"/>
              <a:ext cx="4762" cy="14288"/>
            </a:xfrm>
            <a:custGeom>
              <a:avLst/>
              <a:gdLst>
                <a:gd name="T0" fmla="*/ 3 w 3"/>
                <a:gd name="T1" fmla="*/ 7 h 9"/>
                <a:gd name="T2" fmla="*/ 3 w 3"/>
                <a:gd name="T3" fmla="*/ 2 h 9"/>
                <a:gd name="T4" fmla="*/ 3 w 3"/>
                <a:gd name="T5" fmla="*/ 0 h 9"/>
                <a:gd name="T6" fmla="*/ 3 w 3"/>
                <a:gd name="T7" fmla="*/ 0 h 9"/>
                <a:gd name="T8" fmla="*/ 2 w 3"/>
                <a:gd name="T9" fmla="*/ 2 h 9"/>
                <a:gd name="T10" fmla="*/ 0 w 3"/>
                <a:gd name="T11" fmla="*/ 4 h 9"/>
                <a:gd name="T12" fmla="*/ 0 w 3"/>
                <a:gd name="T13" fmla="*/ 6 h 9"/>
                <a:gd name="T14" fmla="*/ 0 w 3"/>
                <a:gd name="T15" fmla="*/ 8 h 9"/>
                <a:gd name="T16" fmla="*/ 2 w 3"/>
                <a:gd name="T17" fmla="*/ 9 h 9"/>
                <a:gd name="T18" fmla="*/ 3 w 3"/>
                <a:gd name="T19" fmla="*/ 7 h 9"/>
                <a:gd name="T20" fmla="*/ 3 w 3"/>
                <a:gd name="T21" fmla="*/ 7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" h="9">
                  <a:moveTo>
                    <a:pt x="3" y="7"/>
                  </a:moveTo>
                  <a:lnTo>
                    <a:pt x="3" y="2"/>
                  </a:lnTo>
                  <a:lnTo>
                    <a:pt x="3" y="0"/>
                  </a:lnTo>
                  <a:lnTo>
                    <a:pt x="3" y="0"/>
                  </a:lnTo>
                  <a:lnTo>
                    <a:pt x="2" y="2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8"/>
                  </a:lnTo>
                  <a:lnTo>
                    <a:pt x="2" y="9"/>
                  </a:lnTo>
                  <a:lnTo>
                    <a:pt x="3" y="7"/>
                  </a:lnTo>
                  <a:lnTo>
                    <a:pt x="3" y="7"/>
                  </a:ln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84" name="Liechtenstein"/>
            <p:cNvSpPr>
              <a:spLocks/>
            </p:cNvSpPr>
            <p:nvPr/>
          </p:nvSpPr>
          <p:spPr bwMode="auto">
            <a:xfrm>
              <a:off x="6280150" y="2705101"/>
              <a:ext cx="4762" cy="7938"/>
            </a:xfrm>
            <a:custGeom>
              <a:avLst/>
              <a:gdLst>
                <a:gd name="T0" fmla="*/ 3 w 3"/>
                <a:gd name="T1" fmla="*/ 5 h 5"/>
                <a:gd name="T2" fmla="*/ 3 w 3"/>
                <a:gd name="T3" fmla="*/ 5 h 5"/>
                <a:gd name="T4" fmla="*/ 3 w 3"/>
                <a:gd name="T5" fmla="*/ 4 h 5"/>
                <a:gd name="T6" fmla="*/ 3 w 3"/>
                <a:gd name="T7" fmla="*/ 3 h 5"/>
                <a:gd name="T8" fmla="*/ 2 w 3"/>
                <a:gd name="T9" fmla="*/ 3 h 5"/>
                <a:gd name="T10" fmla="*/ 2 w 3"/>
                <a:gd name="T11" fmla="*/ 2 h 5"/>
                <a:gd name="T12" fmla="*/ 2 w 3"/>
                <a:gd name="T13" fmla="*/ 1 h 5"/>
                <a:gd name="T14" fmla="*/ 1 w 3"/>
                <a:gd name="T15" fmla="*/ 1 h 5"/>
                <a:gd name="T16" fmla="*/ 1 w 3"/>
                <a:gd name="T17" fmla="*/ 0 h 5"/>
                <a:gd name="T18" fmla="*/ 1 w 3"/>
                <a:gd name="T19" fmla="*/ 0 h 5"/>
                <a:gd name="T20" fmla="*/ 0 w 3"/>
                <a:gd name="T21" fmla="*/ 2 h 5"/>
                <a:gd name="T22" fmla="*/ 0 w 3"/>
                <a:gd name="T23" fmla="*/ 4 h 5"/>
                <a:gd name="T24" fmla="*/ 1 w 3"/>
                <a:gd name="T25" fmla="*/ 5 h 5"/>
                <a:gd name="T26" fmla="*/ 1 w 3"/>
                <a:gd name="T27" fmla="*/ 5 h 5"/>
                <a:gd name="T28" fmla="*/ 3 w 3"/>
                <a:gd name="T29" fmla="*/ 5 h 5"/>
                <a:gd name="T30" fmla="*/ 3 w 3"/>
                <a:gd name="T31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" h="5">
                  <a:moveTo>
                    <a:pt x="3" y="5"/>
                  </a:moveTo>
                  <a:lnTo>
                    <a:pt x="3" y="5"/>
                  </a:lnTo>
                  <a:lnTo>
                    <a:pt x="3" y="4"/>
                  </a:lnTo>
                  <a:lnTo>
                    <a:pt x="3" y="3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1" y="5"/>
                  </a:lnTo>
                  <a:lnTo>
                    <a:pt x="1" y="5"/>
                  </a:lnTo>
                  <a:lnTo>
                    <a:pt x="3" y="5"/>
                  </a:lnTo>
                  <a:lnTo>
                    <a:pt x="3" y="5"/>
                  </a:ln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85" name="Maldives"/>
            <p:cNvSpPr>
              <a:spLocks noEditPoints="1"/>
            </p:cNvSpPr>
            <p:nvPr/>
          </p:nvSpPr>
          <p:spPr bwMode="auto">
            <a:xfrm>
              <a:off x="8445500" y="4322763"/>
              <a:ext cx="3175" cy="38100"/>
            </a:xfrm>
            <a:custGeom>
              <a:avLst/>
              <a:gdLst>
                <a:gd name="T0" fmla="*/ 0 w 2"/>
                <a:gd name="T1" fmla="*/ 24 h 24"/>
                <a:gd name="T2" fmla="*/ 1 w 2"/>
                <a:gd name="T3" fmla="*/ 24 h 24"/>
                <a:gd name="T4" fmla="*/ 1 w 2"/>
                <a:gd name="T5" fmla="*/ 23 h 24"/>
                <a:gd name="T6" fmla="*/ 0 w 2"/>
                <a:gd name="T7" fmla="*/ 23 h 24"/>
                <a:gd name="T8" fmla="*/ 0 w 2"/>
                <a:gd name="T9" fmla="*/ 23 h 24"/>
                <a:gd name="T10" fmla="*/ 0 w 2"/>
                <a:gd name="T11" fmla="*/ 24 h 24"/>
                <a:gd name="T12" fmla="*/ 0 w 2"/>
                <a:gd name="T13" fmla="*/ 24 h 24"/>
                <a:gd name="T14" fmla="*/ 0 w 2"/>
                <a:gd name="T15" fmla="*/ 24 h 24"/>
                <a:gd name="T16" fmla="*/ 0 w 2"/>
                <a:gd name="T17" fmla="*/ 24 h 24"/>
                <a:gd name="T18" fmla="*/ 2 w 2"/>
                <a:gd name="T19" fmla="*/ 2 h 24"/>
                <a:gd name="T20" fmla="*/ 2 w 2"/>
                <a:gd name="T21" fmla="*/ 1 h 24"/>
                <a:gd name="T22" fmla="*/ 2 w 2"/>
                <a:gd name="T23" fmla="*/ 1 h 24"/>
                <a:gd name="T24" fmla="*/ 2 w 2"/>
                <a:gd name="T25" fmla="*/ 0 h 24"/>
                <a:gd name="T26" fmla="*/ 2 w 2"/>
                <a:gd name="T27" fmla="*/ 0 h 24"/>
                <a:gd name="T28" fmla="*/ 2 w 2"/>
                <a:gd name="T29" fmla="*/ 0 h 24"/>
                <a:gd name="T30" fmla="*/ 2 w 2"/>
                <a:gd name="T31" fmla="*/ 0 h 24"/>
                <a:gd name="T32" fmla="*/ 1 w 2"/>
                <a:gd name="T33" fmla="*/ 1 h 24"/>
                <a:gd name="T34" fmla="*/ 1 w 2"/>
                <a:gd name="T35" fmla="*/ 1 h 24"/>
                <a:gd name="T36" fmla="*/ 1 w 2"/>
                <a:gd name="T37" fmla="*/ 1 h 24"/>
                <a:gd name="T38" fmla="*/ 1 w 2"/>
                <a:gd name="T39" fmla="*/ 2 h 24"/>
                <a:gd name="T40" fmla="*/ 1 w 2"/>
                <a:gd name="T41" fmla="*/ 2 h 24"/>
                <a:gd name="T42" fmla="*/ 2 w 2"/>
                <a:gd name="T43" fmla="*/ 2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" h="24">
                  <a:moveTo>
                    <a:pt x="0" y="24"/>
                  </a:moveTo>
                  <a:lnTo>
                    <a:pt x="1" y="24"/>
                  </a:lnTo>
                  <a:lnTo>
                    <a:pt x="1" y="23"/>
                  </a:lnTo>
                  <a:lnTo>
                    <a:pt x="0" y="23"/>
                  </a:lnTo>
                  <a:lnTo>
                    <a:pt x="0" y="23"/>
                  </a:lnTo>
                  <a:lnTo>
                    <a:pt x="0" y="24"/>
                  </a:lnTo>
                  <a:lnTo>
                    <a:pt x="0" y="24"/>
                  </a:lnTo>
                  <a:lnTo>
                    <a:pt x="0" y="24"/>
                  </a:lnTo>
                  <a:lnTo>
                    <a:pt x="0" y="24"/>
                  </a:lnTo>
                  <a:close/>
                  <a:moveTo>
                    <a:pt x="2" y="2"/>
                  </a:moveTo>
                  <a:lnTo>
                    <a:pt x="2" y="1"/>
                  </a:lnTo>
                  <a:lnTo>
                    <a:pt x="2" y="1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2"/>
                  </a:lnTo>
                  <a:lnTo>
                    <a:pt x="1" y="2"/>
                  </a:lnTo>
                  <a:lnTo>
                    <a:pt x="2" y="2"/>
                  </a:ln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86" name="Malta"/>
            <p:cNvSpPr>
              <a:spLocks noEditPoints="1"/>
            </p:cNvSpPr>
            <p:nvPr/>
          </p:nvSpPr>
          <p:spPr bwMode="auto">
            <a:xfrm>
              <a:off x="6445250" y="3121026"/>
              <a:ext cx="11112" cy="11113"/>
            </a:xfrm>
            <a:custGeom>
              <a:avLst/>
              <a:gdLst>
                <a:gd name="T0" fmla="*/ 7 w 7"/>
                <a:gd name="T1" fmla="*/ 6 h 7"/>
                <a:gd name="T2" fmla="*/ 7 w 7"/>
                <a:gd name="T3" fmla="*/ 5 h 7"/>
                <a:gd name="T4" fmla="*/ 5 w 7"/>
                <a:gd name="T5" fmla="*/ 3 h 7"/>
                <a:gd name="T6" fmla="*/ 3 w 7"/>
                <a:gd name="T7" fmla="*/ 3 h 7"/>
                <a:gd name="T8" fmla="*/ 3 w 7"/>
                <a:gd name="T9" fmla="*/ 5 h 7"/>
                <a:gd name="T10" fmla="*/ 5 w 7"/>
                <a:gd name="T11" fmla="*/ 7 h 7"/>
                <a:gd name="T12" fmla="*/ 7 w 7"/>
                <a:gd name="T13" fmla="*/ 7 h 7"/>
                <a:gd name="T14" fmla="*/ 7 w 7"/>
                <a:gd name="T15" fmla="*/ 6 h 7"/>
                <a:gd name="T16" fmla="*/ 7 w 7"/>
                <a:gd name="T17" fmla="*/ 6 h 7"/>
                <a:gd name="T18" fmla="*/ 2 w 7"/>
                <a:gd name="T19" fmla="*/ 1 h 7"/>
                <a:gd name="T20" fmla="*/ 2 w 7"/>
                <a:gd name="T21" fmla="*/ 1 h 7"/>
                <a:gd name="T22" fmla="*/ 2 w 7"/>
                <a:gd name="T23" fmla="*/ 0 h 7"/>
                <a:gd name="T24" fmla="*/ 1 w 7"/>
                <a:gd name="T25" fmla="*/ 0 h 7"/>
                <a:gd name="T26" fmla="*/ 0 w 7"/>
                <a:gd name="T27" fmla="*/ 0 h 7"/>
                <a:gd name="T28" fmla="*/ 0 w 7"/>
                <a:gd name="T29" fmla="*/ 1 h 7"/>
                <a:gd name="T30" fmla="*/ 1 w 7"/>
                <a:gd name="T31" fmla="*/ 2 h 7"/>
                <a:gd name="T32" fmla="*/ 2 w 7"/>
                <a:gd name="T33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" h="7">
                  <a:moveTo>
                    <a:pt x="7" y="6"/>
                  </a:moveTo>
                  <a:lnTo>
                    <a:pt x="7" y="5"/>
                  </a:lnTo>
                  <a:lnTo>
                    <a:pt x="5" y="3"/>
                  </a:lnTo>
                  <a:lnTo>
                    <a:pt x="3" y="3"/>
                  </a:lnTo>
                  <a:lnTo>
                    <a:pt x="3" y="5"/>
                  </a:lnTo>
                  <a:lnTo>
                    <a:pt x="5" y="7"/>
                  </a:lnTo>
                  <a:lnTo>
                    <a:pt x="7" y="7"/>
                  </a:lnTo>
                  <a:lnTo>
                    <a:pt x="7" y="6"/>
                  </a:lnTo>
                  <a:lnTo>
                    <a:pt x="7" y="6"/>
                  </a:lnTo>
                  <a:close/>
                  <a:moveTo>
                    <a:pt x="2" y="1"/>
                  </a:moveTo>
                  <a:lnTo>
                    <a:pt x="2" y="1"/>
                  </a:lnTo>
                  <a:lnTo>
                    <a:pt x="2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1" y="2"/>
                  </a:lnTo>
                  <a:lnTo>
                    <a:pt x="2" y="1"/>
                  </a:ln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87" name="Montserrat"/>
            <p:cNvSpPr>
              <a:spLocks/>
            </p:cNvSpPr>
            <p:nvPr/>
          </p:nvSpPr>
          <p:spPr bwMode="auto">
            <a:xfrm>
              <a:off x="3954462" y="3849688"/>
              <a:ext cx="1587" cy="3175"/>
            </a:xfrm>
            <a:custGeom>
              <a:avLst/>
              <a:gdLst>
                <a:gd name="T0" fmla="*/ 1 w 1"/>
                <a:gd name="T1" fmla="*/ 2 h 2"/>
                <a:gd name="T2" fmla="*/ 1 w 1"/>
                <a:gd name="T3" fmla="*/ 0 h 2"/>
                <a:gd name="T4" fmla="*/ 0 w 1"/>
                <a:gd name="T5" fmla="*/ 0 h 2"/>
                <a:gd name="T6" fmla="*/ 0 w 1"/>
                <a:gd name="T7" fmla="*/ 1 h 2"/>
                <a:gd name="T8" fmla="*/ 0 w 1"/>
                <a:gd name="T9" fmla="*/ 2 h 2"/>
                <a:gd name="T10" fmla="*/ 1 w 1"/>
                <a:gd name="T11" fmla="*/ 2 h 2"/>
                <a:gd name="T12" fmla="*/ 1 w 1"/>
                <a:gd name="T13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" h="2">
                  <a:moveTo>
                    <a:pt x="1" y="2"/>
                  </a:moveTo>
                  <a:lnTo>
                    <a:pt x="1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88" name="Mauritius"/>
            <p:cNvSpPr>
              <a:spLocks/>
            </p:cNvSpPr>
            <p:nvPr/>
          </p:nvSpPr>
          <p:spPr bwMode="auto">
            <a:xfrm>
              <a:off x="7877175" y="5237163"/>
              <a:ext cx="14287" cy="20638"/>
            </a:xfrm>
            <a:custGeom>
              <a:avLst/>
              <a:gdLst>
                <a:gd name="T0" fmla="*/ 6 w 9"/>
                <a:gd name="T1" fmla="*/ 12 h 13"/>
                <a:gd name="T2" fmla="*/ 7 w 9"/>
                <a:gd name="T3" fmla="*/ 11 h 13"/>
                <a:gd name="T4" fmla="*/ 8 w 9"/>
                <a:gd name="T5" fmla="*/ 9 h 13"/>
                <a:gd name="T6" fmla="*/ 9 w 9"/>
                <a:gd name="T7" fmla="*/ 8 h 13"/>
                <a:gd name="T8" fmla="*/ 9 w 9"/>
                <a:gd name="T9" fmla="*/ 5 h 13"/>
                <a:gd name="T10" fmla="*/ 9 w 9"/>
                <a:gd name="T11" fmla="*/ 2 h 13"/>
                <a:gd name="T12" fmla="*/ 7 w 9"/>
                <a:gd name="T13" fmla="*/ 0 h 13"/>
                <a:gd name="T14" fmla="*/ 5 w 9"/>
                <a:gd name="T15" fmla="*/ 1 h 13"/>
                <a:gd name="T16" fmla="*/ 4 w 9"/>
                <a:gd name="T17" fmla="*/ 1 h 13"/>
                <a:gd name="T18" fmla="*/ 3 w 9"/>
                <a:gd name="T19" fmla="*/ 3 h 13"/>
                <a:gd name="T20" fmla="*/ 1 w 9"/>
                <a:gd name="T21" fmla="*/ 4 h 13"/>
                <a:gd name="T22" fmla="*/ 1 w 9"/>
                <a:gd name="T23" fmla="*/ 6 h 13"/>
                <a:gd name="T24" fmla="*/ 0 w 9"/>
                <a:gd name="T25" fmla="*/ 8 h 13"/>
                <a:gd name="T26" fmla="*/ 0 w 9"/>
                <a:gd name="T27" fmla="*/ 10 h 13"/>
                <a:gd name="T28" fmla="*/ 0 w 9"/>
                <a:gd name="T29" fmla="*/ 10 h 13"/>
                <a:gd name="T30" fmla="*/ 0 w 9"/>
                <a:gd name="T31" fmla="*/ 11 h 13"/>
                <a:gd name="T32" fmla="*/ 0 w 9"/>
                <a:gd name="T33" fmla="*/ 12 h 13"/>
                <a:gd name="T34" fmla="*/ 3 w 9"/>
                <a:gd name="T35" fmla="*/ 13 h 13"/>
                <a:gd name="T36" fmla="*/ 6 w 9"/>
                <a:gd name="T37" fmla="*/ 12 h 13"/>
                <a:gd name="T38" fmla="*/ 6 w 9"/>
                <a:gd name="T39" fmla="*/ 12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9" h="13">
                  <a:moveTo>
                    <a:pt x="6" y="12"/>
                  </a:moveTo>
                  <a:lnTo>
                    <a:pt x="7" y="11"/>
                  </a:lnTo>
                  <a:lnTo>
                    <a:pt x="8" y="9"/>
                  </a:lnTo>
                  <a:lnTo>
                    <a:pt x="9" y="8"/>
                  </a:lnTo>
                  <a:lnTo>
                    <a:pt x="9" y="5"/>
                  </a:lnTo>
                  <a:lnTo>
                    <a:pt x="9" y="2"/>
                  </a:lnTo>
                  <a:lnTo>
                    <a:pt x="7" y="0"/>
                  </a:lnTo>
                  <a:lnTo>
                    <a:pt x="5" y="1"/>
                  </a:lnTo>
                  <a:lnTo>
                    <a:pt x="4" y="1"/>
                  </a:lnTo>
                  <a:lnTo>
                    <a:pt x="3" y="3"/>
                  </a:lnTo>
                  <a:lnTo>
                    <a:pt x="1" y="4"/>
                  </a:lnTo>
                  <a:lnTo>
                    <a:pt x="1" y="6"/>
                  </a:lnTo>
                  <a:lnTo>
                    <a:pt x="0" y="8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0" y="11"/>
                  </a:lnTo>
                  <a:lnTo>
                    <a:pt x="0" y="12"/>
                  </a:lnTo>
                  <a:lnTo>
                    <a:pt x="3" y="13"/>
                  </a:lnTo>
                  <a:lnTo>
                    <a:pt x="6" y="12"/>
                  </a:lnTo>
                  <a:lnTo>
                    <a:pt x="6" y="12"/>
                  </a:ln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89" name="New Caledonia"/>
            <p:cNvSpPr>
              <a:spLocks noEditPoints="1"/>
            </p:cNvSpPr>
            <p:nvPr/>
          </p:nvSpPr>
          <p:spPr bwMode="auto">
            <a:xfrm>
              <a:off x="11241087" y="5203826"/>
              <a:ext cx="249237" cy="133350"/>
            </a:xfrm>
            <a:custGeom>
              <a:avLst/>
              <a:gdLst>
                <a:gd name="T0" fmla="*/ 136 w 157"/>
                <a:gd name="T1" fmla="*/ 81 h 84"/>
                <a:gd name="T2" fmla="*/ 136 w 157"/>
                <a:gd name="T3" fmla="*/ 84 h 84"/>
                <a:gd name="T4" fmla="*/ 137 w 157"/>
                <a:gd name="T5" fmla="*/ 83 h 84"/>
                <a:gd name="T6" fmla="*/ 154 w 157"/>
                <a:gd name="T7" fmla="*/ 53 h 84"/>
                <a:gd name="T8" fmla="*/ 151 w 157"/>
                <a:gd name="T9" fmla="*/ 54 h 84"/>
                <a:gd name="T10" fmla="*/ 152 w 157"/>
                <a:gd name="T11" fmla="*/ 59 h 84"/>
                <a:gd name="T12" fmla="*/ 156 w 157"/>
                <a:gd name="T13" fmla="*/ 60 h 84"/>
                <a:gd name="T14" fmla="*/ 155 w 157"/>
                <a:gd name="T15" fmla="*/ 55 h 84"/>
                <a:gd name="T16" fmla="*/ 145 w 157"/>
                <a:gd name="T17" fmla="*/ 47 h 84"/>
                <a:gd name="T18" fmla="*/ 143 w 157"/>
                <a:gd name="T19" fmla="*/ 42 h 84"/>
                <a:gd name="T20" fmla="*/ 142 w 157"/>
                <a:gd name="T21" fmla="*/ 37 h 84"/>
                <a:gd name="T22" fmla="*/ 140 w 157"/>
                <a:gd name="T23" fmla="*/ 39 h 84"/>
                <a:gd name="T24" fmla="*/ 137 w 157"/>
                <a:gd name="T25" fmla="*/ 43 h 84"/>
                <a:gd name="T26" fmla="*/ 141 w 157"/>
                <a:gd name="T27" fmla="*/ 48 h 84"/>
                <a:gd name="T28" fmla="*/ 129 w 157"/>
                <a:gd name="T29" fmla="*/ 38 h 84"/>
                <a:gd name="T30" fmla="*/ 131 w 157"/>
                <a:gd name="T31" fmla="*/ 35 h 84"/>
                <a:gd name="T32" fmla="*/ 133 w 157"/>
                <a:gd name="T33" fmla="*/ 32 h 84"/>
                <a:gd name="T34" fmla="*/ 131 w 157"/>
                <a:gd name="T35" fmla="*/ 32 h 84"/>
                <a:gd name="T36" fmla="*/ 128 w 157"/>
                <a:gd name="T37" fmla="*/ 38 h 84"/>
                <a:gd name="T38" fmla="*/ 83 w 157"/>
                <a:gd name="T39" fmla="*/ 27 h 84"/>
                <a:gd name="T40" fmla="*/ 80 w 157"/>
                <a:gd name="T41" fmla="*/ 27 h 84"/>
                <a:gd name="T42" fmla="*/ 81 w 157"/>
                <a:gd name="T43" fmla="*/ 29 h 84"/>
                <a:gd name="T44" fmla="*/ 83 w 157"/>
                <a:gd name="T45" fmla="*/ 36 h 84"/>
                <a:gd name="T46" fmla="*/ 87 w 157"/>
                <a:gd name="T47" fmla="*/ 43 h 84"/>
                <a:gd name="T48" fmla="*/ 91 w 157"/>
                <a:gd name="T49" fmla="*/ 51 h 84"/>
                <a:gd name="T50" fmla="*/ 99 w 157"/>
                <a:gd name="T51" fmla="*/ 59 h 84"/>
                <a:gd name="T52" fmla="*/ 105 w 157"/>
                <a:gd name="T53" fmla="*/ 64 h 84"/>
                <a:gd name="T54" fmla="*/ 112 w 157"/>
                <a:gd name="T55" fmla="*/ 68 h 84"/>
                <a:gd name="T56" fmla="*/ 113 w 157"/>
                <a:gd name="T57" fmla="*/ 71 h 84"/>
                <a:gd name="T58" fmla="*/ 118 w 157"/>
                <a:gd name="T59" fmla="*/ 74 h 84"/>
                <a:gd name="T60" fmla="*/ 119 w 157"/>
                <a:gd name="T61" fmla="*/ 75 h 84"/>
                <a:gd name="T62" fmla="*/ 126 w 157"/>
                <a:gd name="T63" fmla="*/ 78 h 84"/>
                <a:gd name="T64" fmla="*/ 129 w 157"/>
                <a:gd name="T65" fmla="*/ 71 h 84"/>
                <a:gd name="T66" fmla="*/ 122 w 157"/>
                <a:gd name="T67" fmla="*/ 65 h 84"/>
                <a:gd name="T68" fmla="*/ 114 w 157"/>
                <a:gd name="T69" fmla="*/ 56 h 84"/>
                <a:gd name="T70" fmla="*/ 110 w 157"/>
                <a:gd name="T71" fmla="*/ 53 h 84"/>
                <a:gd name="T72" fmla="*/ 106 w 157"/>
                <a:gd name="T73" fmla="*/ 50 h 84"/>
                <a:gd name="T74" fmla="*/ 104 w 157"/>
                <a:gd name="T75" fmla="*/ 45 h 84"/>
                <a:gd name="T76" fmla="*/ 101 w 157"/>
                <a:gd name="T77" fmla="*/ 40 h 84"/>
                <a:gd name="T78" fmla="*/ 96 w 157"/>
                <a:gd name="T79" fmla="*/ 37 h 84"/>
                <a:gd name="T80" fmla="*/ 85 w 157"/>
                <a:gd name="T81" fmla="*/ 29 h 84"/>
                <a:gd name="T82" fmla="*/ 1 w 157"/>
                <a:gd name="T83" fmla="*/ 5 h 84"/>
                <a:gd name="T84" fmla="*/ 1 w 157"/>
                <a:gd name="T85" fmla="*/ 2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57" h="84">
                  <a:moveTo>
                    <a:pt x="137" y="83"/>
                  </a:moveTo>
                  <a:lnTo>
                    <a:pt x="137" y="82"/>
                  </a:lnTo>
                  <a:lnTo>
                    <a:pt x="136" y="81"/>
                  </a:lnTo>
                  <a:lnTo>
                    <a:pt x="135" y="83"/>
                  </a:lnTo>
                  <a:lnTo>
                    <a:pt x="135" y="84"/>
                  </a:lnTo>
                  <a:lnTo>
                    <a:pt x="136" y="84"/>
                  </a:lnTo>
                  <a:lnTo>
                    <a:pt x="136" y="84"/>
                  </a:lnTo>
                  <a:lnTo>
                    <a:pt x="137" y="83"/>
                  </a:lnTo>
                  <a:lnTo>
                    <a:pt x="137" y="83"/>
                  </a:lnTo>
                  <a:close/>
                  <a:moveTo>
                    <a:pt x="155" y="55"/>
                  </a:moveTo>
                  <a:lnTo>
                    <a:pt x="154" y="55"/>
                  </a:lnTo>
                  <a:lnTo>
                    <a:pt x="154" y="53"/>
                  </a:lnTo>
                  <a:lnTo>
                    <a:pt x="155" y="53"/>
                  </a:lnTo>
                  <a:lnTo>
                    <a:pt x="153" y="53"/>
                  </a:lnTo>
                  <a:lnTo>
                    <a:pt x="151" y="54"/>
                  </a:lnTo>
                  <a:lnTo>
                    <a:pt x="151" y="57"/>
                  </a:lnTo>
                  <a:lnTo>
                    <a:pt x="151" y="59"/>
                  </a:lnTo>
                  <a:lnTo>
                    <a:pt x="152" y="59"/>
                  </a:lnTo>
                  <a:lnTo>
                    <a:pt x="152" y="61"/>
                  </a:lnTo>
                  <a:lnTo>
                    <a:pt x="153" y="61"/>
                  </a:lnTo>
                  <a:lnTo>
                    <a:pt x="156" y="60"/>
                  </a:lnTo>
                  <a:lnTo>
                    <a:pt x="157" y="55"/>
                  </a:lnTo>
                  <a:lnTo>
                    <a:pt x="155" y="55"/>
                  </a:lnTo>
                  <a:lnTo>
                    <a:pt x="155" y="55"/>
                  </a:lnTo>
                  <a:lnTo>
                    <a:pt x="155" y="55"/>
                  </a:lnTo>
                  <a:close/>
                  <a:moveTo>
                    <a:pt x="144" y="49"/>
                  </a:moveTo>
                  <a:lnTo>
                    <a:pt x="145" y="47"/>
                  </a:lnTo>
                  <a:lnTo>
                    <a:pt x="145" y="46"/>
                  </a:lnTo>
                  <a:lnTo>
                    <a:pt x="144" y="44"/>
                  </a:lnTo>
                  <a:lnTo>
                    <a:pt x="143" y="42"/>
                  </a:lnTo>
                  <a:lnTo>
                    <a:pt x="144" y="38"/>
                  </a:lnTo>
                  <a:lnTo>
                    <a:pt x="144" y="38"/>
                  </a:lnTo>
                  <a:lnTo>
                    <a:pt x="142" y="37"/>
                  </a:lnTo>
                  <a:lnTo>
                    <a:pt x="139" y="38"/>
                  </a:lnTo>
                  <a:lnTo>
                    <a:pt x="138" y="39"/>
                  </a:lnTo>
                  <a:lnTo>
                    <a:pt x="140" y="39"/>
                  </a:lnTo>
                  <a:lnTo>
                    <a:pt x="141" y="40"/>
                  </a:lnTo>
                  <a:lnTo>
                    <a:pt x="139" y="43"/>
                  </a:lnTo>
                  <a:lnTo>
                    <a:pt x="137" y="43"/>
                  </a:lnTo>
                  <a:lnTo>
                    <a:pt x="138" y="45"/>
                  </a:lnTo>
                  <a:lnTo>
                    <a:pt x="138" y="47"/>
                  </a:lnTo>
                  <a:lnTo>
                    <a:pt x="141" y="48"/>
                  </a:lnTo>
                  <a:lnTo>
                    <a:pt x="142" y="49"/>
                  </a:lnTo>
                  <a:lnTo>
                    <a:pt x="144" y="49"/>
                  </a:lnTo>
                  <a:close/>
                  <a:moveTo>
                    <a:pt x="129" y="38"/>
                  </a:moveTo>
                  <a:lnTo>
                    <a:pt x="130" y="36"/>
                  </a:lnTo>
                  <a:lnTo>
                    <a:pt x="131" y="36"/>
                  </a:lnTo>
                  <a:lnTo>
                    <a:pt x="131" y="35"/>
                  </a:lnTo>
                  <a:lnTo>
                    <a:pt x="131" y="34"/>
                  </a:lnTo>
                  <a:lnTo>
                    <a:pt x="132" y="33"/>
                  </a:lnTo>
                  <a:lnTo>
                    <a:pt x="133" y="32"/>
                  </a:lnTo>
                  <a:lnTo>
                    <a:pt x="132" y="31"/>
                  </a:lnTo>
                  <a:lnTo>
                    <a:pt x="131" y="31"/>
                  </a:lnTo>
                  <a:lnTo>
                    <a:pt x="131" y="32"/>
                  </a:lnTo>
                  <a:lnTo>
                    <a:pt x="130" y="35"/>
                  </a:lnTo>
                  <a:lnTo>
                    <a:pt x="130" y="36"/>
                  </a:lnTo>
                  <a:lnTo>
                    <a:pt x="128" y="38"/>
                  </a:lnTo>
                  <a:lnTo>
                    <a:pt x="129" y="38"/>
                  </a:lnTo>
                  <a:lnTo>
                    <a:pt x="129" y="38"/>
                  </a:lnTo>
                  <a:close/>
                  <a:moveTo>
                    <a:pt x="83" y="27"/>
                  </a:moveTo>
                  <a:lnTo>
                    <a:pt x="80" y="24"/>
                  </a:lnTo>
                  <a:lnTo>
                    <a:pt x="80" y="25"/>
                  </a:lnTo>
                  <a:lnTo>
                    <a:pt x="80" y="27"/>
                  </a:lnTo>
                  <a:lnTo>
                    <a:pt x="80" y="28"/>
                  </a:lnTo>
                  <a:lnTo>
                    <a:pt x="81" y="29"/>
                  </a:lnTo>
                  <a:lnTo>
                    <a:pt x="81" y="29"/>
                  </a:lnTo>
                  <a:lnTo>
                    <a:pt x="81" y="31"/>
                  </a:lnTo>
                  <a:lnTo>
                    <a:pt x="81" y="33"/>
                  </a:lnTo>
                  <a:lnTo>
                    <a:pt x="83" y="36"/>
                  </a:lnTo>
                  <a:lnTo>
                    <a:pt x="84" y="38"/>
                  </a:lnTo>
                  <a:lnTo>
                    <a:pt x="85" y="41"/>
                  </a:lnTo>
                  <a:lnTo>
                    <a:pt x="87" y="43"/>
                  </a:lnTo>
                  <a:lnTo>
                    <a:pt x="88" y="45"/>
                  </a:lnTo>
                  <a:lnTo>
                    <a:pt x="91" y="50"/>
                  </a:lnTo>
                  <a:lnTo>
                    <a:pt x="91" y="51"/>
                  </a:lnTo>
                  <a:lnTo>
                    <a:pt x="93" y="53"/>
                  </a:lnTo>
                  <a:lnTo>
                    <a:pt x="97" y="57"/>
                  </a:lnTo>
                  <a:lnTo>
                    <a:pt x="99" y="59"/>
                  </a:lnTo>
                  <a:lnTo>
                    <a:pt x="100" y="60"/>
                  </a:lnTo>
                  <a:lnTo>
                    <a:pt x="104" y="63"/>
                  </a:lnTo>
                  <a:lnTo>
                    <a:pt x="105" y="64"/>
                  </a:lnTo>
                  <a:lnTo>
                    <a:pt x="106" y="65"/>
                  </a:lnTo>
                  <a:lnTo>
                    <a:pt x="109" y="66"/>
                  </a:lnTo>
                  <a:lnTo>
                    <a:pt x="112" y="68"/>
                  </a:lnTo>
                  <a:lnTo>
                    <a:pt x="112" y="68"/>
                  </a:lnTo>
                  <a:lnTo>
                    <a:pt x="112" y="70"/>
                  </a:lnTo>
                  <a:lnTo>
                    <a:pt x="113" y="71"/>
                  </a:lnTo>
                  <a:lnTo>
                    <a:pt x="115" y="72"/>
                  </a:lnTo>
                  <a:lnTo>
                    <a:pt x="117" y="74"/>
                  </a:lnTo>
                  <a:lnTo>
                    <a:pt x="118" y="74"/>
                  </a:lnTo>
                  <a:lnTo>
                    <a:pt x="118" y="75"/>
                  </a:lnTo>
                  <a:lnTo>
                    <a:pt x="119" y="75"/>
                  </a:lnTo>
                  <a:lnTo>
                    <a:pt x="119" y="75"/>
                  </a:lnTo>
                  <a:lnTo>
                    <a:pt x="123" y="78"/>
                  </a:lnTo>
                  <a:lnTo>
                    <a:pt x="125" y="78"/>
                  </a:lnTo>
                  <a:lnTo>
                    <a:pt x="126" y="78"/>
                  </a:lnTo>
                  <a:lnTo>
                    <a:pt x="128" y="77"/>
                  </a:lnTo>
                  <a:lnTo>
                    <a:pt x="129" y="75"/>
                  </a:lnTo>
                  <a:lnTo>
                    <a:pt x="129" y="71"/>
                  </a:lnTo>
                  <a:lnTo>
                    <a:pt x="127" y="69"/>
                  </a:lnTo>
                  <a:lnTo>
                    <a:pt x="124" y="67"/>
                  </a:lnTo>
                  <a:lnTo>
                    <a:pt x="122" y="65"/>
                  </a:lnTo>
                  <a:lnTo>
                    <a:pt x="121" y="64"/>
                  </a:lnTo>
                  <a:lnTo>
                    <a:pt x="118" y="60"/>
                  </a:lnTo>
                  <a:lnTo>
                    <a:pt x="114" y="56"/>
                  </a:lnTo>
                  <a:lnTo>
                    <a:pt x="112" y="55"/>
                  </a:lnTo>
                  <a:lnTo>
                    <a:pt x="111" y="54"/>
                  </a:lnTo>
                  <a:lnTo>
                    <a:pt x="110" y="53"/>
                  </a:lnTo>
                  <a:lnTo>
                    <a:pt x="109" y="52"/>
                  </a:lnTo>
                  <a:lnTo>
                    <a:pt x="107" y="51"/>
                  </a:lnTo>
                  <a:lnTo>
                    <a:pt x="106" y="50"/>
                  </a:lnTo>
                  <a:lnTo>
                    <a:pt x="104" y="47"/>
                  </a:lnTo>
                  <a:lnTo>
                    <a:pt x="104" y="46"/>
                  </a:lnTo>
                  <a:lnTo>
                    <a:pt x="104" y="45"/>
                  </a:lnTo>
                  <a:lnTo>
                    <a:pt x="104" y="44"/>
                  </a:lnTo>
                  <a:lnTo>
                    <a:pt x="102" y="42"/>
                  </a:lnTo>
                  <a:lnTo>
                    <a:pt x="101" y="40"/>
                  </a:lnTo>
                  <a:lnTo>
                    <a:pt x="101" y="39"/>
                  </a:lnTo>
                  <a:lnTo>
                    <a:pt x="99" y="38"/>
                  </a:lnTo>
                  <a:lnTo>
                    <a:pt x="96" y="37"/>
                  </a:lnTo>
                  <a:lnTo>
                    <a:pt x="90" y="30"/>
                  </a:lnTo>
                  <a:lnTo>
                    <a:pt x="88" y="28"/>
                  </a:lnTo>
                  <a:lnTo>
                    <a:pt x="85" y="29"/>
                  </a:lnTo>
                  <a:lnTo>
                    <a:pt x="83" y="27"/>
                  </a:lnTo>
                  <a:lnTo>
                    <a:pt x="83" y="27"/>
                  </a:lnTo>
                  <a:close/>
                  <a:moveTo>
                    <a:pt x="1" y="5"/>
                  </a:moveTo>
                  <a:lnTo>
                    <a:pt x="2" y="3"/>
                  </a:lnTo>
                  <a:lnTo>
                    <a:pt x="2" y="0"/>
                  </a:lnTo>
                  <a:lnTo>
                    <a:pt x="1" y="2"/>
                  </a:lnTo>
                  <a:lnTo>
                    <a:pt x="0" y="6"/>
                  </a:lnTo>
                  <a:lnTo>
                    <a:pt x="1" y="5"/>
                  </a:ln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90" name="Marshall Islands"/>
            <p:cNvSpPr>
              <a:spLocks/>
            </p:cNvSpPr>
            <p:nvPr/>
          </p:nvSpPr>
          <p:spPr bwMode="auto">
            <a:xfrm>
              <a:off x="11563350" y="4502151"/>
              <a:ext cx="0" cy="1588"/>
            </a:xfrm>
            <a:custGeom>
              <a:avLst/>
              <a:gdLst>
                <a:gd name="T0" fmla="*/ 0 h 1"/>
                <a:gd name="T1" fmla="*/ 0 h 1"/>
                <a:gd name="T2" fmla="*/ 0 h 1"/>
                <a:gd name="T3" fmla="*/ 0 h 1"/>
                <a:gd name="T4" fmla="*/ 0 h 1"/>
                <a:gd name="T5" fmla="*/ 0 h 1"/>
                <a:gd name="T6" fmla="*/ 1 h 1"/>
                <a:gd name="T7" fmla="*/ 0 h 1"/>
                <a:gd name="T8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  <a:cxn ang="0">
                  <a:pos x="0" y="T5"/>
                </a:cxn>
                <a:cxn ang="0">
                  <a:pos x="0" y="T6"/>
                </a:cxn>
                <a:cxn ang="0">
                  <a:pos x="0" y="T7"/>
                </a:cxn>
                <a:cxn ang="0">
                  <a:pos x="0" y="T8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91" name="Pitcaim Islands"/>
            <p:cNvSpPr>
              <a:spLocks/>
            </p:cNvSpPr>
            <p:nvPr/>
          </p:nvSpPr>
          <p:spPr bwMode="auto">
            <a:xfrm>
              <a:off x="1833562" y="5400676"/>
              <a:ext cx="3175" cy="3175"/>
            </a:xfrm>
            <a:custGeom>
              <a:avLst/>
              <a:gdLst>
                <a:gd name="T0" fmla="*/ 2 w 2"/>
                <a:gd name="T1" fmla="*/ 2 h 2"/>
                <a:gd name="T2" fmla="*/ 2 w 2"/>
                <a:gd name="T3" fmla="*/ 1 h 2"/>
                <a:gd name="T4" fmla="*/ 1 w 2"/>
                <a:gd name="T5" fmla="*/ 0 h 2"/>
                <a:gd name="T6" fmla="*/ 1 w 2"/>
                <a:gd name="T7" fmla="*/ 0 h 2"/>
                <a:gd name="T8" fmla="*/ 0 w 2"/>
                <a:gd name="T9" fmla="*/ 0 h 2"/>
                <a:gd name="T10" fmla="*/ 1 w 2"/>
                <a:gd name="T11" fmla="*/ 1 h 2"/>
                <a:gd name="T12" fmla="*/ 1 w 2"/>
                <a:gd name="T13" fmla="*/ 2 h 2"/>
                <a:gd name="T14" fmla="*/ 2 w 2"/>
                <a:gd name="T15" fmla="*/ 2 h 2"/>
                <a:gd name="T16" fmla="*/ 2 w 2"/>
                <a:gd name="T1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" h="2">
                  <a:moveTo>
                    <a:pt x="2" y="2"/>
                  </a:moveTo>
                  <a:lnTo>
                    <a:pt x="2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1" y="1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2"/>
                  </a:ln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92" name="Puerto Rico"/>
            <p:cNvSpPr>
              <a:spLocks noEditPoints="1"/>
            </p:cNvSpPr>
            <p:nvPr/>
          </p:nvSpPr>
          <p:spPr bwMode="auto">
            <a:xfrm>
              <a:off x="3770312" y="3784601"/>
              <a:ext cx="85725" cy="22225"/>
            </a:xfrm>
            <a:custGeom>
              <a:avLst/>
              <a:gdLst>
                <a:gd name="T0" fmla="*/ 1 w 54"/>
                <a:gd name="T1" fmla="*/ 11 h 14"/>
                <a:gd name="T2" fmla="*/ 2 w 54"/>
                <a:gd name="T3" fmla="*/ 11 h 14"/>
                <a:gd name="T4" fmla="*/ 2 w 54"/>
                <a:gd name="T5" fmla="*/ 10 h 14"/>
                <a:gd name="T6" fmla="*/ 2 w 54"/>
                <a:gd name="T7" fmla="*/ 10 h 14"/>
                <a:gd name="T8" fmla="*/ 2 w 54"/>
                <a:gd name="T9" fmla="*/ 10 h 14"/>
                <a:gd name="T10" fmla="*/ 0 w 54"/>
                <a:gd name="T11" fmla="*/ 10 h 14"/>
                <a:gd name="T12" fmla="*/ 0 w 54"/>
                <a:gd name="T13" fmla="*/ 10 h 14"/>
                <a:gd name="T14" fmla="*/ 1 w 54"/>
                <a:gd name="T15" fmla="*/ 11 h 14"/>
                <a:gd name="T16" fmla="*/ 1 w 54"/>
                <a:gd name="T17" fmla="*/ 11 h 14"/>
                <a:gd name="T18" fmla="*/ 53 w 54"/>
                <a:gd name="T19" fmla="*/ 10 h 14"/>
                <a:gd name="T20" fmla="*/ 54 w 54"/>
                <a:gd name="T21" fmla="*/ 9 h 14"/>
                <a:gd name="T22" fmla="*/ 51 w 54"/>
                <a:gd name="T23" fmla="*/ 8 h 14"/>
                <a:gd name="T24" fmla="*/ 50 w 54"/>
                <a:gd name="T25" fmla="*/ 10 h 14"/>
                <a:gd name="T26" fmla="*/ 53 w 54"/>
                <a:gd name="T27" fmla="*/ 10 h 14"/>
                <a:gd name="T28" fmla="*/ 38 w 54"/>
                <a:gd name="T29" fmla="*/ 1 h 14"/>
                <a:gd name="T30" fmla="*/ 25 w 54"/>
                <a:gd name="T31" fmla="*/ 1 h 14"/>
                <a:gd name="T32" fmla="*/ 18 w 54"/>
                <a:gd name="T33" fmla="*/ 1 h 14"/>
                <a:gd name="T34" fmla="*/ 17 w 54"/>
                <a:gd name="T35" fmla="*/ 2 h 14"/>
                <a:gd name="T36" fmla="*/ 15 w 54"/>
                <a:gd name="T37" fmla="*/ 3 h 14"/>
                <a:gd name="T38" fmla="*/ 15 w 54"/>
                <a:gd name="T39" fmla="*/ 5 h 14"/>
                <a:gd name="T40" fmla="*/ 16 w 54"/>
                <a:gd name="T41" fmla="*/ 9 h 14"/>
                <a:gd name="T42" fmla="*/ 16 w 54"/>
                <a:gd name="T43" fmla="*/ 14 h 14"/>
                <a:gd name="T44" fmla="*/ 20 w 54"/>
                <a:gd name="T45" fmla="*/ 14 h 14"/>
                <a:gd name="T46" fmla="*/ 23 w 54"/>
                <a:gd name="T47" fmla="*/ 14 h 14"/>
                <a:gd name="T48" fmla="*/ 27 w 54"/>
                <a:gd name="T49" fmla="*/ 13 h 14"/>
                <a:gd name="T50" fmla="*/ 32 w 54"/>
                <a:gd name="T51" fmla="*/ 14 h 14"/>
                <a:gd name="T52" fmla="*/ 34 w 54"/>
                <a:gd name="T53" fmla="*/ 14 h 14"/>
                <a:gd name="T54" fmla="*/ 38 w 54"/>
                <a:gd name="T55" fmla="*/ 14 h 14"/>
                <a:gd name="T56" fmla="*/ 43 w 54"/>
                <a:gd name="T57" fmla="*/ 11 h 14"/>
                <a:gd name="T58" fmla="*/ 46 w 54"/>
                <a:gd name="T59" fmla="*/ 8 h 14"/>
                <a:gd name="T60" fmla="*/ 49 w 54"/>
                <a:gd name="T61" fmla="*/ 3 h 14"/>
                <a:gd name="T62" fmla="*/ 43 w 54"/>
                <a:gd name="T63" fmla="*/ 1 h 14"/>
                <a:gd name="T64" fmla="*/ 39 w 54"/>
                <a:gd name="T65" fmla="*/ 1 h 14"/>
                <a:gd name="T66" fmla="*/ 39 w 54"/>
                <a:gd name="T67" fmla="*/ 2 h 14"/>
                <a:gd name="T68" fmla="*/ 39 w 54"/>
                <a:gd name="T69" fmla="*/ 1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54" h="14">
                  <a:moveTo>
                    <a:pt x="1" y="11"/>
                  </a:moveTo>
                  <a:lnTo>
                    <a:pt x="1" y="11"/>
                  </a:lnTo>
                  <a:lnTo>
                    <a:pt x="1" y="11"/>
                  </a:lnTo>
                  <a:lnTo>
                    <a:pt x="2" y="11"/>
                  </a:lnTo>
                  <a:lnTo>
                    <a:pt x="2" y="10"/>
                  </a:lnTo>
                  <a:lnTo>
                    <a:pt x="2" y="10"/>
                  </a:lnTo>
                  <a:lnTo>
                    <a:pt x="2" y="10"/>
                  </a:lnTo>
                  <a:lnTo>
                    <a:pt x="2" y="10"/>
                  </a:lnTo>
                  <a:lnTo>
                    <a:pt x="2" y="10"/>
                  </a:lnTo>
                  <a:lnTo>
                    <a:pt x="2" y="10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1" y="11"/>
                  </a:lnTo>
                  <a:lnTo>
                    <a:pt x="1" y="11"/>
                  </a:lnTo>
                  <a:lnTo>
                    <a:pt x="1" y="11"/>
                  </a:lnTo>
                  <a:lnTo>
                    <a:pt x="1" y="11"/>
                  </a:lnTo>
                  <a:lnTo>
                    <a:pt x="1" y="11"/>
                  </a:lnTo>
                  <a:close/>
                  <a:moveTo>
                    <a:pt x="53" y="10"/>
                  </a:moveTo>
                  <a:lnTo>
                    <a:pt x="54" y="9"/>
                  </a:lnTo>
                  <a:lnTo>
                    <a:pt x="54" y="9"/>
                  </a:lnTo>
                  <a:lnTo>
                    <a:pt x="53" y="8"/>
                  </a:lnTo>
                  <a:lnTo>
                    <a:pt x="51" y="8"/>
                  </a:lnTo>
                  <a:lnTo>
                    <a:pt x="49" y="9"/>
                  </a:lnTo>
                  <a:lnTo>
                    <a:pt x="50" y="10"/>
                  </a:lnTo>
                  <a:lnTo>
                    <a:pt x="51" y="10"/>
                  </a:lnTo>
                  <a:lnTo>
                    <a:pt x="53" y="10"/>
                  </a:lnTo>
                  <a:close/>
                  <a:moveTo>
                    <a:pt x="39" y="1"/>
                  </a:moveTo>
                  <a:lnTo>
                    <a:pt x="38" y="1"/>
                  </a:lnTo>
                  <a:lnTo>
                    <a:pt x="38" y="1"/>
                  </a:lnTo>
                  <a:lnTo>
                    <a:pt x="25" y="1"/>
                  </a:lnTo>
                  <a:lnTo>
                    <a:pt x="19" y="0"/>
                  </a:lnTo>
                  <a:lnTo>
                    <a:pt x="18" y="1"/>
                  </a:lnTo>
                  <a:lnTo>
                    <a:pt x="17" y="1"/>
                  </a:lnTo>
                  <a:lnTo>
                    <a:pt x="17" y="2"/>
                  </a:lnTo>
                  <a:lnTo>
                    <a:pt x="16" y="2"/>
                  </a:lnTo>
                  <a:lnTo>
                    <a:pt x="15" y="3"/>
                  </a:lnTo>
                  <a:lnTo>
                    <a:pt x="15" y="4"/>
                  </a:lnTo>
                  <a:lnTo>
                    <a:pt x="15" y="5"/>
                  </a:lnTo>
                  <a:lnTo>
                    <a:pt x="16" y="7"/>
                  </a:lnTo>
                  <a:lnTo>
                    <a:pt x="16" y="9"/>
                  </a:lnTo>
                  <a:lnTo>
                    <a:pt x="15" y="13"/>
                  </a:lnTo>
                  <a:lnTo>
                    <a:pt x="16" y="14"/>
                  </a:lnTo>
                  <a:lnTo>
                    <a:pt x="19" y="13"/>
                  </a:lnTo>
                  <a:lnTo>
                    <a:pt x="20" y="14"/>
                  </a:lnTo>
                  <a:lnTo>
                    <a:pt x="21" y="14"/>
                  </a:lnTo>
                  <a:lnTo>
                    <a:pt x="23" y="14"/>
                  </a:lnTo>
                  <a:lnTo>
                    <a:pt x="25" y="13"/>
                  </a:lnTo>
                  <a:lnTo>
                    <a:pt x="27" y="13"/>
                  </a:lnTo>
                  <a:lnTo>
                    <a:pt x="29" y="13"/>
                  </a:lnTo>
                  <a:lnTo>
                    <a:pt x="32" y="14"/>
                  </a:lnTo>
                  <a:lnTo>
                    <a:pt x="33" y="14"/>
                  </a:lnTo>
                  <a:lnTo>
                    <a:pt x="34" y="14"/>
                  </a:lnTo>
                  <a:lnTo>
                    <a:pt x="35" y="14"/>
                  </a:lnTo>
                  <a:lnTo>
                    <a:pt x="38" y="14"/>
                  </a:lnTo>
                  <a:lnTo>
                    <a:pt x="40" y="13"/>
                  </a:lnTo>
                  <a:lnTo>
                    <a:pt x="43" y="11"/>
                  </a:lnTo>
                  <a:lnTo>
                    <a:pt x="45" y="9"/>
                  </a:lnTo>
                  <a:lnTo>
                    <a:pt x="46" y="8"/>
                  </a:lnTo>
                  <a:lnTo>
                    <a:pt x="49" y="6"/>
                  </a:lnTo>
                  <a:lnTo>
                    <a:pt x="49" y="3"/>
                  </a:lnTo>
                  <a:lnTo>
                    <a:pt x="46" y="2"/>
                  </a:lnTo>
                  <a:lnTo>
                    <a:pt x="43" y="1"/>
                  </a:lnTo>
                  <a:lnTo>
                    <a:pt x="39" y="1"/>
                  </a:lnTo>
                  <a:lnTo>
                    <a:pt x="39" y="1"/>
                  </a:lnTo>
                  <a:lnTo>
                    <a:pt x="39" y="2"/>
                  </a:lnTo>
                  <a:lnTo>
                    <a:pt x="39" y="2"/>
                  </a:lnTo>
                  <a:lnTo>
                    <a:pt x="39" y="1"/>
                  </a:lnTo>
                  <a:lnTo>
                    <a:pt x="39" y="1"/>
                  </a:ln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93" name="Singapore"/>
            <p:cNvSpPr>
              <a:spLocks/>
            </p:cNvSpPr>
            <p:nvPr/>
          </p:nvSpPr>
          <p:spPr bwMode="auto">
            <a:xfrm>
              <a:off x="9455150" y="4429126"/>
              <a:ext cx="9525" cy="4763"/>
            </a:xfrm>
            <a:custGeom>
              <a:avLst/>
              <a:gdLst>
                <a:gd name="T0" fmla="*/ 6 w 6"/>
                <a:gd name="T1" fmla="*/ 3 h 3"/>
                <a:gd name="T2" fmla="*/ 6 w 6"/>
                <a:gd name="T3" fmla="*/ 2 h 3"/>
                <a:gd name="T4" fmla="*/ 6 w 6"/>
                <a:gd name="T5" fmla="*/ 1 h 3"/>
                <a:gd name="T6" fmla="*/ 5 w 6"/>
                <a:gd name="T7" fmla="*/ 1 h 3"/>
                <a:gd name="T8" fmla="*/ 3 w 6"/>
                <a:gd name="T9" fmla="*/ 0 h 3"/>
                <a:gd name="T10" fmla="*/ 1 w 6"/>
                <a:gd name="T11" fmla="*/ 0 h 3"/>
                <a:gd name="T12" fmla="*/ 0 w 6"/>
                <a:gd name="T13" fmla="*/ 3 h 3"/>
                <a:gd name="T14" fmla="*/ 3 w 6"/>
                <a:gd name="T15" fmla="*/ 3 h 3"/>
                <a:gd name="T16" fmla="*/ 6 w 6"/>
                <a:gd name="T17" fmla="*/ 3 h 3"/>
                <a:gd name="T18" fmla="*/ 6 w 6"/>
                <a:gd name="T1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" h="3">
                  <a:moveTo>
                    <a:pt x="6" y="3"/>
                  </a:moveTo>
                  <a:lnTo>
                    <a:pt x="6" y="2"/>
                  </a:lnTo>
                  <a:lnTo>
                    <a:pt x="6" y="1"/>
                  </a:lnTo>
                  <a:lnTo>
                    <a:pt x="5" y="1"/>
                  </a:lnTo>
                  <a:lnTo>
                    <a:pt x="3" y="0"/>
                  </a:lnTo>
                  <a:lnTo>
                    <a:pt x="1" y="0"/>
                  </a:lnTo>
                  <a:lnTo>
                    <a:pt x="0" y="3"/>
                  </a:lnTo>
                  <a:lnTo>
                    <a:pt x="3" y="3"/>
                  </a:lnTo>
                  <a:lnTo>
                    <a:pt x="6" y="3"/>
                  </a:lnTo>
                  <a:lnTo>
                    <a:pt x="6" y="3"/>
                  </a:ln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94" name="Solomon Islands"/>
            <p:cNvSpPr>
              <a:spLocks noEditPoints="1"/>
            </p:cNvSpPr>
            <p:nvPr/>
          </p:nvSpPr>
          <p:spPr bwMode="auto">
            <a:xfrm>
              <a:off x="11176000" y="4732338"/>
              <a:ext cx="352425" cy="196850"/>
            </a:xfrm>
            <a:custGeom>
              <a:avLst/>
              <a:gdLst>
                <a:gd name="T0" fmla="*/ 220 w 222"/>
                <a:gd name="T1" fmla="*/ 121 h 124"/>
                <a:gd name="T2" fmla="*/ 88 w 222"/>
                <a:gd name="T3" fmla="*/ 121 h 124"/>
                <a:gd name="T4" fmla="*/ 80 w 222"/>
                <a:gd name="T5" fmla="*/ 119 h 124"/>
                <a:gd name="T6" fmla="*/ 87 w 222"/>
                <a:gd name="T7" fmla="*/ 123 h 124"/>
                <a:gd name="T8" fmla="*/ 210 w 222"/>
                <a:gd name="T9" fmla="*/ 97 h 124"/>
                <a:gd name="T10" fmla="*/ 202 w 222"/>
                <a:gd name="T11" fmla="*/ 98 h 124"/>
                <a:gd name="T12" fmla="*/ 207 w 222"/>
                <a:gd name="T13" fmla="*/ 99 h 124"/>
                <a:gd name="T14" fmla="*/ 117 w 222"/>
                <a:gd name="T15" fmla="*/ 89 h 124"/>
                <a:gd name="T16" fmla="*/ 112 w 222"/>
                <a:gd name="T17" fmla="*/ 89 h 124"/>
                <a:gd name="T18" fmla="*/ 121 w 222"/>
                <a:gd name="T19" fmla="*/ 99 h 124"/>
                <a:gd name="T20" fmla="*/ 129 w 222"/>
                <a:gd name="T21" fmla="*/ 99 h 124"/>
                <a:gd name="T22" fmla="*/ 120 w 222"/>
                <a:gd name="T23" fmla="*/ 91 h 124"/>
                <a:gd name="T24" fmla="*/ 114 w 222"/>
                <a:gd name="T25" fmla="*/ 67 h 124"/>
                <a:gd name="T26" fmla="*/ 117 w 222"/>
                <a:gd name="T27" fmla="*/ 75 h 124"/>
                <a:gd name="T28" fmla="*/ 76 w 222"/>
                <a:gd name="T29" fmla="*/ 66 h 124"/>
                <a:gd name="T30" fmla="*/ 80 w 222"/>
                <a:gd name="T31" fmla="*/ 76 h 124"/>
                <a:gd name="T32" fmla="*/ 101 w 222"/>
                <a:gd name="T33" fmla="*/ 78 h 124"/>
                <a:gd name="T34" fmla="*/ 95 w 222"/>
                <a:gd name="T35" fmla="*/ 69 h 124"/>
                <a:gd name="T36" fmla="*/ 89 w 222"/>
                <a:gd name="T37" fmla="*/ 57 h 124"/>
                <a:gd name="T38" fmla="*/ 91 w 222"/>
                <a:gd name="T39" fmla="*/ 61 h 124"/>
                <a:gd name="T40" fmla="*/ 90 w 222"/>
                <a:gd name="T41" fmla="*/ 57 h 124"/>
                <a:gd name="T42" fmla="*/ 69 w 222"/>
                <a:gd name="T43" fmla="*/ 57 h 124"/>
                <a:gd name="T44" fmla="*/ 67 w 222"/>
                <a:gd name="T45" fmla="*/ 59 h 124"/>
                <a:gd name="T46" fmla="*/ 35 w 222"/>
                <a:gd name="T47" fmla="*/ 50 h 124"/>
                <a:gd name="T48" fmla="*/ 37 w 222"/>
                <a:gd name="T49" fmla="*/ 52 h 124"/>
                <a:gd name="T50" fmla="*/ 47 w 222"/>
                <a:gd name="T51" fmla="*/ 52 h 124"/>
                <a:gd name="T52" fmla="*/ 47 w 222"/>
                <a:gd name="T53" fmla="*/ 48 h 124"/>
                <a:gd name="T54" fmla="*/ 43 w 222"/>
                <a:gd name="T55" fmla="*/ 47 h 124"/>
                <a:gd name="T56" fmla="*/ 47 w 222"/>
                <a:gd name="T57" fmla="*/ 50 h 124"/>
                <a:gd name="T58" fmla="*/ 33 w 222"/>
                <a:gd name="T59" fmla="*/ 43 h 124"/>
                <a:gd name="T60" fmla="*/ 32 w 222"/>
                <a:gd name="T61" fmla="*/ 50 h 124"/>
                <a:gd name="T62" fmla="*/ 78 w 222"/>
                <a:gd name="T63" fmla="*/ 42 h 124"/>
                <a:gd name="T64" fmla="*/ 103 w 222"/>
                <a:gd name="T65" fmla="*/ 40 h 124"/>
                <a:gd name="T66" fmla="*/ 102 w 222"/>
                <a:gd name="T67" fmla="*/ 46 h 124"/>
                <a:gd name="T68" fmla="*/ 110 w 222"/>
                <a:gd name="T69" fmla="*/ 66 h 124"/>
                <a:gd name="T70" fmla="*/ 112 w 222"/>
                <a:gd name="T71" fmla="*/ 61 h 124"/>
                <a:gd name="T72" fmla="*/ 106 w 222"/>
                <a:gd name="T73" fmla="*/ 52 h 124"/>
                <a:gd name="T74" fmla="*/ 41 w 222"/>
                <a:gd name="T75" fmla="*/ 38 h 124"/>
                <a:gd name="T76" fmla="*/ 33 w 222"/>
                <a:gd name="T77" fmla="*/ 36 h 124"/>
                <a:gd name="T78" fmla="*/ 32 w 222"/>
                <a:gd name="T79" fmla="*/ 39 h 124"/>
                <a:gd name="T80" fmla="*/ 40 w 222"/>
                <a:gd name="T81" fmla="*/ 46 h 124"/>
                <a:gd name="T82" fmla="*/ 41 w 222"/>
                <a:gd name="T83" fmla="*/ 38 h 124"/>
                <a:gd name="T84" fmla="*/ 16 w 222"/>
                <a:gd name="T85" fmla="*/ 33 h 124"/>
                <a:gd name="T86" fmla="*/ 30 w 222"/>
                <a:gd name="T87" fmla="*/ 34 h 124"/>
                <a:gd name="T88" fmla="*/ 24 w 222"/>
                <a:gd name="T89" fmla="*/ 34 h 124"/>
                <a:gd name="T90" fmla="*/ 19 w 222"/>
                <a:gd name="T91" fmla="*/ 30 h 124"/>
                <a:gd name="T92" fmla="*/ 16 w 222"/>
                <a:gd name="T93" fmla="*/ 24 h 124"/>
                <a:gd name="T94" fmla="*/ 19 w 222"/>
                <a:gd name="T95" fmla="*/ 31 h 124"/>
                <a:gd name="T96" fmla="*/ 76 w 222"/>
                <a:gd name="T97" fmla="*/ 34 h 124"/>
                <a:gd name="T98" fmla="*/ 67 w 222"/>
                <a:gd name="T99" fmla="*/ 28 h 124"/>
                <a:gd name="T100" fmla="*/ 60 w 222"/>
                <a:gd name="T101" fmla="*/ 27 h 124"/>
                <a:gd name="T102" fmla="*/ 69 w 222"/>
                <a:gd name="T103" fmla="*/ 36 h 124"/>
                <a:gd name="T104" fmla="*/ 84 w 222"/>
                <a:gd name="T105" fmla="*/ 46 h 124"/>
                <a:gd name="T106" fmla="*/ 0 w 222"/>
                <a:gd name="T107" fmla="*/ 9 h 124"/>
                <a:gd name="T108" fmla="*/ 36 w 222"/>
                <a:gd name="T109" fmla="*/ 17 h 124"/>
                <a:gd name="T110" fmla="*/ 28 w 222"/>
                <a:gd name="T111" fmla="*/ 7 h 124"/>
                <a:gd name="T112" fmla="*/ 18 w 222"/>
                <a:gd name="T113" fmla="*/ 4 h 124"/>
                <a:gd name="T114" fmla="*/ 33 w 222"/>
                <a:gd name="T115" fmla="*/ 18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222" h="124">
                  <a:moveTo>
                    <a:pt x="222" y="121"/>
                  </a:moveTo>
                  <a:lnTo>
                    <a:pt x="222" y="120"/>
                  </a:lnTo>
                  <a:lnTo>
                    <a:pt x="221" y="118"/>
                  </a:lnTo>
                  <a:lnTo>
                    <a:pt x="220" y="118"/>
                  </a:lnTo>
                  <a:lnTo>
                    <a:pt x="219" y="119"/>
                  </a:lnTo>
                  <a:lnTo>
                    <a:pt x="220" y="121"/>
                  </a:lnTo>
                  <a:lnTo>
                    <a:pt x="220" y="121"/>
                  </a:lnTo>
                  <a:lnTo>
                    <a:pt x="222" y="121"/>
                  </a:lnTo>
                  <a:lnTo>
                    <a:pt x="222" y="121"/>
                  </a:lnTo>
                  <a:close/>
                  <a:moveTo>
                    <a:pt x="89" y="123"/>
                  </a:moveTo>
                  <a:lnTo>
                    <a:pt x="89" y="122"/>
                  </a:lnTo>
                  <a:lnTo>
                    <a:pt x="88" y="121"/>
                  </a:lnTo>
                  <a:lnTo>
                    <a:pt x="80" y="116"/>
                  </a:lnTo>
                  <a:lnTo>
                    <a:pt x="78" y="116"/>
                  </a:lnTo>
                  <a:lnTo>
                    <a:pt x="78" y="116"/>
                  </a:lnTo>
                  <a:lnTo>
                    <a:pt x="78" y="117"/>
                  </a:lnTo>
                  <a:lnTo>
                    <a:pt x="78" y="118"/>
                  </a:lnTo>
                  <a:lnTo>
                    <a:pt x="80" y="119"/>
                  </a:lnTo>
                  <a:lnTo>
                    <a:pt x="80" y="119"/>
                  </a:lnTo>
                  <a:lnTo>
                    <a:pt x="81" y="120"/>
                  </a:lnTo>
                  <a:lnTo>
                    <a:pt x="84" y="121"/>
                  </a:lnTo>
                  <a:lnTo>
                    <a:pt x="86" y="122"/>
                  </a:lnTo>
                  <a:lnTo>
                    <a:pt x="86" y="123"/>
                  </a:lnTo>
                  <a:lnTo>
                    <a:pt x="87" y="123"/>
                  </a:lnTo>
                  <a:lnTo>
                    <a:pt x="88" y="124"/>
                  </a:lnTo>
                  <a:lnTo>
                    <a:pt x="89" y="123"/>
                  </a:lnTo>
                  <a:lnTo>
                    <a:pt x="89" y="123"/>
                  </a:lnTo>
                  <a:close/>
                  <a:moveTo>
                    <a:pt x="209" y="98"/>
                  </a:moveTo>
                  <a:lnTo>
                    <a:pt x="209" y="98"/>
                  </a:lnTo>
                  <a:lnTo>
                    <a:pt x="210" y="97"/>
                  </a:lnTo>
                  <a:lnTo>
                    <a:pt x="209" y="96"/>
                  </a:lnTo>
                  <a:lnTo>
                    <a:pt x="207" y="96"/>
                  </a:lnTo>
                  <a:lnTo>
                    <a:pt x="204" y="96"/>
                  </a:lnTo>
                  <a:lnTo>
                    <a:pt x="203" y="97"/>
                  </a:lnTo>
                  <a:lnTo>
                    <a:pt x="202" y="98"/>
                  </a:lnTo>
                  <a:lnTo>
                    <a:pt x="202" y="98"/>
                  </a:lnTo>
                  <a:lnTo>
                    <a:pt x="202" y="99"/>
                  </a:lnTo>
                  <a:lnTo>
                    <a:pt x="202" y="101"/>
                  </a:lnTo>
                  <a:lnTo>
                    <a:pt x="203" y="100"/>
                  </a:lnTo>
                  <a:lnTo>
                    <a:pt x="203" y="101"/>
                  </a:lnTo>
                  <a:lnTo>
                    <a:pt x="205" y="99"/>
                  </a:lnTo>
                  <a:lnTo>
                    <a:pt x="207" y="99"/>
                  </a:lnTo>
                  <a:lnTo>
                    <a:pt x="207" y="99"/>
                  </a:lnTo>
                  <a:lnTo>
                    <a:pt x="209" y="98"/>
                  </a:lnTo>
                  <a:lnTo>
                    <a:pt x="209" y="98"/>
                  </a:lnTo>
                  <a:close/>
                  <a:moveTo>
                    <a:pt x="117" y="90"/>
                  </a:moveTo>
                  <a:lnTo>
                    <a:pt x="117" y="89"/>
                  </a:lnTo>
                  <a:lnTo>
                    <a:pt x="117" y="89"/>
                  </a:lnTo>
                  <a:lnTo>
                    <a:pt x="114" y="86"/>
                  </a:lnTo>
                  <a:lnTo>
                    <a:pt x="112" y="85"/>
                  </a:lnTo>
                  <a:lnTo>
                    <a:pt x="110" y="85"/>
                  </a:lnTo>
                  <a:lnTo>
                    <a:pt x="109" y="87"/>
                  </a:lnTo>
                  <a:lnTo>
                    <a:pt x="109" y="89"/>
                  </a:lnTo>
                  <a:lnTo>
                    <a:pt x="112" y="89"/>
                  </a:lnTo>
                  <a:lnTo>
                    <a:pt x="113" y="89"/>
                  </a:lnTo>
                  <a:lnTo>
                    <a:pt x="113" y="92"/>
                  </a:lnTo>
                  <a:lnTo>
                    <a:pt x="114" y="93"/>
                  </a:lnTo>
                  <a:lnTo>
                    <a:pt x="114" y="94"/>
                  </a:lnTo>
                  <a:lnTo>
                    <a:pt x="118" y="97"/>
                  </a:lnTo>
                  <a:lnTo>
                    <a:pt x="121" y="99"/>
                  </a:lnTo>
                  <a:lnTo>
                    <a:pt x="123" y="99"/>
                  </a:lnTo>
                  <a:lnTo>
                    <a:pt x="125" y="100"/>
                  </a:lnTo>
                  <a:lnTo>
                    <a:pt x="127" y="100"/>
                  </a:lnTo>
                  <a:lnTo>
                    <a:pt x="129" y="100"/>
                  </a:lnTo>
                  <a:lnTo>
                    <a:pt x="131" y="100"/>
                  </a:lnTo>
                  <a:lnTo>
                    <a:pt x="129" y="99"/>
                  </a:lnTo>
                  <a:lnTo>
                    <a:pt x="129" y="97"/>
                  </a:lnTo>
                  <a:lnTo>
                    <a:pt x="127" y="93"/>
                  </a:lnTo>
                  <a:lnTo>
                    <a:pt x="126" y="92"/>
                  </a:lnTo>
                  <a:lnTo>
                    <a:pt x="124" y="92"/>
                  </a:lnTo>
                  <a:lnTo>
                    <a:pt x="122" y="91"/>
                  </a:lnTo>
                  <a:lnTo>
                    <a:pt x="120" y="91"/>
                  </a:lnTo>
                  <a:lnTo>
                    <a:pt x="117" y="90"/>
                  </a:lnTo>
                  <a:lnTo>
                    <a:pt x="117" y="90"/>
                  </a:lnTo>
                  <a:close/>
                  <a:moveTo>
                    <a:pt x="117" y="72"/>
                  </a:moveTo>
                  <a:lnTo>
                    <a:pt x="114" y="66"/>
                  </a:lnTo>
                  <a:lnTo>
                    <a:pt x="114" y="66"/>
                  </a:lnTo>
                  <a:lnTo>
                    <a:pt x="114" y="67"/>
                  </a:lnTo>
                  <a:lnTo>
                    <a:pt x="114" y="69"/>
                  </a:lnTo>
                  <a:lnTo>
                    <a:pt x="114" y="71"/>
                  </a:lnTo>
                  <a:lnTo>
                    <a:pt x="114" y="73"/>
                  </a:lnTo>
                  <a:lnTo>
                    <a:pt x="114" y="74"/>
                  </a:lnTo>
                  <a:lnTo>
                    <a:pt x="115" y="73"/>
                  </a:lnTo>
                  <a:lnTo>
                    <a:pt x="117" y="75"/>
                  </a:lnTo>
                  <a:lnTo>
                    <a:pt x="117" y="74"/>
                  </a:lnTo>
                  <a:lnTo>
                    <a:pt x="117" y="72"/>
                  </a:lnTo>
                  <a:close/>
                  <a:moveTo>
                    <a:pt x="80" y="64"/>
                  </a:moveTo>
                  <a:lnTo>
                    <a:pt x="78" y="63"/>
                  </a:lnTo>
                  <a:lnTo>
                    <a:pt x="77" y="65"/>
                  </a:lnTo>
                  <a:lnTo>
                    <a:pt x="76" y="66"/>
                  </a:lnTo>
                  <a:lnTo>
                    <a:pt x="76" y="68"/>
                  </a:lnTo>
                  <a:lnTo>
                    <a:pt x="76" y="69"/>
                  </a:lnTo>
                  <a:lnTo>
                    <a:pt x="77" y="72"/>
                  </a:lnTo>
                  <a:lnTo>
                    <a:pt x="78" y="74"/>
                  </a:lnTo>
                  <a:lnTo>
                    <a:pt x="80" y="75"/>
                  </a:lnTo>
                  <a:lnTo>
                    <a:pt x="80" y="76"/>
                  </a:lnTo>
                  <a:lnTo>
                    <a:pt x="84" y="76"/>
                  </a:lnTo>
                  <a:lnTo>
                    <a:pt x="90" y="77"/>
                  </a:lnTo>
                  <a:lnTo>
                    <a:pt x="93" y="78"/>
                  </a:lnTo>
                  <a:lnTo>
                    <a:pt x="97" y="79"/>
                  </a:lnTo>
                  <a:lnTo>
                    <a:pt x="99" y="79"/>
                  </a:lnTo>
                  <a:lnTo>
                    <a:pt x="101" y="78"/>
                  </a:lnTo>
                  <a:lnTo>
                    <a:pt x="101" y="78"/>
                  </a:lnTo>
                  <a:lnTo>
                    <a:pt x="101" y="75"/>
                  </a:lnTo>
                  <a:lnTo>
                    <a:pt x="100" y="74"/>
                  </a:lnTo>
                  <a:lnTo>
                    <a:pt x="98" y="73"/>
                  </a:lnTo>
                  <a:lnTo>
                    <a:pt x="97" y="71"/>
                  </a:lnTo>
                  <a:lnTo>
                    <a:pt x="95" y="69"/>
                  </a:lnTo>
                  <a:lnTo>
                    <a:pt x="92" y="66"/>
                  </a:lnTo>
                  <a:lnTo>
                    <a:pt x="86" y="66"/>
                  </a:lnTo>
                  <a:lnTo>
                    <a:pt x="84" y="67"/>
                  </a:lnTo>
                  <a:lnTo>
                    <a:pt x="80" y="64"/>
                  </a:lnTo>
                  <a:lnTo>
                    <a:pt x="80" y="64"/>
                  </a:lnTo>
                  <a:close/>
                  <a:moveTo>
                    <a:pt x="89" y="57"/>
                  </a:moveTo>
                  <a:lnTo>
                    <a:pt x="88" y="57"/>
                  </a:lnTo>
                  <a:lnTo>
                    <a:pt x="88" y="59"/>
                  </a:lnTo>
                  <a:lnTo>
                    <a:pt x="89" y="59"/>
                  </a:lnTo>
                  <a:lnTo>
                    <a:pt x="90" y="60"/>
                  </a:lnTo>
                  <a:lnTo>
                    <a:pt x="91" y="61"/>
                  </a:lnTo>
                  <a:lnTo>
                    <a:pt x="91" y="61"/>
                  </a:lnTo>
                  <a:lnTo>
                    <a:pt x="91" y="61"/>
                  </a:lnTo>
                  <a:lnTo>
                    <a:pt x="93" y="61"/>
                  </a:lnTo>
                  <a:lnTo>
                    <a:pt x="94" y="60"/>
                  </a:lnTo>
                  <a:lnTo>
                    <a:pt x="92" y="58"/>
                  </a:lnTo>
                  <a:lnTo>
                    <a:pt x="91" y="57"/>
                  </a:lnTo>
                  <a:lnTo>
                    <a:pt x="90" y="57"/>
                  </a:lnTo>
                  <a:lnTo>
                    <a:pt x="89" y="57"/>
                  </a:lnTo>
                  <a:lnTo>
                    <a:pt x="89" y="57"/>
                  </a:lnTo>
                  <a:close/>
                  <a:moveTo>
                    <a:pt x="69" y="60"/>
                  </a:moveTo>
                  <a:lnTo>
                    <a:pt x="70" y="59"/>
                  </a:lnTo>
                  <a:lnTo>
                    <a:pt x="70" y="57"/>
                  </a:lnTo>
                  <a:lnTo>
                    <a:pt x="69" y="57"/>
                  </a:lnTo>
                  <a:lnTo>
                    <a:pt x="68" y="57"/>
                  </a:lnTo>
                  <a:lnTo>
                    <a:pt x="67" y="57"/>
                  </a:lnTo>
                  <a:lnTo>
                    <a:pt x="66" y="57"/>
                  </a:lnTo>
                  <a:lnTo>
                    <a:pt x="65" y="59"/>
                  </a:lnTo>
                  <a:lnTo>
                    <a:pt x="66" y="59"/>
                  </a:lnTo>
                  <a:lnTo>
                    <a:pt x="67" y="59"/>
                  </a:lnTo>
                  <a:lnTo>
                    <a:pt x="68" y="60"/>
                  </a:lnTo>
                  <a:lnTo>
                    <a:pt x="69" y="60"/>
                  </a:lnTo>
                  <a:lnTo>
                    <a:pt x="69" y="60"/>
                  </a:lnTo>
                  <a:close/>
                  <a:moveTo>
                    <a:pt x="37" y="52"/>
                  </a:moveTo>
                  <a:lnTo>
                    <a:pt x="37" y="51"/>
                  </a:lnTo>
                  <a:lnTo>
                    <a:pt x="35" y="50"/>
                  </a:lnTo>
                  <a:lnTo>
                    <a:pt x="35" y="50"/>
                  </a:lnTo>
                  <a:lnTo>
                    <a:pt x="33" y="50"/>
                  </a:lnTo>
                  <a:lnTo>
                    <a:pt x="33" y="51"/>
                  </a:lnTo>
                  <a:lnTo>
                    <a:pt x="35" y="52"/>
                  </a:lnTo>
                  <a:lnTo>
                    <a:pt x="37" y="52"/>
                  </a:lnTo>
                  <a:lnTo>
                    <a:pt x="37" y="52"/>
                  </a:lnTo>
                  <a:lnTo>
                    <a:pt x="37" y="52"/>
                  </a:lnTo>
                  <a:close/>
                  <a:moveTo>
                    <a:pt x="48" y="52"/>
                  </a:moveTo>
                  <a:lnTo>
                    <a:pt x="50" y="52"/>
                  </a:lnTo>
                  <a:lnTo>
                    <a:pt x="49" y="52"/>
                  </a:lnTo>
                  <a:lnTo>
                    <a:pt x="49" y="50"/>
                  </a:lnTo>
                  <a:lnTo>
                    <a:pt x="47" y="52"/>
                  </a:lnTo>
                  <a:lnTo>
                    <a:pt x="48" y="52"/>
                  </a:lnTo>
                  <a:lnTo>
                    <a:pt x="48" y="52"/>
                  </a:lnTo>
                  <a:close/>
                  <a:moveTo>
                    <a:pt x="47" y="50"/>
                  </a:moveTo>
                  <a:lnTo>
                    <a:pt x="47" y="49"/>
                  </a:lnTo>
                  <a:lnTo>
                    <a:pt x="47" y="48"/>
                  </a:lnTo>
                  <a:lnTo>
                    <a:pt x="47" y="48"/>
                  </a:lnTo>
                  <a:lnTo>
                    <a:pt x="47" y="46"/>
                  </a:lnTo>
                  <a:lnTo>
                    <a:pt x="47" y="46"/>
                  </a:lnTo>
                  <a:lnTo>
                    <a:pt x="45" y="45"/>
                  </a:lnTo>
                  <a:lnTo>
                    <a:pt x="45" y="46"/>
                  </a:lnTo>
                  <a:lnTo>
                    <a:pt x="44" y="46"/>
                  </a:lnTo>
                  <a:lnTo>
                    <a:pt x="43" y="47"/>
                  </a:lnTo>
                  <a:lnTo>
                    <a:pt x="43" y="47"/>
                  </a:lnTo>
                  <a:lnTo>
                    <a:pt x="43" y="49"/>
                  </a:lnTo>
                  <a:lnTo>
                    <a:pt x="43" y="51"/>
                  </a:lnTo>
                  <a:lnTo>
                    <a:pt x="45" y="52"/>
                  </a:lnTo>
                  <a:lnTo>
                    <a:pt x="47" y="50"/>
                  </a:lnTo>
                  <a:lnTo>
                    <a:pt x="47" y="50"/>
                  </a:lnTo>
                  <a:close/>
                  <a:moveTo>
                    <a:pt x="32" y="50"/>
                  </a:moveTo>
                  <a:lnTo>
                    <a:pt x="31" y="49"/>
                  </a:lnTo>
                  <a:lnTo>
                    <a:pt x="32" y="47"/>
                  </a:lnTo>
                  <a:lnTo>
                    <a:pt x="32" y="46"/>
                  </a:lnTo>
                  <a:lnTo>
                    <a:pt x="33" y="44"/>
                  </a:lnTo>
                  <a:lnTo>
                    <a:pt x="33" y="43"/>
                  </a:lnTo>
                  <a:lnTo>
                    <a:pt x="32" y="43"/>
                  </a:lnTo>
                  <a:lnTo>
                    <a:pt x="29" y="46"/>
                  </a:lnTo>
                  <a:lnTo>
                    <a:pt x="29" y="47"/>
                  </a:lnTo>
                  <a:lnTo>
                    <a:pt x="31" y="50"/>
                  </a:lnTo>
                  <a:lnTo>
                    <a:pt x="32" y="51"/>
                  </a:lnTo>
                  <a:lnTo>
                    <a:pt x="32" y="50"/>
                  </a:lnTo>
                  <a:lnTo>
                    <a:pt x="32" y="50"/>
                  </a:lnTo>
                  <a:close/>
                  <a:moveTo>
                    <a:pt x="80" y="45"/>
                  </a:moveTo>
                  <a:lnTo>
                    <a:pt x="80" y="44"/>
                  </a:lnTo>
                  <a:lnTo>
                    <a:pt x="80" y="43"/>
                  </a:lnTo>
                  <a:lnTo>
                    <a:pt x="78" y="42"/>
                  </a:lnTo>
                  <a:lnTo>
                    <a:pt x="78" y="42"/>
                  </a:lnTo>
                  <a:lnTo>
                    <a:pt x="77" y="44"/>
                  </a:lnTo>
                  <a:lnTo>
                    <a:pt x="78" y="44"/>
                  </a:lnTo>
                  <a:lnTo>
                    <a:pt x="79" y="46"/>
                  </a:lnTo>
                  <a:lnTo>
                    <a:pt x="80" y="45"/>
                  </a:lnTo>
                  <a:lnTo>
                    <a:pt x="80" y="45"/>
                  </a:lnTo>
                  <a:close/>
                  <a:moveTo>
                    <a:pt x="103" y="40"/>
                  </a:moveTo>
                  <a:lnTo>
                    <a:pt x="103" y="40"/>
                  </a:lnTo>
                  <a:lnTo>
                    <a:pt x="102" y="41"/>
                  </a:lnTo>
                  <a:lnTo>
                    <a:pt x="101" y="41"/>
                  </a:lnTo>
                  <a:lnTo>
                    <a:pt x="100" y="41"/>
                  </a:lnTo>
                  <a:lnTo>
                    <a:pt x="100" y="42"/>
                  </a:lnTo>
                  <a:lnTo>
                    <a:pt x="102" y="46"/>
                  </a:lnTo>
                  <a:lnTo>
                    <a:pt x="101" y="48"/>
                  </a:lnTo>
                  <a:lnTo>
                    <a:pt x="103" y="56"/>
                  </a:lnTo>
                  <a:lnTo>
                    <a:pt x="103" y="61"/>
                  </a:lnTo>
                  <a:lnTo>
                    <a:pt x="106" y="64"/>
                  </a:lnTo>
                  <a:lnTo>
                    <a:pt x="106" y="65"/>
                  </a:lnTo>
                  <a:lnTo>
                    <a:pt x="110" y="66"/>
                  </a:lnTo>
                  <a:lnTo>
                    <a:pt x="112" y="71"/>
                  </a:lnTo>
                  <a:lnTo>
                    <a:pt x="113" y="71"/>
                  </a:lnTo>
                  <a:lnTo>
                    <a:pt x="113" y="70"/>
                  </a:lnTo>
                  <a:lnTo>
                    <a:pt x="113" y="68"/>
                  </a:lnTo>
                  <a:lnTo>
                    <a:pt x="111" y="65"/>
                  </a:lnTo>
                  <a:lnTo>
                    <a:pt x="112" y="61"/>
                  </a:lnTo>
                  <a:lnTo>
                    <a:pt x="111" y="60"/>
                  </a:lnTo>
                  <a:lnTo>
                    <a:pt x="111" y="59"/>
                  </a:lnTo>
                  <a:lnTo>
                    <a:pt x="110" y="56"/>
                  </a:lnTo>
                  <a:lnTo>
                    <a:pt x="108" y="53"/>
                  </a:lnTo>
                  <a:lnTo>
                    <a:pt x="106" y="53"/>
                  </a:lnTo>
                  <a:lnTo>
                    <a:pt x="106" y="52"/>
                  </a:lnTo>
                  <a:lnTo>
                    <a:pt x="106" y="50"/>
                  </a:lnTo>
                  <a:lnTo>
                    <a:pt x="107" y="49"/>
                  </a:lnTo>
                  <a:lnTo>
                    <a:pt x="108" y="48"/>
                  </a:lnTo>
                  <a:lnTo>
                    <a:pt x="103" y="40"/>
                  </a:lnTo>
                  <a:lnTo>
                    <a:pt x="103" y="40"/>
                  </a:lnTo>
                  <a:close/>
                  <a:moveTo>
                    <a:pt x="41" y="38"/>
                  </a:moveTo>
                  <a:lnTo>
                    <a:pt x="39" y="38"/>
                  </a:lnTo>
                  <a:lnTo>
                    <a:pt x="38" y="37"/>
                  </a:lnTo>
                  <a:lnTo>
                    <a:pt x="38" y="33"/>
                  </a:lnTo>
                  <a:lnTo>
                    <a:pt x="35" y="32"/>
                  </a:lnTo>
                  <a:lnTo>
                    <a:pt x="34" y="33"/>
                  </a:lnTo>
                  <a:lnTo>
                    <a:pt x="33" y="36"/>
                  </a:lnTo>
                  <a:lnTo>
                    <a:pt x="32" y="37"/>
                  </a:lnTo>
                  <a:lnTo>
                    <a:pt x="30" y="38"/>
                  </a:lnTo>
                  <a:lnTo>
                    <a:pt x="30" y="39"/>
                  </a:lnTo>
                  <a:lnTo>
                    <a:pt x="30" y="40"/>
                  </a:lnTo>
                  <a:lnTo>
                    <a:pt x="31" y="41"/>
                  </a:lnTo>
                  <a:lnTo>
                    <a:pt x="32" y="39"/>
                  </a:lnTo>
                  <a:lnTo>
                    <a:pt x="35" y="39"/>
                  </a:lnTo>
                  <a:lnTo>
                    <a:pt x="36" y="39"/>
                  </a:lnTo>
                  <a:lnTo>
                    <a:pt x="36" y="41"/>
                  </a:lnTo>
                  <a:lnTo>
                    <a:pt x="37" y="44"/>
                  </a:lnTo>
                  <a:lnTo>
                    <a:pt x="38" y="45"/>
                  </a:lnTo>
                  <a:lnTo>
                    <a:pt x="40" y="46"/>
                  </a:lnTo>
                  <a:lnTo>
                    <a:pt x="41" y="48"/>
                  </a:lnTo>
                  <a:lnTo>
                    <a:pt x="42" y="47"/>
                  </a:lnTo>
                  <a:lnTo>
                    <a:pt x="43" y="47"/>
                  </a:lnTo>
                  <a:lnTo>
                    <a:pt x="43" y="45"/>
                  </a:lnTo>
                  <a:lnTo>
                    <a:pt x="42" y="40"/>
                  </a:lnTo>
                  <a:lnTo>
                    <a:pt x="41" y="38"/>
                  </a:lnTo>
                  <a:lnTo>
                    <a:pt x="41" y="38"/>
                  </a:lnTo>
                  <a:close/>
                  <a:moveTo>
                    <a:pt x="17" y="38"/>
                  </a:moveTo>
                  <a:lnTo>
                    <a:pt x="17" y="36"/>
                  </a:lnTo>
                  <a:lnTo>
                    <a:pt x="17" y="32"/>
                  </a:lnTo>
                  <a:lnTo>
                    <a:pt x="16" y="33"/>
                  </a:lnTo>
                  <a:lnTo>
                    <a:pt x="16" y="33"/>
                  </a:lnTo>
                  <a:lnTo>
                    <a:pt x="16" y="35"/>
                  </a:lnTo>
                  <a:lnTo>
                    <a:pt x="17" y="38"/>
                  </a:lnTo>
                  <a:lnTo>
                    <a:pt x="17" y="38"/>
                  </a:lnTo>
                  <a:close/>
                  <a:moveTo>
                    <a:pt x="29" y="36"/>
                  </a:moveTo>
                  <a:lnTo>
                    <a:pt x="30" y="35"/>
                  </a:lnTo>
                  <a:lnTo>
                    <a:pt x="30" y="34"/>
                  </a:lnTo>
                  <a:lnTo>
                    <a:pt x="30" y="32"/>
                  </a:lnTo>
                  <a:lnTo>
                    <a:pt x="29" y="30"/>
                  </a:lnTo>
                  <a:lnTo>
                    <a:pt x="28" y="29"/>
                  </a:lnTo>
                  <a:lnTo>
                    <a:pt x="26" y="30"/>
                  </a:lnTo>
                  <a:lnTo>
                    <a:pt x="24" y="32"/>
                  </a:lnTo>
                  <a:lnTo>
                    <a:pt x="24" y="34"/>
                  </a:lnTo>
                  <a:lnTo>
                    <a:pt x="26" y="36"/>
                  </a:lnTo>
                  <a:lnTo>
                    <a:pt x="28" y="36"/>
                  </a:lnTo>
                  <a:lnTo>
                    <a:pt x="29" y="36"/>
                  </a:lnTo>
                  <a:lnTo>
                    <a:pt x="29" y="36"/>
                  </a:lnTo>
                  <a:close/>
                  <a:moveTo>
                    <a:pt x="19" y="31"/>
                  </a:moveTo>
                  <a:lnTo>
                    <a:pt x="19" y="30"/>
                  </a:lnTo>
                  <a:lnTo>
                    <a:pt x="21" y="27"/>
                  </a:lnTo>
                  <a:lnTo>
                    <a:pt x="22" y="26"/>
                  </a:lnTo>
                  <a:lnTo>
                    <a:pt x="20" y="25"/>
                  </a:lnTo>
                  <a:lnTo>
                    <a:pt x="19" y="24"/>
                  </a:lnTo>
                  <a:lnTo>
                    <a:pt x="17" y="24"/>
                  </a:lnTo>
                  <a:lnTo>
                    <a:pt x="16" y="24"/>
                  </a:lnTo>
                  <a:lnTo>
                    <a:pt x="16" y="26"/>
                  </a:lnTo>
                  <a:lnTo>
                    <a:pt x="18" y="28"/>
                  </a:lnTo>
                  <a:lnTo>
                    <a:pt x="18" y="30"/>
                  </a:lnTo>
                  <a:lnTo>
                    <a:pt x="19" y="30"/>
                  </a:lnTo>
                  <a:lnTo>
                    <a:pt x="19" y="32"/>
                  </a:lnTo>
                  <a:lnTo>
                    <a:pt x="19" y="31"/>
                  </a:lnTo>
                  <a:lnTo>
                    <a:pt x="19" y="31"/>
                  </a:lnTo>
                  <a:close/>
                  <a:moveTo>
                    <a:pt x="84" y="46"/>
                  </a:moveTo>
                  <a:lnTo>
                    <a:pt x="84" y="44"/>
                  </a:lnTo>
                  <a:lnTo>
                    <a:pt x="83" y="42"/>
                  </a:lnTo>
                  <a:lnTo>
                    <a:pt x="84" y="40"/>
                  </a:lnTo>
                  <a:lnTo>
                    <a:pt x="76" y="34"/>
                  </a:lnTo>
                  <a:lnTo>
                    <a:pt x="75" y="33"/>
                  </a:lnTo>
                  <a:lnTo>
                    <a:pt x="74" y="33"/>
                  </a:lnTo>
                  <a:lnTo>
                    <a:pt x="72" y="31"/>
                  </a:lnTo>
                  <a:lnTo>
                    <a:pt x="70" y="31"/>
                  </a:lnTo>
                  <a:lnTo>
                    <a:pt x="68" y="29"/>
                  </a:lnTo>
                  <a:lnTo>
                    <a:pt x="67" y="28"/>
                  </a:lnTo>
                  <a:lnTo>
                    <a:pt x="65" y="26"/>
                  </a:lnTo>
                  <a:lnTo>
                    <a:pt x="62" y="24"/>
                  </a:lnTo>
                  <a:lnTo>
                    <a:pt x="57" y="23"/>
                  </a:lnTo>
                  <a:lnTo>
                    <a:pt x="58" y="24"/>
                  </a:lnTo>
                  <a:lnTo>
                    <a:pt x="59" y="24"/>
                  </a:lnTo>
                  <a:lnTo>
                    <a:pt x="60" y="27"/>
                  </a:lnTo>
                  <a:lnTo>
                    <a:pt x="61" y="29"/>
                  </a:lnTo>
                  <a:lnTo>
                    <a:pt x="63" y="31"/>
                  </a:lnTo>
                  <a:lnTo>
                    <a:pt x="63" y="31"/>
                  </a:lnTo>
                  <a:lnTo>
                    <a:pt x="64" y="32"/>
                  </a:lnTo>
                  <a:lnTo>
                    <a:pt x="66" y="34"/>
                  </a:lnTo>
                  <a:lnTo>
                    <a:pt x="69" y="36"/>
                  </a:lnTo>
                  <a:lnTo>
                    <a:pt x="72" y="38"/>
                  </a:lnTo>
                  <a:lnTo>
                    <a:pt x="73" y="38"/>
                  </a:lnTo>
                  <a:lnTo>
                    <a:pt x="75" y="39"/>
                  </a:lnTo>
                  <a:lnTo>
                    <a:pt x="80" y="42"/>
                  </a:lnTo>
                  <a:lnTo>
                    <a:pt x="82" y="44"/>
                  </a:lnTo>
                  <a:lnTo>
                    <a:pt x="84" y="46"/>
                  </a:lnTo>
                  <a:lnTo>
                    <a:pt x="84" y="46"/>
                  </a:lnTo>
                  <a:lnTo>
                    <a:pt x="84" y="46"/>
                  </a:lnTo>
                  <a:close/>
                  <a:moveTo>
                    <a:pt x="3" y="11"/>
                  </a:moveTo>
                  <a:lnTo>
                    <a:pt x="4" y="10"/>
                  </a:lnTo>
                  <a:lnTo>
                    <a:pt x="1" y="9"/>
                  </a:lnTo>
                  <a:lnTo>
                    <a:pt x="0" y="9"/>
                  </a:lnTo>
                  <a:lnTo>
                    <a:pt x="0" y="11"/>
                  </a:lnTo>
                  <a:lnTo>
                    <a:pt x="1" y="12"/>
                  </a:lnTo>
                  <a:lnTo>
                    <a:pt x="3" y="11"/>
                  </a:lnTo>
                  <a:lnTo>
                    <a:pt x="3" y="11"/>
                  </a:lnTo>
                  <a:close/>
                  <a:moveTo>
                    <a:pt x="37" y="17"/>
                  </a:moveTo>
                  <a:lnTo>
                    <a:pt x="36" y="17"/>
                  </a:lnTo>
                  <a:lnTo>
                    <a:pt x="35" y="17"/>
                  </a:lnTo>
                  <a:lnTo>
                    <a:pt x="33" y="16"/>
                  </a:lnTo>
                  <a:lnTo>
                    <a:pt x="32" y="13"/>
                  </a:lnTo>
                  <a:lnTo>
                    <a:pt x="31" y="12"/>
                  </a:lnTo>
                  <a:lnTo>
                    <a:pt x="30" y="9"/>
                  </a:lnTo>
                  <a:lnTo>
                    <a:pt x="28" y="7"/>
                  </a:lnTo>
                  <a:lnTo>
                    <a:pt x="23" y="4"/>
                  </a:lnTo>
                  <a:lnTo>
                    <a:pt x="20" y="1"/>
                  </a:lnTo>
                  <a:lnTo>
                    <a:pt x="18" y="0"/>
                  </a:lnTo>
                  <a:lnTo>
                    <a:pt x="17" y="1"/>
                  </a:lnTo>
                  <a:lnTo>
                    <a:pt x="17" y="3"/>
                  </a:lnTo>
                  <a:lnTo>
                    <a:pt x="18" y="4"/>
                  </a:lnTo>
                  <a:lnTo>
                    <a:pt x="21" y="7"/>
                  </a:lnTo>
                  <a:lnTo>
                    <a:pt x="25" y="13"/>
                  </a:lnTo>
                  <a:lnTo>
                    <a:pt x="29" y="17"/>
                  </a:lnTo>
                  <a:lnTo>
                    <a:pt x="32" y="18"/>
                  </a:lnTo>
                  <a:lnTo>
                    <a:pt x="33" y="18"/>
                  </a:lnTo>
                  <a:lnTo>
                    <a:pt x="33" y="18"/>
                  </a:lnTo>
                  <a:lnTo>
                    <a:pt x="33" y="19"/>
                  </a:lnTo>
                  <a:lnTo>
                    <a:pt x="35" y="20"/>
                  </a:lnTo>
                  <a:lnTo>
                    <a:pt x="37" y="18"/>
                  </a:lnTo>
                  <a:lnTo>
                    <a:pt x="37" y="17"/>
                  </a:lnTo>
                  <a:lnTo>
                    <a:pt x="37" y="17"/>
                  </a:ln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95" name="Sao Tome and Principe"/>
            <p:cNvSpPr>
              <a:spLocks noEditPoints="1"/>
            </p:cNvSpPr>
            <p:nvPr/>
          </p:nvSpPr>
          <p:spPr bwMode="auto">
            <a:xfrm>
              <a:off x="6216650" y="4419601"/>
              <a:ext cx="31750" cy="61913"/>
            </a:xfrm>
            <a:custGeom>
              <a:avLst/>
              <a:gdLst>
                <a:gd name="T0" fmla="*/ 4 w 20"/>
                <a:gd name="T1" fmla="*/ 37 h 39"/>
                <a:gd name="T2" fmla="*/ 5 w 20"/>
                <a:gd name="T3" fmla="*/ 34 h 39"/>
                <a:gd name="T4" fmla="*/ 5 w 20"/>
                <a:gd name="T5" fmla="*/ 32 h 39"/>
                <a:gd name="T6" fmla="*/ 4 w 20"/>
                <a:gd name="T7" fmla="*/ 30 h 39"/>
                <a:gd name="T8" fmla="*/ 4 w 20"/>
                <a:gd name="T9" fmla="*/ 30 h 39"/>
                <a:gd name="T10" fmla="*/ 2 w 20"/>
                <a:gd name="T11" fmla="*/ 32 h 39"/>
                <a:gd name="T12" fmla="*/ 0 w 20"/>
                <a:gd name="T13" fmla="*/ 34 h 39"/>
                <a:gd name="T14" fmla="*/ 0 w 20"/>
                <a:gd name="T15" fmla="*/ 35 h 39"/>
                <a:gd name="T16" fmla="*/ 1 w 20"/>
                <a:gd name="T17" fmla="*/ 37 h 39"/>
                <a:gd name="T18" fmla="*/ 1 w 20"/>
                <a:gd name="T19" fmla="*/ 38 h 39"/>
                <a:gd name="T20" fmla="*/ 2 w 20"/>
                <a:gd name="T21" fmla="*/ 39 h 39"/>
                <a:gd name="T22" fmla="*/ 4 w 20"/>
                <a:gd name="T23" fmla="*/ 37 h 39"/>
                <a:gd name="T24" fmla="*/ 4 w 20"/>
                <a:gd name="T25" fmla="*/ 37 h 39"/>
                <a:gd name="T26" fmla="*/ 20 w 20"/>
                <a:gd name="T27" fmla="*/ 3 h 39"/>
                <a:gd name="T28" fmla="*/ 20 w 20"/>
                <a:gd name="T29" fmla="*/ 1 h 39"/>
                <a:gd name="T30" fmla="*/ 20 w 20"/>
                <a:gd name="T31" fmla="*/ 0 h 39"/>
                <a:gd name="T32" fmla="*/ 20 w 20"/>
                <a:gd name="T33" fmla="*/ 0 h 39"/>
                <a:gd name="T34" fmla="*/ 20 w 20"/>
                <a:gd name="T35" fmla="*/ 0 h 39"/>
                <a:gd name="T36" fmla="*/ 19 w 20"/>
                <a:gd name="T37" fmla="*/ 0 h 39"/>
                <a:gd name="T38" fmla="*/ 18 w 20"/>
                <a:gd name="T39" fmla="*/ 2 h 39"/>
                <a:gd name="T40" fmla="*/ 18 w 20"/>
                <a:gd name="T41" fmla="*/ 3 h 39"/>
                <a:gd name="T42" fmla="*/ 19 w 20"/>
                <a:gd name="T43" fmla="*/ 4 h 39"/>
                <a:gd name="T44" fmla="*/ 20 w 20"/>
                <a:gd name="T45" fmla="*/ 3 h 39"/>
                <a:gd name="T46" fmla="*/ 20 w 20"/>
                <a:gd name="T47" fmla="*/ 3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0" h="39">
                  <a:moveTo>
                    <a:pt x="4" y="37"/>
                  </a:moveTo>
                  <a:lnTo>
                    <a:pt x="5" y="34"/>
                  </a:lnTo>
                  <a:lnTo>
                    <a:pt x="5" y="32"/>
                  </a:lnTo>
                  <a:lnTo>
                    <a:pt x="4" y="30"/>
                  </a:lnTo>
                  <a:lnTo>
                    <a:pt x="4" y="30"/>
                  </a:lnTo>
                  <a:lnTo>
                    <a:pt x="2" y="32"/>
                  </a:lnTo>
                  <a:lnTo>
                    <a:pt x="0" y="34"/>
                  </a:lnTo>
                  <a:lnTo>
                    <a:pt x="0" y="35"/>
                  </a:lnTo>
                  <a:lnTo>
                    <a:pt x="1" y="37"/>
                  </a:lnTo>
                  <a:lnTo>
                    <a:pt x="1" y="38"/>
                  </a:lnTo>
                  <a:lnTo>
                    <a:pt x="2" y="39"/>
                  </a:lnTo>
                  <a:lnTo>
                    <a:pt x="4" y="37"/>
                  </a:lnTo>
                  <a:lnTo>
                    <a:pt x="4" y="37"/>
                  </a:lnTo>
                  <a:close/>
                  <a:moveTo>
                    <a:pt x="20" y="3"/>
                  </a:moveTo>
                  <a:lnTo>
                    <a:pt x="20" y="1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19" y="0"/>
                  </a:lnTo>
                  <a:lnTo>
                    <a:pt x="18" y="2"/>
                  </a:lnTo>
                  <a:lnTo>
                    <a:pt x="18" y="3"/>
                  </a:lnTo>
                  <a:lnTo>
                    <a:pt x="19" y="4"/>
                  </a:lnTo>
                  <a:lnTo>
                    <a:pt x="20" y="3"/>
                  </a:lnTo>
                  <a:lnTo>
                    <a:pt x="20" y="3"/>
                  </a:ln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grpSp>
          <p:nvGrpSpPr>
            <p:cNvPr id="196" name="Anguilla"/>
            <p:cNvGrpSpPr/>
            <p:nvPr/>
          </p:nvGrpSpPr>
          <p:grpSpPr>
            <a:xfrm>
              <a:off x="3927475" y="3794126"/>
              <a:ext cx="6350" cy="9525"/>
              <a:chOff x="3927475" y="3794126"/>
              <a:chExt cx="6350" cy="9525"/>
            </a:xfrm>
            <a:grpFill/>
          </p:grpSpPr>
          <p:sp>
            <p:nvSpPr>
              <p:cNvPr id="215" name="Freeform 2013"/>
              <p:cNvSpPr>
                <a:spLocks/>
              </p:cNvSpPr>
              <p:nvPr/>
            </p:nvSpPr>
            <p:spPr bwMode="auto">
              <a:xfrm>
                <a:off x="3927475" y="3794126"/>
                <a:ext cx="6350" cy="3175"/>
              </a:xfrm>
              <a:custGeom>
                <a:avLst/>
                <a:gdLst>
                  <a:gd name="T0" fmla="*/ 4 w 4"/>
                  <a:gd name="T1" fmla="*/ 1 h 2"/>
                  <a:gd name="T2" fmla="*/ 4 w 4"/>
                  <a:gd name="T3" fmla="*/ 0 h 2"/>
                  <a:gd name="T4" fmla="*/ 3 w 4"/>
                  <a:gd name="T5" fmla="*/ 0 h 2"/>
                  <a:gd name="T6" fmla="*/ 0 w 4"/>
                  <a:gd name="T7" fmla="*/ 2 h 2"/>
                  <a:gd name="T8" fmla="*/ 0 w 4"/>
                  <a:gd name="T9" fmla="*/ 2 h 2"/>
                  <a:gd name="T10" fmla="*/ 4 w 4"/>
                  <a:gd name="T11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2">
                    <a:moveTo>
                      <a:pt x="4" y="1"/>
                    </a:moveTo>
                    <a:lnTo>
                      <a:pt x="4" y="0"/>
                    </a:lnTo>
                    <a:lnTo>
                      <a:pt x="3" y="0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4" y="1"/>
                    </a:lnTo>
                    <a:close/>
                  </a:path>
                </a:pathLst>
              </a:custGeom>
              <a:grpFill/>
              <a:ln w="4763" cap="flat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16" name="Freeform 202"/>
              <p:cNvSpPr>
                <a:spLocks/>
              </p:cNvSpPr>
              <p:nvPr/>
            </p:nvSpPr>
            <p:spPr bwMode="auto">
              <a:xfrm>
                <a:off x="3927475" y="3802063"/>
                <a:ext cx="4762" cy="1588"/>
              </a:xfrm>
              <a:custGeom>
                <a:avLst/>
                <a:gdLst>
                  <a:gd name="T0" fmla="*/ 0 w 3"/>
                  <a:gd name="T1" fmla="*/ 0 h 1"/>
                  <a:gd name="T2" fmla="*/ 0 w 3"/>
                  <a:gd name="T3" fmla="*/ 0 h 1"/>
                  <a:gd name="T4" fmla="*/ 1 w 3"/>
                  <a:gd name="T5" fmla="*/ 1 h 1"/>
                  <a:gd name="T6" fmla="*/ 2 w 3"/>
                  <a:gd name="T7" fmla="*/ 1 h 1"/>
                  <a:gd name="T8" fmla="*/ 3 w 3"/>
                  <a:gd name="T9" fmla="*/ 1 h 1"/>
                  <a:gd name="T10" fmla="*/ 3 w 3"/>
                  <a:gd name="T11" fmla="*/ 0 h 1"/>
                  <a:gd name="T12" fmla="*/ 0 w 3"/>
                  <a:gd name="T13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1">
                    <a:moveTo>
                      <a:pt x="0" y="0"/>
                    </a:moveTo>
                    <a:lnTo>
                      <a:pt x="0" y="0"/>
                    </a:lnTo>
                    <a:lnTo>
                      <a:pt x="1" y="1"/>
                    </a:lnTo>
                    <a:lnTo>
                      <a:pt x="2" y="1"/>
                    </a:lnTo>
                    <a:lnTo>
                      <a:pt x="3" y="1"/>
                    </a:lnTo>
                    <a:lnTo>
                      <a:pt x="3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4763" cap="flat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</p:grpSp>
        <p:sp>
          <p:nvSpPr>
            <p:cNvPr id="197" name="Seychelles"/>
            <p:cNvSpPr>
              <a:spLocks/>
            </p:cNvSpPr>
            <p:nvPr/>
          </p:nvSpPr>
          <p:spPr bwMode="auto">
            <a:xfrm>
              <a:off x="7843837" y="4656138"/>
              <a:ext cx="6350" cy="6350"/>
            </a:xfrm>
            <a:custGeom>
              <a:avLst/>
              <a:gdLst>
                <a:gd name="T0" fmla="*/ 4 w 4"/>
                <a:gd name="T1" fmla="*/ 2 h 4"/>
                <a:gd name="T2" fmla="*/ 2 w 4"/>
                <a:gd name="T3" fmla="*/ 0 h 4"/>
                <a:gd name="T4" fmla="*/ 0 w 4"/>
                <a:gd name="T5" fmla="*/ 1 h 4"/>
                <a:gd name="T6" fmla="*/ 1 w 4"/>
                <a:gd name="T7" fmla="*/ 1 h 4"/>
                <a:gd name="T8" fmla="*/ 2 w 4"/>
                <a:gd name="T9" fmla="*/ 2 h 4"/>
                <a:gd name="T10" fmla="*/ 3 w 4"/>
                <a:gd name="T11" fmla="*/ 4 h 4"/>
                <a:gd name="T12" fmla="*/ 4 w 4"/>
                <a:gd name="T13" fmla="*/ 4 h 4"/>
                <a:gd name="T14" fmla="*/ 4 w 4"/>
                <a:gd name="T15" fmla="*/ 2 h 4"/>
                <a:gd name="T16" fmla="*/ 4 w 4"/>
                <a:gd name="T17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" h="4">
                  <a:moveTo>
                    <a:pt x="4" y="2"/>
                  </a:moveTo>
                  <a:lnTo>
                    <a:pt x="2" y="0"/>
                  </a:lnTo>
                  <a:lnTo>
                    <a:pt x="0" y="1"/>
                  </a:lnTo>
                  <a:lnTo>
                    <a:pt x="1" y="1"/>
                  </a:lnTo>
                  <a:lnTo>
                    <a:pt x="2" y="2"/>
                  </a:lnTo>
                  <a:lnTo>
                    <a:pt x="3" y="4"/>
                  </a:lnTo>
                  <a:lnTo>
                    <a:pt x="4" y="4"/>
                  </a:lnTo>
                  <a:lnTo>
                    <a:pt x="4" y="2"/>
                  </a:lnTo>
                  <a:lnTo>
                    <a:pt x="4" y="2"/>
                  </a:ln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98" name="Turks and Caicos Islands"/>
            <p:cNvSpPr>
              <a:spLocks noEditPoints="1"/>
            </p:cNvSpPr>
            <p:nvPr/>
          </p:nvSpPr>
          <p:spPr bwMode="auto">
            <a:xfrm>
              <a:off x="3640137" y="3654426"/>
              <a:ext cx="23812" cy="7938"/>
            </a:xfrm>
            <a:custGeom>
              <a:avLst/>
              <a:gdLst>
                <a:gd name="T0" fmla="*/ 1 w 15"/>
                <a:gd name="T1" fmla="*/ 2 h 5"/>
                <a:gd name="T2" fmla="*/ 0 w 15"/>
                <a:gd name="T3" fmla="*/ 4 h 5"/>
                <a:gd name="T4" fmla="*/ 0 w 15"/>
                <a:gd name="T5" fmla="*/ 5 h 5"/>
                <a:gd name="T6" fmla="*/ 1 w 15"/>
                <a:gd name="T7" fmla="*/ 5 h 5"/>
                <a:gd name="T8" fmla="*/ 4 w 15"/>
                <a:gd name="T9" fmla="*/ 5 h 5"/>
                <a:gd name="T10" fmla="*/ 4 w 15"/>
                <a:gd name="T11" fmla="*/ 4 h 5"/>
                <a:gd name="T12" fmla="*/ 5 w 15"/>
                <a:gd name="T13" fmla="*/ 4 h 5"/>
                <a:gd name="T14" fmla="*/ 5 w 15"/>
                <a:gd name="T15" fmla="*/ 4 h 5"/>
                <a:gd name="T16" fmla="*/ 3 w 15"/>
                <a:gd name="T17" fmla="*/ 4 h 5"/>
                <a:gd name="T18" fmla="*/ 1 w 15"/>
                <a:gd name="T19" fmla="*/ 2 h 5"/>
                <a:gd name="T20" fmla="*/ 14 w 15"/>
                <a:gd name="T21" fmla="*/ 5 h 5"/>
                <a:gd name="T22" fmla="*/ 15 w 15"/>
                <a:gd name="T23" fmla="*/ 4 h 5"/>
                <a:gd name="T24" fmla="*/ 14 w 15"/>
                <a:gd name="T25" fmla="*/ 3 h 5"/>
                <a:gd name="T26" fmla="*/ 11 w 15"/>
                <a:gd name="T27" fmla="*/ 2 h 5"/>
                <a:gd name="T28" fmla="*/ 11 w 15"/>
                <a:gd name="T29" fmla="*/ 3 h 5"/>
                <a:gd name="T30" fmla="*/ 11 w 15"/>
                <a:gd name="T31" fmla="*/ 4 h 5"/>
                <a:gd name="T32" fmla="*/ 13 w 15"/>
                <a:gd name="T33" fmla="*/ 4 h 5"/>
                <a:gd name="T34" fmla="*/ 14 w 15"/>
                <a:gd name="T35" fmla="*/ 5 h 5"/>
                <a:gd name="T36" fmla="*/ 14 w 15"/>
                <a:gd name="T37" fmla="*/ 5 h 5"/>
                <a:gd name="T38" fmla="*/ 14 w 15"/>
                <a:gd name="T39" fmla="*/ 5 h 5"/>
                <a:gd name="T40" fmla="*/ 10 w 15"/>
                <a:gd name="T41" fmla="*/ 3 h 5"/>
                <a:gd name="T42" fmla="*/ 9 w 15"/>
                <a:gd name="T43" fmla="*/ 2 h 5"/>
                <a:gd name="T44" fmla="*/ 9 w 15"/>
                <a:gd name="T45" fmla="*/ 0 h 5"/>
                <a:gd name="T46" fmla="*/ 8 w 15"/>
                <a:gd name="T47" fmla="*/ 0 h 5"/>
                <a:gd name="T48" fmla="*/ 8 w 15"/>
                <a:gd name="T49" fmla="*/ 1 h 5"/>
                <a:gd name="T50" fmla="*/ 8 w 15"/>
                <a:gd name="T51" fmla="*/ 2 h 5"/>
                <a:gd name="T52" fmla="*/ 9 w 15"/>
                <a:gd name="T53" fmla="*/ 2 h 5"/>
                <a:gd name="T54" fmla="*/ 9 w 15"/>
                <a:gd name="T55" fmla="*/ 2 h 5"/>
                <a:gd name="T56" fmla="*/ 9 w 15"/>
                <a:gd name="T57" fmla="*/ 3 h 5"/>
                <a:gd name="T58" fmla="*/ 10 w 15"/>
                <a:gd name="T59" fmla="*/ 3 h 5"/>
                <a:gd name="T60" fmla="*/ 10 w 15"/>
                <a:gd name="T61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5" h="5">
                  <a:moveTo>
                    <a:pt x="1" y="2"/>
                  </a:moveTo>
                  <a:lnTo>
                    <a:pt x="0" y="4"/>
                  </a:lnTo>
                  <a:lnTo>
                    <a:pt x="0" y="5"/>
                  </a:lnTo>
                  <a:lnTo>
                    <a:pt x="1" y="5"/>
                  </a:lnTo>
                  <a:lnTo>
                    <a:pt x="4" y="5"/>
                  </a:lnTo>
                  <a:lnTo>
                    <a:pt x="4" y="4"/>
                  </a:lnTo>
                  <a:lnTo>
                    <a:pt x="5" y="4"/>
                  </a:lnTo>
                  <a:lnTo>
                    <a:pt x="5" y="4"/>
                  </a:lnTo>
                  <a:lnTo>
                    <a:pt x="3" y="4"/>
                  </a:lnTo>
                  <a:lnTo>
                    <a:pt x="1" y="2"/>
                  </a:lnTo>
                  <a:close/>
                  <a:moveTo>
                    <a:pt x="14" y="5"/>
                  </a:moveTo>
                  <a:lnTo>
                    <a:pt x="15" y="4"/>
                  </a:lnTo>
                  <a:lnTo>
                    <a:pt x="14" y="3"/>
                  </a:lnTo>
                  <a:lnTo>
                    <a:pt x="11" y="2"/>
                  </a:lnTo>
                  <a:lnTo>
                    <a:pt x="11" y="3"/>
                  </a:lnTo>
                  <a:lnTo>
                    <a:pt x="11" y="4"/>
                  </a:lnTo>
                  <a:lnTo>
                    <a:pt x="13" y="4"/>
                  </a:lnTo>
                  <a:lnTo>
                    <a:pt x="14" y="5"/>
                  </a:lnTo>
                  <a:lnTo>
                    <a:pt x="14" y="5"/>
                  </a:lnTo>
                  <a:lnTo>
                    <a:pt x="14" y="5"/>
                  </a:lnTo>
                  <a:close/>
                  <a:moveTo>
                    <a:pt x="10" y="3"/>
                  </a:moveTo>
                  <a:lnTo>
                    <a:pt x="9" y="2"/>
                  </a:lnTo>
                  <a:lnTo>
                    <a:pt x="9" y="0"/>
                  </a:lnTo>
                  <a:lnTo>
                    <a:pt x="8" y="0"/>
                  </a:lnTo>
                  <a:lnTo>
                    <a:pt x="8" y="1"/>
                  </a:lnTo>
                  <a:lnTo>
                    <a:pt x="8" y="2"/>
                  </a:lnTo>
                  <a:lnTo>
                    <a:pt x="9" y="2"/>
                  </a:lnTo>
                  <a:lnTo>
                    <a:pt x="9" y="2"/>
                  </a:lnTo>
                  <a:lnTo>
                    <a:pt x="9" y="3"/>
                  </a:lnTo>
                  <a:lnTo>
                    <a:pt x="10" y="3"/>
                  </a:lnTo>
                  <a:lnTo>
                    <a:pt x="10" y="3"/>
                  </a:ln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99" name="Wallis and Futuna"/>
            <p:cNvSpPr>
              <a:spLocks noEditPoints="1"/>
            </p:cNvSpPr>
            <p:nvPr/>
          </p:nvSpPr>
          <p:spPr bwMode="auto">
            <a:xfrm>
              <a:off x="273050" y="5183188"/>
              <a:ext cx="22225" cy="107950"/>
            </a:xfrm>
            <a:custGeom>
              <a:avLst/>
              <a:gdLst>
                <a:gd name="T0" fmla="*/ 10 w 14"/>
                <a:gd name="T1" fmla="*/ 65 h 68"/>
                <a:gd name="T2" fmla="*/ 10 w 14"/>
                <a:gd name="T3" fmla="*/ 65 h 68"/>
                <a:gd name="T4" fmla="*/ 9 w 14"/>
                <a:gd name="T5" fmla="*/ 66 h 68"/>
                <a:gd name="T6" fmla="*/ 9 w 14"/>
                <a:gd name="T7" fmla="*/ 67 h 68"/>
                <a:gd name="T8" fmla="*/ 11 w 14"/>
                <a:gd name="T9" fmla="*/ 68 h 68"/>
                <a:gd name="T10" fmla="*/ 10 w 14"/>
                <a:gd name="T11" fmla="*/ 65 h 68"/>
                <a:gd name="T12" fmla="*/ 5 w 14"/>
                <a:gd name="T13" fmla="*/ 62 h 68"/>
                <a:gd name="T14" fmla="*/ 4 w 14"/>
                <a:gd name="T15" fmla="*/ 62 h 68"/>
                <a:gd name="T16" fmla="*/ 5 w 14"/>
                <a:gd name="T17" fmla="*/ 62 h 68"/>
                <a:gd name="T18" fmla="*/ 3 w 14"/>
                <a:gd name="T19" fmla="*/ 61 h 68"/>
                <a:gd name="T20" fmla="*/ 2 w 14"/>
                <a:gd name="T21" fmla="*/ 61 h 68"/>
                <a:gd name="T22" fmla="*/ 1 w 14"/>
                <a:gd name="T23" fmla="*/ 61 h 68"/>
                <a:gd name="T24" fmla="*/ 1 w 14"/>
                <a:gd name="T25" fmla="*/ 60 h 68"/>
                <a:gd name="T26" fmla="*/ 0 w 14"/>
                <a:gd name="T27" fmla="*/ 61 h 68"/>
                <a:gd name="T28" fmla="*/ 1 w 14"/>
                <a:gd name="T29" fmla="*/ 62 h 68"/>
                <a:gd name="T30" fmla="*/ 4 w 14"/>
                <a:gd name="T31" fmla="*/ 63 h 68"/>
                <a:gd name="T32" fmla="*/ 5 w 14"/>
                <a:gd name="T33" fmla="*/ 64 h 68"/>
                <a:gd name="T34" fmla="*/ 5 w 14"/>
                <a:gd name="T35" fmla="*/ 62 h 68"/>
                <a:gd name="T36" fmla="*/ 5 w 14"/>
                <a:gd name="T37" fmla="*/ 61 h 68"/>
                <a:gd name="T38" fmla="*/ 5 w 14"/>
                <a:gd name="T39" fmla="*/ 62 h 68"/>
                <a:gd name="T40" fmla="*/ 5 w 14"/>
                <a:gd name="T41" fmla="*/ 62 h 68"/>
                <a:gd name="T42" fmla="*/ 5 w 14"/>
                <a:gd name="T43" fmla="*/ 62 h 68"/>
                <a:gd name="T44" fmla="*/ 14 w 14"/>
                <a:gd name="T45" fmla="*/ 2 h 68"/>
                <a:gd name="T46" fmla="*/ 14 w 14"/>
                <a:gd name="T47" fmla="*/ 1 h 68"/>
                <a:gd name="T48" fmla="*/ 14 w 14"/>
                <a:gd name="T49" fmla="*/ 1 h 68"/>
                <a:gd name="T50" fmla="*/ 13 w 14"/>
                <a:gd name="T51" fmla="*/ 0 h 68"/>
                <a:gd name="T52" fmla="*/ 13 w 14"/>
                <a:gd name="T53" fmla="*/ 0 h 68"/>
                <a:gd name="T54" fmla="*/ 11 w 14"/>
                <a:gd name="T55" fmla="*/ 2 h 68"/>
                <a:gd name="T56" fmla="*/ 12 w 14"/>
                <a:gd name="T57" fmla="*/ 3 h 68"/>
                <a:gd name="T58" fmla="*/ 13 w 14"/>
                <a:gd name="T59" fmla="*/ 3 h 68"/>
                <a:gd name="T60" fmla="*/ 13 w 14"/>
                <a:gd name="T61" fmla="*/ 3 h 68"/>
                <a:gd name="T62" fmla="*/ 14 w 14"/>
                <a:gd name="T63" fmla="*/ 2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4" h="68">
                  <a:moveTo>
                    <a:pt x="10" y="65"/>
                  </a:moveTo>
                  <a:lnTo>
                    <a:pt x="10" y="65"/>
                  </a:lnTo>
                  <a:lnTo>
                    <a:pt x="9" y="66"/>
                  </a:lnTo>
                  <a:lnTo>
                    <a:pt x="9" y="67"/>
                  </a:lnTo>
                  <a:lnTo>
                    <a:pt x="11" y="68"/>
                  </a:lnTo>
                  <a:lnTo>
                    <a:pt x="10" y="65"/>
                  </a:lnTo>
                  <a:close/>
                  <a:moveTo>
                    <a:pt x="5" y="62"/>
                  </a:moveTo>
                  <a:lnTo>
                    <a:pt x="4" y="62"/>
                  </a:lnTo>
                  <a:lnTo>
                    <a:pt x="5" y="62"/>
                  </a:lnTo>
                  <a:lnTo>
                    <a:pt x="3" y="61"/>
                  </a:lnTo>
                  <a:lnTo>
                    <a:pt x="2" y="61"/>
                  </a:lnTo>
                  <a:lnTo>
                    <a:pt x="1" y="61"/>
                  </a:lnTo>
                  <a:lnTo>
                    <a:pt x="1" y="60"/>
                  </a:lnTo>
                  <a:lnTo>
                    <a:pt x="0" y="61"/>
                  </a:lnTo>
                  <a:lnTo>
                    <a:pt x="1" y="62"/>
                  </a:lnTo>
                  <a:lnTo>
                    <a:pt x="4" y="63"/>
                  </a:lnTo>
                  <a:lnTo>
                    <a:pt x="5" y="64"/>
                  </a:lnTo>
                  <a:lnTo>
                    <a:pt x="5" y="62"/>
                  </a:lnTo>
                  <a:lnTo>
                    <a:pt x="5" y="61"/>
                  </a:lnTo>
                  <a:lnTo>
                    <a:pt x="5" y="62"/>
                  </a:lnTo>
                  <a:lnTo>
                    <a:pt x="5" y="62"/>
                  </a:lnTo>
                  <a:lnTo>
                    <a:pt x="5" y="62"/>
                  </a:lnTo>
                  <a:close/>
                  <a:moveTo>
                    <a:pt x="14" y="2"/>
                  </a:moveTo>
                  <a:lnTo>
                    <a:pt x="14" y="1"/>
                  </a:lnTo>
                  <a:lnTo>
                    <a:pt x="14" y="1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1" y="2"/>
                  </a:lnTo>
                  <a:lnTo>
                    <a:pt x="12" y="3"/>
                  </a:lnTo>
                  <a:lnTo>
                    <a:pt x="13" y="3"/>
                  </a:lnTo>
                  <a:lnTo>
                    <a:pt x="13" y="3"/>
                  </a:lnTo>
                  <a:lnTo>
                    <a:pt x="14" y="2"/>
                  </a:ln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00" name="Trinidad and Tobago"/>
            <p:cNvSpPr>
              <a:spLocks noEditPoints="1"/>
            </p:cNvSpPr>
            <p:nvPr/>
          </p:nvSpPr>
          <p:spPr bwMode="auto">
            <a:xfrm>
              <a:off x="3948113" y="4054476"/>
              <a:ext cx="47625" cy="47625"/>
            </a:xfrm>
            <a:custGeom>
              <a:avLst/>
              <a:gdLst>
                <a:gd name="T0" fmla="*/ 19 w 30"/>
                <a:gd name="T1" fmla="*/ 29 h 30"/>
                <a:gd name="T2" fmla="*/ 19 w 30"/>
                <a:gd name="T3" fmla="*/ 28 h 30"/>
                <a:gd name="T4" fmla="*/ 19 w 30"/>
                <a:gd name="T5" fmla="*/ 27 h 30"/>
                <a:gd name="T6" fmla="*/ 20 w 30"/>
                <a:gd name="T7" fmla="*/ 25 h 30"/>
                <a:gd name="T8" fmla="*/ 19 w 30"/>
                <a:gd name="T9" fmla="*/ 23 h 30"/>
                <a:gd name="T10" fmla="*/ 19 w 30"/>
                <a:gd name="T11" fmla="*/ 21 h 30"/>
                <a:gd name="T12" fmla="*/ 19 w 30"/>
                <a:gd name="T13" fmla="*/ 19 h 30"/>
                <a:gd name="T14" fmla="*/ 19 w 30"/>
                <a:gd name="T15" fmla="*/ 16 h 30"/>
                <a:gd name="T16" fmla="*/ 20 w 30"/>
                <a:gd name="T17" fmla="*/ 15 h 30"/>
                <a:gd name="T18" fmla="*/ 22 w 30"/>
                <a:gd name="T19" fmla="*/ 13 h 30"/>
                <a:gd name="T20" fmla="*/ 18 w 30"/>
                <a:gd name="T21" fmla="*/ 13 h 30"/>
                <a:gd name="T22" fmla="*/ 16 w 30"/>
                <a:gd name="T23" fmla="*/ 14 h 30"/>
                <a:gd name="T24" fmla="*/ 12 w 30"/>
                <a:gd name="T25" fmla="*/ 14 h 30"/>
                <a:gd name="T26" fmla="*/ 10 w 30"/>
                <a:gd name="T27" fmla="*/ 14 h 30"/>
                <a:gd name="T28" fmla="*/ 8 w 30"/>
                <a:gd name="T29" fmla="*/ 14 h 30"/>
                <a:gd name="T30" fmla="*/ 6 w 30"/>
                <a:gd name="T31" fmla="*/ 15 h 30"/>
                <a:gd name="T32" fmla="*/ 6 w 30"/>
                <a:gd name="T33" fmla="*/ 15 h 30"/>
                <a:gd name="T34" fmla="*/ 8 w 30"/>
                <a:gd name="T35" fmla="*/ 16 h 30"/>
                <a:gd name="T36" fmla="*/ 9 w 30"/>
                <a:gd name="T37" fmla="*/ 17 h 30"/>
                <a:gd name="T38" fmla="*/ 10 w 30"/>
                <a:gd name="T39" fmla="*/ 18 h 30"/>
                <a:gd name="T40" fmla="*/ 10 w 30"/>
                <a:gd name="T41" fmla="*/ 19 h 30"/>
                <a:gd name="T42" fmla="*/ 9 w 30"/>
                <a:gd name="T43" fmla="*/ 26 h 30"/>
                <a:gd name="T44" fmla="*/ 8 w 30"/>
                <a:gd name="T45" fmla="*/ 27 h 30"/>
                <a:gd name="T46" fmla="*/ 6 w 30"/>
                <a:gd name="T47" fmla="*/ 27 h 30"/>
                <a:gd name="T48" fmla="*/ 5 w 30"/>
                <a:gd name="T49" fmla="*/ 28 h 30"/>
                <a:gd name="T50" fmla="*/ 0 w 30"/>
                <a:gd name="T51" fmla="*/ 30 h 30"/>
                <a:gd name="T52" fmla="*/ 3 w 30"/>
                <a:gd name="T53" fmla="*/ 30 h 30"/>
                <a:gd name="T54" fmla="*/ 6 w 30"/>
                <a:gd name="T55" fmla="*/ 30 h 30"/>
                <a:gd name="T56" fmla="*/ 15 w 30"/>
                <a:gd name="T57" fmla="*/ 30 h 30"/>
                <a:gd name="T58" fmla="*/ 19 w 30"/>
                <a:gd name="T59" fmla="*/ 29 h 30"/>
                <a:gd name="T60" fmla="*/ 19 w 30"/>
                <a:gd name="T61" fmla="*/ 29 h 30"/>
                <a:gd name="T62" fmla="*/ 26 w 30"/>
                <a:gd name="T63" fmla="*/ 4 h 30"/>
                <a:gd name="T64" fmla="*/ 30 w 30"/>
                <a:gd name="T65" fmla="*/ 2 h 30"/>
                <a:gd name="T66" fmla="*/ 30 w 30"/>
                <a:gd name="T67" fmla="*/ 0 h 30"/>
                <a:gd name="T68" fmla="*/ 29 w 30"/>
                <a:gd name="T69" fmla="*/ 0 h 30"/>
                <a:gd name="T70" fmla="*/ 26 w 30"/>
                <a:gd name="T71" fmla="*/ 2 h 30"/>
                <a:gd name="T72" fmla="*/ 25 w 30"/>
                <a:gd name="T73" fmla="*/ 4 h 30"/>
                <a:gd name="T74" fmla="*/ 25 w 30"/>
                <a:gd name="T75" fmla="*/ 4 h 30"/>
                <a:gd name="T76" fmla="*/ 26 w 30"/>
                <a:gd name="T77" fmla="*/ 4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30" h="30">
                  <a:moveTo>
                    <a:pt x="19" y="29"/>
                  </a:moveTo>
                  <a:lnTo>
                    <a:pt x="19" y="28"/>
                  </a:lnTo>
                  <a:lnTo>
                    <a:pt x="19" y="27"/>
                  </a:lnTo>
                  <a:lnTo>
                    <a:pt x="20" y="25"/>
                  </a:lnTo>
                  <a:lnTo>
                    <a:pt x="19" y="23"/>
                  </a:lnTo>
                  <a:lnTo>
                    <a:pt x="19" y="21"/>
                  </a:lnTo>
                  <a:lnTo>
                    <a:pt x="19" y="19"/>
                  </a:lnTo>
                  <a:lnTo>
                    <a:pt x="19" y="16"/>
                  </a:lnTo>
                  <a:lnTo>
                    <a:pt x="20" y="15"/>
                  </a:lnTo>
                  <a:lnTo>
                    <a:pt x="22" y="13"/>
                  </a:lnTo>
                  <a:lnTo>
                    <a:pt x="18" y="13"/>
                  </a:lnTo>
                  <a:lnTo>
                    <a:pt x="16" y="14"/>
                  </a:lnTo>
                  <a:lnTo>
                    <a:pt x="12" y="14"/>
                  </a:lnTo>
                  <a:lnTo>
                    <a:pt x="10" y="14"/>
                  </a:lnTo>
                  <a:lnTo>
                    <a:pt x="8" y="14"/>
                  </a:lnTo>
                  <a:lnTo>
                    <a:pt x="6" y="15"/>
                  </a:lnTo>
                  <a:lnTo>
                    <a:pt x="6" y="15"/>
                  </a:lnTo>
                  <a:lnTo>
                    <a:pt x="8" y="16"/>
                  </a:lnTo>
                  <a:lnTo>
                    <a:pt x="9" y="17"/>
                  </a:lnTo>
                  <a:lnTo>
                    <a:pt x="10" y="18"/>
                  </a:lnTo>
                  <a:lnTo>
                    <a:pt x="10" y="19"/>
                  </a:lnTo>
                  <a:lnTo>
                    <a:pt x="9" y="26"/>
                  </a:lnTo>
                  <a:lnTo>
                    <a:pt x="8" y="27"/>
                  </a:lnTo>
                  <a:lnTo>
                    <a:pt x="6" y="27"/>
                  </a:lnTo>
                  <a:lnTo>
                    <a:pt x="5" y="28"/>
                  </a:lnTo>
                  <a:lnTo>
                    <a:pt x="0" y="30"/>
                  </a:lnTo>
                  <a:lnTo>
                    <a:pt x="3" y="30"/>
                  </a:lnTo>
                  <a:lnTo>
                    <a:pt x="6" y="30"/>
                  </a:lnTo>
                  <a:lnTo>
                    <a:pt x="15" y="30"/>
                  </a:lnTo>
                  <a:lnTo>
                    <a:pt x="19" y="29"/>
                  </a:lnTo>
                  <a:lnTo>
                    <a:pt x="19" y="29"/>
                  </a:lnTo>
                  <a:close/>
                  <a:moveTo>
                    <a:pt x="26" y="4"/>
                  </a:moveTo>
                  <a:lnTo>
                    <a:pt x="30" y="2"/>
                  </a:lnTo>
                  <a:lnTo>
                    <a:pt x="30" y="0"/>
                  </a:lnTo>
                  <a:lnTo>
                    <a:pt x="29" y="0"/>
                  </a:lnTo>
                  <a:lnTo>
                    <a:pt x="26" y="2"/>
                  </a:lnTo>
                  <a:lnTo>
                    <a:pt x="25" y="4"/>
                  </a:lnTo>
                  <a:lnTo>
                    <a:pt x="25" y="4"/>
                  </a:lnTo>
                  <a:lnTo>
                    <a:pt x="26" y="4"/>
                  </a:ln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01" name="Saint Vincent and the Grenadines"/>
            <p:cNvSpPr>
              <a:spLocks noEditPoints="1"/>
            </p:cNvSpPr>
            <p:nvPr/>
          </p:nvSpPr>
          <p:spPr bwMode="auto">
            <a:xfrm>
              <a:off x="3971925" y="3979863"/>
              <a:ext cx="9525" cy="25400"/>
            </a:xfrm>
            <a:custGeom>
              <a:avLst/>
              <a:gdLst>
                <a:gd name="T0" fmla="*/ 0 w 6"/>
                <a:gd name="T1" fmla="*/ 16 h 16"/>
                <a:gd name="T2" fmla="*/ 0 w 6"/>
                <a:gd name="T3" fmla="*/ 16 h 16"/>
                <a:gd name="T4" fmla="*/ 0 w 6"/>
                <a:gd name="T5" fmla="*/ 15 h 16"/>
                <a:gd name="T6" fmla="*/ 0 w 6"/>
                <a:gd name="T7" fmla="*/ 15 h 16"/>
                <a:gd name="T8" fmla="*/ 0 w 6"/>
                <a:gd name="T9" fmla="*/ 15 h 16"/>
                <a:gd name="T10" fmla="*/ 0 w 6"/>
                <a:gd name="T11" fmla="*/ 15 h 16"/>
                <a:gd name="T12" fmla="*/ 0 w 6"/>
                <a:gd name="T13" fmla="*/ 14 h 16"/>
                <a:gd name="T14" fmla="*/ 0 w 6"/>
                <a:gd name="T15" fmla="*/ 14 h 16"/>
                <a:gd name="T16" fmla="*/ 0 w 6"/>
                <a:gd name="T17" fmla="*/ 15 h 16"/>
                <a:gd name="T18" fmla="*/ 0 w 6"/>
                <a:gd name="T19" fmla="*/ 15 h 16"/>
                <a:gd name="T20" fmla="*/ 0 w 6"/>
                <a:gd name="T21" fmla="*/ 15 h 16"/>
                <a:gd name="T22" fmla="*/ 0 w 6"/>
                <a:gd name="T23" fmla="*/ 15 h 16"/>
                <a:gd name="T24" fmla="*/ 0 w 6"/>
                <a:gd name="T25" fmla="*/ 16 h 16"/>
                <a:gd name="T26" fmla="*/ 0 w 6"/>
                <a:gd name="T27" fmla="*/ 16 h 16"/>
                <a:gd name="T28" fmla="*/ 0 w 6"/>
                <a:gd name="T29" fmla="*/ 16 h 16"/>
                <a:gd name="T30" fmla="*/ 0 w 6"/>
                <a:gd name="T31" fmla="*/ 16 h 16"/>
                <a:gd name="T32" fmla="*/ 3 w 6"/>
                <a:gd name="T33" fmla="*/ 8 h 16"/>
                <a:gd name="T34" fmla="*/ 3 w 6"/>
                <a:gd name="T35" fmla="*/ 7 h 16"/>
                <a:gd name="T36" fmla="*/ 4 w 6"/>
                <a:gd name="T37" fmla="*/ 7 h 16"/>
                <a:gd name="T38" fmla="*/ 4 w 6"/>
                <a:gd name="T39" fmla="*/ 7 h 16"/>
                <a:gd name="T40" fmla="*/ 4 w 6"/>
                <a:gd name="T41" fmla="*/ 7 h 16"/>
                <a:gd name="T42" fmla="*/ 3 w 6"/>
                <a:gd name="T43" fmla="*/ 6 h 16"/>
                <a:gd name="T44" fmla="*/ 3 w 6"/>
                <a:gd name="T45" fmla="*/ 6 h 16"/>
                <a:gd name="T46" fmla="*/ 3 w 6"/>
                <a:gd name="T47" fmla="*/ 7 h 16"/>
                <a:gd name="T48" fmla="*/ 2 w 6"/>
                <a:gd name="T49" fmla="*/ 7 h 16"/>
                <a:gd name="T50" fmla="*/ 2 w 6"/>
                <a:gd name="T51" fmla="*/ 7 h 16"/>
                <a:gd name="T52" fmla="*/ 2 w 6"/>
                <a:gd name="T53" fmla="*/ 8 h 16"/>
                <a:gd name="T54" fmla="*/ 2 w 6"/>
                <a:gd name="T55" fmla="*/ 8 h 16"/>
                <a:gd name="T56" fmla="*/ 2 w 6"/>
                <a:gd name="T57" fmla="*/ 8 h 16"/>
                <a:gd name="T58" fmla="*/ 2 w 6"/>
                <a:gd name="T59" fmla="*/ 8 h 16"/>
                <a:gd name="T60" fmla="*/ 2 w 6"/>
                <a:gd name="T61" fmla="*/ 8 h 16"/>
                <a:gd name="T62" fmla="*/ 2 w 6"/>
                <a:gd name="T63" fmla="*/ 8 h 16"/>
                <a:gd name="T64" fmla="*/ 2 w 6"/>
                <a:gd name="T65" fmla="*/ 8 h 16"/>
                <a:gd name="T66" fmla="*/ 2 w 6"/>
                <a:gd name="T67" fmla="*/ 8 h 16"/>
                <a:gd name="T68" fmla="*/ 2 w 6"/>
                <a:gd name="T69" fmla="*/ 8 h 16"/>
                <a:gd name="T70" fmla="*/ 2 w 6"/>
                <a:gd name="T71" fmla="*/ 8 h 16"/>
                <a:gd name="T72" fmla="*/ 2 w 6"/>
                <a:gd name="T73" fmla="*/ 8 h 16"/>
                <a:gd name="T74" fmla="*/ 2 w 6"/>
                <a:gd name="T75" fmla="*/ 8 h 16"/>
                <a:gd name="T76" fmla="*/ 3 w 6"/>
                <a:gd name="T77" fmla="*/ 8 h 16"/>
                <a:gd name="T78" fmla="*/ 3 w 6"/>
                <a:gd name="T79" fmla="*/ 8 h 16"/>
                <a:gd name="T80" fmla="*/ 4 w 6"/>
                <a:gd name="T81" fmla="*/ 5 h 16"/>
                <a:gd name="T82" fmla="*/ 5 w 6"/>
                <a:gd name="T83" fmla="*/ 4 h 16"/>
                <a:gd name="T84" fmla="*/ 6 w 6"/>
                <a:gd name="T85" fmla="*/ 1 h 16"/>
                <a:gd name="T86" fmla="*/ 5 w 6"/>
                <a:gd name="T87" fmla="*/ 0 h 16"/>
                <a:gd name="T88" fmla="*/ 4 w 6"/>
                <a:gd name="T89" fmla="*/ 0 h 16"/>
                <a:gd name="T90" fmla="*/ 3 w 6"/>
                <a:gd name="T91" fmla="*/ 0 h 16"/>
                <a:gd name="T92" fmla="*/ 2 w 6"/>
                <a:gd name="T93" fmla="*/ 1 h 16"/>
                <a:gd name="T94" fmla="*/ 2 w 6"/>
                <a:gd name="T95" fmla="*/ 3 h 16"/>
                <a:gd name="T96" fmla="*/ 4 w 6"/>
                <a:gd name="T97" fmla="*/ 5 h 16"/>
                <a:gd name="T98" fmla="*/ 4 w 6"/>
                <a:gd name="T99" fmla="*/ 5 h 16"/>
                <a:gd name="T100" fmla="*/ 4 w 6"/>
                <a:gd name="T101" fmla="*/ 5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6" h="16">
                  <a:moveTo>
                    <a:pt x="0" y="16"/>
                  </a:moveTo>
                  <a:lnTo>
                    <a:pt x="0" y="16"/>
                  </a:lnTo>
                  <a:lnTo>
                    <a:pt x="0" y="15"/>
                  </a:lnTo>
                  <a:lnTo>
                    <a:pt x="0" y="15"/>
                  </a:lnTo>
                  <a:lnTo>
                    <a:pt x="0" y="15"/>
                  </a:lnTo>
                  <a:lnTo>
                    <a:pt x="0" y="15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0" y="15"/>
                  </a:lnTo>
                  <a:lnTo>
                    <a:pt x="0" y="15"/>
                  </a:lnTo>
                  <a:lnTo>
                    <a:pt x="0" y="15"/>
                  </a:lnTo>
                  <a:lnTo>
                    <a:pt x="0" y="15"/>
                  </a:lnTo>
                  <a:lnTo>
                    <a:pt x="0" y="16"/>
                  </a:lnTo>
                  <a:lnTo>
                    <a:pt x="0" y="16"/>
                  </a:lnTo>
                  <a:lnTo>
                    <a:pt x="0" y="16"/>
                  </a:lnTo>
                  <a:lnTo>
                    <a:pt x="0" y="16"/>
                  </a:lnTo>
                  <a:close/>
                  <a:moveTo>
                    <a:pt x="3" y="8"/>
                  </a:moveTo>
                  <a:lnTo>
                    <a:pt x="3" y="7"/>
                  </a:lnTo>
                  <a:lnTo>
                    <a:pt x="4" y="7"/>
                  </a:lnTo>
                  <a:lnTo>
                    <a:pt x="4" y="7"/>
                  </a:lnTo>
                  <a:lnTo>
                    <a:pt x="4" y="7"/>
                  </a:lnTo>
                  <a:lnTo>
                    <a:pt x="3" y="6"/>
                  </a:lnTo>
                  <a:lnTo>
                    <a:pt x="3" y="6"/>
                  </a:lnTo>
                  <a:lnTo>
                    <a:pt x="3" y="7"/>
                  </a:lnTo>
                  <a:lnTo>
                    <a:pt x="2" y="7"/>
                  </a:lnTo>
                  <a:lnTo>
                    <a:pt x="2" y="7"/>
                  </a:lnTo>
                  <a:lnTo>
                    <a:pt x="2" y="8"/>
                  </a:lnTo>
                  <a:lnTo>
                    <a:pt x="2" y="8"/>
                  </a:lnTo>
                  <a:lnTo>
                    <a:pt x="2" y="8"/>
                  </a:lnTo>
                  <a:lnTo>
                    <a:pt x="2" y="8"/>
                  </a:lnTo>
                  <a:lnTo>
                    <a:pt x="2" y="8"/>
                  </a:lnTo>
                  <a:lnTo>
                    <a:pt x="2" y="8"/>
                  </a:lnTo>
                  <a:lnTo>
                    <a:pt x="2" y="8"/>
                  </a:lnTo>
                  <a:lnTo>
                    <a:pt x="2" y="8"/>
                  </a:lnTo>
                  <a:lnTo>
                    <a:pt x="2" y="8"/>
                  </a:lnTo>
                  <a:lnTo>
                    <a:pt x="2" y="8"/>
                  </a:lnTo>
                  <a:lnTo>
                    <a:pt x="2" y="8"/>
                  </a:lnTo>
                  <a:lnTo>
                    <a:pt x="2" y="8"/>
                  </a:lnTo>
                  <a:lnTo>
                    <a:pt x="3" y="8"/>
                  </a:lnTo>
                  <a:lnTo>
                    <a:pt x="3" y="8"/>
                  </a:lnTo>
                  <a:close/>
                  <a:moveTo>
                    <a:pt x="4" y="5"/>
                  </a:moveTo>
                  <a:lnTo>
                    <a:pt x="5" y="4"/>
                  </a:lnTo>
                  <a:lnTo>
                    <a:pt x="6" y="1"/>
                  </a:lnTo>
                  <a:lnTo>
                    <a:pt x="5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2" y="1"/>
                  </a:lnTo>
                  <a:lnTo>
                    <a:pt x="2" y="3"/>
                  </a:lnTo>
                  <a:lnTo>
                    <a:pt x="4" y="5"/>
                  </a:lnTo>
                  <a:lnTo>
                    <a:pt x="4" y="5"/>
                  </a:lnTo>
                  <a:lnTo>
                    <a:pt x="4" y="5"/>
                  </a:ln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02" name="British Virgin Islands"/>
            <p:cNvSpPr>
              <a:spLocks noEditPoints="1"/>
            </p:cNvSpPr>
            <p:nvPr/>
          </p:nvSpPr>
          <p:spPr bwMode="auto">
            <a:xfrm>
              <a:off x="3878263" y="3776663"/>
              <a:ext cx="14287" cy="11113"/>
            </a:xfrm>
            <a:custGeom>
              <a:avLst/>
              <a:gdLst>
                <a:gd name="T0" fmla="*/ 2 w 9"/>
                <a:gd name="T1" fmla="*/ 7 h 7"/>
                <a:gd name="T2" fmla="*/ 3 w 9"/>
                <a:gd name="T3" fmla="*/ 7 h 7"/>
                <a:gd name="T4" fmla="*/ 2 w 9"/>
                <a:gd name="T5" fmla="*/ 6 h 7"/>
                <a:gd name="T6" fmla="*/ 1 w 9"/>
                <a:gd name="T7" fmla="*/ 6 h 7"/>
                <a:gd name="T8" fmla="*/ 0 w 9"/>
                <a:gd name="T9" fmla="*/ 7 h 7"/>
                <a:gd name="T10" fmla="*/ 0 w 9"/>
                <a:gd name="T11" fmla="*/ 7 h 7"/>
                <a:gd name="T12" fmla="*/ 2 w 9"/>
                <a:gd name="T13" fmla="*/ 7 h 7"/>
                <a:gd name="T14" fmla="*/ 2 w 9"/>
                <a:gd name="T15" fmla="*/ 7 h 7"/>
                <a:gd name="T16" fmla="*/ 6 w 9"/>
                <a:gd name="T17" fmla="*/ 6 h 7"/>
                <a:gd name="T18" fmla="*/ 8 w 9"/>
                <a:gd name="T19" fmla="*/ 5 h 7"/>
                <a:gd name="T20" fmla="*/ 6 w 9"/>
                <a:gd name="T21" fmla="*/ 6 h 7"/>
                <a:gd name="T22" fmla="*/ 5 w 9"/>
                <a:gd name="T23" fmla="*/ 6 h 7"/>
                <a:gd name="T24" fmla="*/ 5 w 9"/>
                <a:gd name="T25" fmla="*/ 6 h 7"/>
                <a:gd name="T26" fmla="*/ 6 w 9"/>
                <a:gd name="T27" fmla="*/ 6 h 7"/>
                <a:gd name="T28" fmla="*/ 6 w 9"/>
                <a:gd name="T29" fmla="*/ 6 h 7"/>
                <a:gd name="T30" fmla="*/ 6 w 9"/>
                <a:gd name="T31" fmla="*/ 6 h 7"/>
                <a:gd name="T32" fmla="*/ 9 w 9"/>
                <a:gd name="T33" fmla="*/ 0 h 7"/>
                <a:gd name="T34" fmla="*/ 9 w 9"/>
                <a:gd name="T35" fmla="*/ 0 h 7"/>
                <a:gd name="T36" fmla="*/ 7 w 9"/>
                <a:gd name="T37" fmla="*/ 0 h 7"/>
                <a:gd name="T38" fmla="*/ 7 w 9"/>
                <a:gd name="T39" fmla="*/ 0 h 7"/>
                <a:gd name="T40" fmla="*/ 7 w 9"/>
                <a:gd name="T41" fmla="*/ 0 h 7"/>
                <a:gd name="T42" fmla="*/ 8 w 9"/>
                <a:gd name="T43" fmla="*/ 0 h 7"/>
                <a:gd name="T44" fmla="*/ 9 w 9"/>
                <a:gd name="T45" fmla="*/ 0 h 7"/>
                <a:gd name="T46" fmla="*/ 9 w 9"/>
                <a:gd name="T47" fmla="*/ 0 h 7"/>
                <a:gd name="T48" fmla="*/ 9 w 9"/>
                <a:gd name="T49" fmla="*/ 0 h 7"/>
                <a:gd name="T50" fmla="*/ 9 w 9"/>
                <a:gd name="T51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9" h="7">
                  <a:moveTo>
                    <a:pt x="2" y="7"/>
                  </a:moveTo>
                  <a:lnTo>
                    <a:pt x="3" y="7"/>
                  </a:lnTo>
                  <a:lnTo>
                    <a:pt x="2" y="6"/>
                  </a:lnTo>
                  <a:lnTo>
                    <a:pt x="1" y="6"/>
                  </a:lnTo>
                  <a:lnTo>
                    <a:pt x="0" y="7"/>
                  </a:lnTo>
                  <a:lnTo>
                    <a:pt x="0" y="7"/>
                  </a:lnTo>
                  <a:lnTo>
                    <a:pt x="2" y="7"/>
                  </a:lnTo>
                  <a:lnTo>
                    <a:pt x="2" y="7"/>
                  </a:lnTo>
                  <a:close/>
                  <a:moveTo>
                    <a:pt x="6" y="6"/>
                  </a:moveTo>
                  <a:lnTo>
                    <a:pt x="8" y="5"/>
                  </a:lnTo>
                  <a:lnTo>
                    <a:pt x="6" y="6"/>
                  </a:lnTo>
                  <a:lnTo>
                    <a:pt x="5" y="6"/>
                  </a:lnTo>
                  <a:lnTo>
                    <a:pt x="5" y="6"/>
                  </a:lnTo>
                  <a:lnTo>
                    <a:pt x="6" y="6"/>
                  </a:lnTo>
                  <a:lnTo>
                    <a:pt x="6" y="6"/>
                  </a:lnTo>
                  <a:lnTo>
                    <a:pt x="6" y="6"/>
                  </a:lnTo>
                  <a:close/>
                  <a:moveTo>
                    <a:pt x="9" y="0"/>
                  </a:moveTo>
                  <a:lnTo>
                    <a:pt x="9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8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9" y="0"/>
                  </a:ln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03" name="Virgin Islands"/>
            <p:cNvSpPr>
              <a:spLocks noEditPoints="1"/>
            </p:cNvSpPr>
            <p:nvPr/>
          </p:nvSpPr>
          <p:spPr bwMode="auto">
            <a:xfrm>
              <a:off x="3867150" y="3789363"/>
              <a:ext cx="12700" cy="25400"/>
            </a:xfrm>
            <a:custGeom>
              <a:avLst/>
              <a:gdLst>
                <a:gd name="T0" fmla="*/ 5 w 8"/>
                <a:gd name="T1" fmla="*/ 14 h 16"/>
                <a:gd name="T2" fmla="*/ 2 w 8"/>
                <a:gd name="T3" fmla="*/ 14 h 16"/>
                <a:gd name="T4" fmla="*/ 1 w 8"/>
                <a:gd name="T5" fmla="*/ 16 h 16"/>
                <a:gd name="T6" fmla="*/ 6 w 8"/>
                <a:gd name="T7" fmla="*/ 16 h 16"/>
                <a:gd name="T8" fmla="*/ 8 w 8"/>
                <a:gd name="T9" fmla="*/ 15 h 16"/>
                <a:gd name="T10" fmla="*/ 6 w 8"/>
                <a:gd name="T11" fmla="*/ 15 h 16"/>
                <a:gd name="T12" fmla="*/ 5 w 8"/>
                <a:gd name="T13" fmla="*/ 14 h 16"/>
                <a:gd name="T14" fmla="*/ 5 w 8"/>
                <a:gd name="T15" fmla="*/ 14 h 16"/>
                <a:gd name="T16" fmla="*/ 7 w 8"/>
                <a:gd name="T17" fmla="*/ 1 h 16"/>
                <a:gd name="T18" fmla="*/ 6 w 8"/>
                <a:gd name="T19" fmla="*/ 0 h 16"/>
                <a:gd name="T20" fmla="*/ 5 w 8"/>
                <a:gd name="T21" fmla="*/ 1 h 16"/>
                <a:gd name="T22" fmla="*/ 5 w 8"/>
                <a:gd name="T23" fmla="*/ 1 h 16"/>
                <a:gd name="T24" fmla="*/ 7 w 8"/>
                <a:gd name="T25" fmla="*/ 1 h 16"/>
                <a:gd name="T26" fmla="*/ 7 w 8"/>
                <a:gd name="T27" fmla="*/ 1 h 16"/>
                <a:gd name="T28" fmla="*/ 4 w 8"/>
                <a:gd name="T29" fmla="*/ 1 h 16"/>
                <a:gd name="T30" fmla="*/ 3 w 8"/>
                <a:gd name="T31" fmla="*/ 0 h 16"/>
                <a:gd name="T32" fmla="*/ 2 w 8"/>
                <a:gd name="T33" fmla="*/ 0 h 16"/>
                <a:gd name="T34" fmla="*/ 0 w 8"/>
                <a:gd name="T35" fmla="*/ 0 h 16"/>
                <a:gd name="T36" fmla="*/ 2 w 8"/>
                <a:gd name="T37" fmla="*/ 1 h 16"/>
                <a:gd name="T38" fmla="*/ 4 w 8"/>
                <a:gd name="T39" fmla="*/ 1 h 16"/>
                <a:gd name="T40" fmla="*/ 4 w 8"/>
                <a:gd name="T41" fmla="*/ 1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8" h="16">
                  <a:moveTo>
                    <a:pt x="5" y="14"/>
                  </a:moveTo>
                  <a:lnTo>
                    <a:pt x="2" y="14"/>
                  </a:lnTo>
                  <a:lnTo>
                    <a:pt x="1" y="16"/>
                  </a:lnTo>
                  <a:lnTo>
                    <a:pt x="6" y="16"/>
                  </a:lnTo>
                  <a:lnTo>
                    <a:pt x="8" y="15"/>
                  </a:lnTo>
                  <a:lnTo>
                    <a:pt x="6" y="15"/>
                  </a:lnTo>
                  <a:lnTo>
                    <a:pt x="5" y="14"/>
                  </a:lnTo>
                  <a:lnTo>
                    <a:pt x="5" y="14"/>
                  </a:lnTo>
                  <a:close/>
                  <a:moveTo>
                    <a:pt x="7" y="1"/>
                  </a:moveTo>
                  <a:lnTo>
                    <a:pt x="6" y="0"/>
                  </a:lnTo>
                  <a:lnTo>
                    <a:pt x="5" y="1"/>
                  </a:lnTo>
                  <a:lnTo>
                    <a:pt x="5" y="1"/>
                  </a:lnTo>
                  <a:lnTo>
                    <a:pt x="7" y="1"/>
                  </a:lnTo>
                  <a:lnTo>
                    <a:pt x="7" y="1"/>
                  </a:lnTo>
                  <a:close/>
                  <a:moveTo>
                    <a:pt x="4" y="1"/>
                  </a:moveTo>
                  <a:lnTo>
                    <a:pt x="3" y="0"/>
                  </a:lnTo>
                  <a:lnTo>
                    <a:pt x="2" y="0"/>
                  </a:lnTo>
                  <a:lnTo>
                    <a:pt x="0" y="0"/>
                  </a:lnTo>
                  <a:lnTo>
                    <a:pt x="2" y="1"/>
                  </a:lnTo>
                  <a:lnTo>
                    <a:pt x="4" y="1"/>
                  </a:lnTo>
                  <a:lnTo>
                    <a:pt x="4" y="1"/>
                  </a:ln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04" name="Cyprus"/>
            <p:cNvSpPr>
              <a:spLocks/>
            </p:cNvSpPr>
            <p:nvPr/>
          </p:nvSpPr>
          <p:spPr bwMode="auto">
            <a:xfrm>
              <a:off x="7015163" y="3138488"/>
              <a:ext cx="68262" cy="41275"/>
            </a:xfrm>
            <a:custGeom>
              <a:avLst/>
              <a:gdLst>
                <a:gd name="T0" fmla="*/ 8 w 43"/>
                <a:gd name="T1" fmla="*/ 12 h 26"/>
                <a:gd name="T2" fmla="*/ 7 w 43"/>
                <a:gd name="T3" fmla="*/ 11 h 26"/>
                <a:gd name="T4" fmla="*/ 5 w 43"/>
                <a:gd name="T5" fmla="*/ 12 h 26"/>
                <a:gd name="T6" fmla="*/ 4 w 43"/>
                <a:gd name="T7" fmla="*/ 14 h 26"/>
                <a:gd name="T8" fmla="*/ 2 w 43"/>
                <a:gd name="T9" fmla="*/ 14 h 26"/>
                <a:gd name="T10" fmla="*/ 0 w 43"/>
                <a:gd name="T11" fmla="*/ 14 h 26"/>
                <a:gd name="T12" fmla="*/ 1 w 43"/>
                <a:gd name="T13" fmla="*/ 16 h 26"/>
                <a:gd name="T14" fmla="*/ 3 w 43"/>
                <a:gd name="T15" fmla="*/ 21 h 26"/>
                <a:gd name="T16" fmla="*/ 4 w 43"/>
                <a:gd name="T17" fmla="*/ 22 h 26"/>
                <a:gd name="T18" fmla="*/ 5 w 43"/>
                <a:gd name="T19" fmla="*/ 23 h 26"/>
                <a:gd name="T20" fmla="*/ 9 w 43"/>
                <a:gd name="T21" fmla="*/ 24 h 26"/>
                <a:gd name="T22" fmla="*/ 10 w 43"/>
                <a:gd name="T23" fmla="*/ 24 h 26"/>
                <a:gd name="T24" fmla="*/ 12 w 43"/>
                <a:gd name="T25" fmla="*/ 24 h 26"/>
                <a:gd name="T26" fmla="*/ 13 w 43"/>
                <a:gd name="T27" fmla="*/ 24 h 26"/>
                <a:gd name="T28" fmla="*/ 14 w 43"/>
                <a:gd name="T29" fmla="*/ 26 h 26"/>
                <a:gd name="T30" fmla="*/ 16 w 43"/>
                <a:gd name="T31" fmla="*/ 26 h 26"/>
                <a:gd name="T32" fmla="*/ 16 w 43"/>
                <a:gd name="T33" fmla="*/ 25 h 26"/>
                <a:gd name="T34" fmla="*/ 16 w 43"/>
                <a:gd name="T35" fmla="*/ 24 h 26"/>
                <a:gd name="T36" fmla="*/ 16 w 43"/>
                <a:gd name="T37" fmla="*/ 23 h 26"/>
                <a:gd name="T38" fmla="*/ 18 w 43"/>
                <a:gd name="T39" fmla="*/ 23 h 26"/>
                <a:gd name="T40" fmla="*/ 19 w 43"/>
                <a:gd name="T41" fmla="*/ 23 h 26"/>
                <a:gd name="T42" fmla="*/ 21 w 43"/>
                <a:gd name="T43" fmla="*/ 22 h 26"/>
                <a:gd name="T44" fmla="*/ 23 w 43"/>
                <a:gd name="T45" fmla="*/ 21 h 26"/>
                <a:gd name="T46" fmla="*/ 25 w 43"/>
                <a:gd name="T47" fmla="*/ 20 h 26"/>
                <a:gd name="T48" fmla="*/ 28 w 43"/>
                <a:gd name="T49" fmla="*/ 16 h 26"/>
                <a:gd name="T50" fmla="*/ 29 w 43"/>
                <a:gd name="T51" fmla="*/ 16 h 26"/>
                <a:gd name="T52" fmla="*/ 31 w 43"/>
                <a:gd name="T53" fmla="*/ 16 h 26"/>
                <a:gd name="T54" fmla="*/ 33 w 43"/>
                <a:gd name="T55" fmla="*/ 16 h 26"/>
                <a:gd name="T56" fmla="*/ 35 w 43"/>
                <a:gd name="T57" fmla="*/ 15 h 26"/>
                <a:gd name="T58" fmla="*/ 35 w 43"/>
                <a:gd name="T59" fmla="*/ 14 h 26"/>
                <a:gd name="T60" fmla="*/ 34 w 43"/>
                <a:gd name="T61" fmla="*/ 14 h 26"/>
                <a:gd name="T62" fmla="*/ 33 w 43"/>
                <a:gd name="T63" fmla="*/ 12 h 26"/>
                <a:gd name="T64" fmla="*/ 32 w 43"/>
                <a:gd name="T65" fmla="*/ 11 h 26"/>
                <a:gd name="T66" fmla="*/ 32 w 43"/>
                <a:gd name="T67" fmla="*/ 8 h 26"/>
                <a:gd name="T68" fmla="*/ 41 w 43"/>
                <a:gd name="T69" fmla="*/ 1 h 26"/>
                <a:gd name="T70" fmla="*/ 43 w 43"/>
                <a:gd name="T71" fmla="*/ 0 h 26"/>
                <a:gd name="T72" fmla="*/ 40 w 43"/>
                <a:gd name="T73" fmla="*/ 0 h 26"/>
                <a:gd name="T74" fmla="*/ 38 w 43"/>
                <a:gd name="T75" fmla="*/ 1 h 26"/>
                <a:gd name="T76" fmla="*/ 36 w 43"/>
                <a:gd name="T77" fmla="*/ 2 h 26"/>
                <a:gd name="T78" fmla="*/ 34 w 43"/>
                <a:gd name="T79" fmla="*/ 4 h 26"/>
                <a:gd name="T80" fmla="*/ 25 w 43"/>
                <a:gd name="T81" fmla="*/ 7 h 26"/>
                <a:gd name="T82" fmla="*/ 22 w 43"/>
                <a:gd name="T83" fmla="*/ 7 h 26"/>
                <a:gd name="T84" fmla="*/ 20 w 43"/>
                <a:gd name="T85" fmla="*/ 7 h 26"/>
                <a:gd name="T86" fmla="*/ 16 w 43"/>
                <a:gd name="T87" fmla="*/ 7 h 26"/>
                <a:gd name="T88" fmla="*/ 12 w 43"/>
                <a:gd name="T89" fmla="*/ 6 h 26"/>
                <a:gd name="T90" fmla="*/ 12 w 43"/>
                <a:gd name="T91" fmla="*/ 9 h 26"/>
                <a:gd name="T92" fmla="*/ 11 w 43"/>
                <a:gd name="T93" fmla="*/ 11 h 26"/>
                <a:gd name="T94" fmla="*/ 9 w 43"/>
                <a:gd name="T95" fmla="*/ 12 h 26"/>
                <a:gd name="T96" fmla="*/ 8 w 43"/>
                <a:gd name="T97" fmla="*/ 12 h 26"/>
                <a:gd name="T98" fmla="*/ 8 w 43"/>
                <a:gd name="T99" fmla="*/ 12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43" h="26">
                  <a:moveTo>
                    <a:pt x="8" y="12"/>
                  </a:moveTo>
                  <a:lnTo>
                    <a:pt x="7" y="11"/>
                  </a:lnTo>
                  <a:lnTo>
                    <a:pt x="5" y="12"/>
                  </a:lnTo>
                  <a:lnTo>
                    <a:pt x="4" y="14"/>
                  </a:lnTo>
                  <a:lnTo>
                    <a:pt x="2" y="14"/>
                  </a:lnTo>
                  <a:lnTo>
                    <a:pt x="0" y="14"/>
                  </a:lnTo>
                  <a:lnTo>
                    <a:pt x="1" y="16"/>
                  </a:lnTo>
                  <a:lnTo>
                    <a:pt x="3" y="21"/>
                  </a:lnTo>
                  <a:lnTo>
                    <a:pt x="4" y="22"/>
                  </a:lnTo>
                  <a:lnTo>
                    <a:pt x="5" y="23"/>
                  </a:lnTo>
                  <a:lnTo>
                    <a:pt x="9" y="24"/>
                  </a:lnTo>
                  <a:lnTo>
                    <a:pt x="10" y="24"/>
                  </a:lnTo>
                  <a:lnTo>
                    <a:pt x="12" y="24"/>
                  </a:lnTo>
                  <a:lnTo>
                    <a:pt x="13" y="24"/>
                  </a:lnTo>
                  <a:lnTo>
                    <a:pt x="14" y="26"/>
                  </a:lnTo>
                  <a:lnTo>
                    <a:pt x="16" y="26"/>
                  </a:lnTo>
                  <a:lnTo>
                    <a:pt x="16" y="25"/>
                  </a:lnTo>
                  <a:lnTo>
                    <a:pt x="16" y="24"/>
                  </a:lnTo>
                  <a:lnTo>
                    <a:pt x="16" y="23"/>
                  </a:lnTo>
                  <a:lnTo>
                    <a:pt x="18" y="23"/>
                  </a:lnTo>
                  <a:lnTo>
                    <a:pt x="19" y="23"/>
                  </a:lnTo>
                  <a:lnTo>
                    <a:pt x="21" y="22"/>
                  </a:lnTo>
                  <a:lnTo>
                    <a:pt x="23" y="21"/>
                  </a:lnTo>
                  <a:lnTo>
                    <a:pt x="25" y="20"/>
                  </a:lnTo>
                  <a:lnTo>
                    <a:pt x="28" y="16"/>
                  </a:lnTo>
                  <a:lnTo>
                    <a:pt x="29" y="16"/>
                  </a:lnTo>
                  <a:lnTo>
                    <a:pt x="31" y="16"/>
                  </a:lnTo>
                  <a:lnTo>
                    <a:pt x="33" y="16"/>
                  </a:lnTo>
                  <a:lnTo>
                    <a:pt x="35" y="15"/>
                  </a:lnTo>
                  <a:lnTo>
                    <a:pt x="35" y="14"/>
                  </a:lnTo>
                  <a:lnTo>
                    <a:pt x="34" y="14"/>
                  </a:lnTo>
                  <a:lnTo>
                    <a:pt x="33" y="12"/>
                  </a:lnTo>
                  <a:lnTo>
                    <a:pt x="32" y="11"/>
                  </a:lnTo>
                  <a:lnTo>
                    <a:pt x="32" y="8"/>
                  </a:lnTo>
                  <a:lnTo>
                    <a:pt x="41" y="1"/>
                  </a:lnTo>
                  <a:lnTo>
                    <a:pt x="43" y="0"/>
                  </a:lnTo>
                  <a:lnTo>
                    <a:pt x="40" y="0"/>
                  </a:lnTo>
                  <a:lnTo>
                    <a:pt x="38" y="1"/>
                  </a:lnTo>
                  <a:lnTo>
                    <a:pt x="36" y="2"/>
                  </a:lnTo>
                  <a:lnTo>
                    <a:pt x="34" y="4"/>
                  </a:lnTo>
                  <a:lnTo>
                    <a:pt x="25" y="7"/>
                  </a:lnTo>
                  <a:lnTo>
                    <a:pt x="22" y="7"/>
                  </a:lnTo>
                  <a:lnTo>
                    <a:pt x="20" y="7"/>
                  </a:lnTo>
                  <a:lnTo>
                    <a:pt x="16" y="7"/>
                  </a:lnTo>
                  <a:lnTo>
                    <a:pt x="12" y="6"/>
                  </a:lnTo>
                  <a:lnTo>
                    <a:pt x="12" y="9"/>
                  </a:lnTo>
                  <a:lnTo>
                    <a:pt x="11" y="11"/>
                  </a:lnTo>
                  <a:lnTo>
                    <a:pt x="9" y="12"/>
                  </a:lnTo>
                  <a:lnTo>
                    <a:pt x="8" y="12"/>
                  </a:lnTo>
                  <a:lnTo>
                    <a:pt x="8" y="12"/>
                  </a:ln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grpSp>
          <p:nvGrpSpPr>
            <p:cNvPr id="205" name="France"/>
            <p:cNvGrpSpPr/>
            <p:nvPr/>
          </p:nvGrpSpPr>
          <p:grpSpPr>
            <a:xfrm>
              <a:off x="1014412" y="2562226"/>
              <a:ext cx="6810376" cy="2725738"/>
              <a:chOff x="1014412" y="2562226"/>
              <a:chExt cx="6810376" cy="2725738"/>
            </a:xfrm>
            <a:grpFill/>
          </p:grpSpPr>
          <p:sp>
            <p:nvSpPr>
              <p:cNvPr id="208" name="Freeform 198"/>
              <p:cNvSpPr>
                <a:spLocks noEditPoints="1"/>
              </p:cNvSpPr>
              <p:nvPr/>
            </p:nvSpPr>
            <p:spPr bwMode="auto">
              <a:xfrm>
                <a:off x="1014412" y="4814888"/>
                <a:ext cx="515937" cy="455613"/>
              </a:xfrm>
              <a:custGeom>
                <a:avLst/>
                <a:gdLst>
                  <a:gd name="T0" fmla="*/ 288 w 325"/>
                  <a:gd name="T1" fmla="*/ 285 h 287"/>
                  <a:gd name="T2" fmla="*/ 290 w 325"/>
                  <a:gd name="T3" fmla="*/ 287 h 287"/>
                  <a:gd name="T4" fmla="*/ 322 w 325"/>
                  <a:gd name="T5" fmla="*/ 230 h 287"/>
                  <a:gd name="T6" fmla="*/ 321 w 325"/>
                  <a:gd name="T7" fmla="*/ 230 h 287"/>
                  <a:gd name="T8" fmla="*/ 325 w 325"/>
                  <a:gd name="T9" fmla="*/ 232 h 287"/>
                  <a:gd name="T10" fmla="*/ 231 w 325"/>
                  <a:gd name="T11" fmla="*/ 226 h 287"/>
                  <a:gd name="T12" fmla="*/ 233 w 325"/>
                  <a:gd name="T13" fmla="*/ 227 h 287"/>
                  <a:gd name="T14" fmla="*/ 307 w 325"/>
                  <a:gd name="T15" fmla="*/ 225 h 287"/>
                  <a:gd name="T16" fmla="*/ 227 w 325"/>
                  <a:gd name="T17" fmla="*/ 222 h 287"/>
                  <a:gd name="T18" fmla="*/ 227 w 325"/>
                  <a:gd name="T19" fmla="*/ 222 h 287"/>
                  <a:gd name="T20" fmla="*/ 227 w 325"/>
                  <a:gd name="T21" fmla="*/ 215 h 287"/>
                  <a:gd name="T22" fmla="*/ 228 w 325"/>
                  <a:gd name="T23" fmla="*/ 212 h 287"/>
                  <a:gd name="T24" fmla="*/ 229 w 325"/>
                  <a:gd name="T25" fmla="*/ 211 h 287"/>
                  <a:gd name="T26" fmla="*/ 227 w 325"/>
                  <a:gd name="T27" fmla="*/ 214 h 287"/>
                  <a:gd name="T28" fmla="*/ 227 w 325"/>
                  <a:gd name="T29" fmla="*/ 215 h 287"/>
                  <a:gd name="T30" fmla="*/ 49 w 325"/>
                  <a:gd name="T31" fmla="*/ 207 h 287"/>
                  <a:gd name="T32" fmla="*/ 44 w 325"/>
                  <a:gd name="T33" fmla="*/ 210 h 287"/>
                  <a:gd name="T34" fmla="*/ 52 w 325"/>
                  <a:gd name="T35" fmla="*/ 214 h 287"/>
                  <a:gd name="T36" fmla="*/ 54 w 325"/>
                  <a:gd name="T37" fmla="*/ 212 h 287"/>
                  <a:gd name="T38" fmla="*/ 41 w 325"/>
                  <a:gd name="T39" fmla="*/ 207 h 287"/>
                  <a:gd name="T40" fmla="*/ 38 w 325"/>
                  <a:gd name="T41" fmla="*/ 208 h 287"/>
                  <a:gd name="T42" fmla="*/ 40 w 325"/>
                  <a:gd name="T43" fmla="*/ 208 h 287"/>
                  <a:gd name="T44" fmla="*/ 2 w 325"/>
                  <a:gd name="T45" fmla="*/ 189 h 287"/>
                  <a:gd name="T46" fmla="*/ 3 w 325"/>
                  <a:gd name="T47" fmla="*/ 192 h 287"/>
                  <a:gd name="T48" fmla="*/ 166 w 325"/>
                  <a:gd name="T49" fmla="*/ 186 h 287"/>
                  <a:gd name="T50" fmla="*/ 168 w 325"/>
                  <a:gd name="T51" fmla="*/ 186 h 287"/>
                  <a:gd name="T52" fmla="*/ 162 w 325"/>
                  <a:gd name="T53" fmla="*/ 185 h 287"/>
                  <a:gd name="T54" fmla="*/ 2 w 325"/>
                  <a:gd name="T55" fmla="*/ 186 h 287"/>
                  <a:gd name="T56" fmla="*/ 1 w 325"/>
                  <a:gd name="T57" fmla="*/ 186 h 287"/>
                  <a:gd name="T58" fmla="*/ 2 w 325"/>
                  <a:gd name="T59" fmla="*/ 186 h 287"/>
                  <a:gd name="T60" fmla="*/ 121 w 325"/>
                  <a:gd name="T61" fmla="*/ 175 h 287"/>
                  <a:gd name="T62" fmla="*/ 121 w 325"/>
                  <a:gd name="T63" fmla="*/ 176 h 287"/>
                  <a:gd name="T64" fmla="*/ 124 w 325"/>
                  <a:gd name="T65" fmla="*/ 180 h 287"/>
                  <a:gd name="T66" fmla="*/ 185 w 325"/>
                  <a:gd name="T67" fmla="*/ 171 h 287"/>
                  <a:gd name="T68" fmla="*/ 185 w 325"/>
                  <a:gd name="T69" fmla="*/ 173 h 287"/>
                  <a:gd name="T70" fmla="*/ 129 w 325"/>
                  <a:gd name="T71" fmla="*/ 166 h 287"/>
                  <a:gd name="T72" fmla="*/ 130 w 325"/>
                  <a:gd name="T73" fmla="*/ 168 h 287"/>
                  <a:gd name="T74" fmla="*/ 246 w 325"/>
                  <a:gd name="T75" fmla="*/ 39 h 287"/>
                  <a:gd name="T76" fmla="*/ 246 w 325"/>
                  <a:gd name="T77" fmla="*/ 41 h 287"/>
                  <a:gd name="T78" fmla="*/ 234 w 325"/>
                  <a:gd name="T79" fmla="*/ 27 h 287"/>
                  <a:gd name="T80" fmla="*/ 236 w 325"/>
                  <a:gd name="T81" fmla="*/ 21 h 287"/>
                  <a:gd name="T82" fmla="*/ 236 w 325"/>
                  <a:gd name="T83" fmla="*/ 24 h 287"/>
                  <a:gd name="T84" fmla="*/ 236 w 325"/>
                  <a:gd name="T85" fmla="*/ 21 h 287"/>
                  <a:gd name="T86" fmla="*/ 213 w 325"/>
                  <a:gd name="T87" fmla="*/ 13 h 287"/>
                  <a:gd name="T88" fmla="*/ 213 w 325"/>
                  <a:gd name="T89" fmla="*/ 14 h 287"/>
                  <a:gd name="T90" fmla="*/ 224 w 325"/>
                  <a:gd name="T91" fmla="*/ 2 h 287"/>
                  <a:gd name="T92" fmla="*/ 222 w 325"/>
                  <a:gd name="T93" fmla="*/ 2 h 287"/>
                  <a:gd name="T94" fmla="*/ 213 w 325"/>
                  <a:gd name="T95" fmla="*/ 3 h 287"/>
                  <a:gd name="T96" fmla="*/ 209 w 325"/>
                  <a:gd name="T97" fmla="*/ 0 h 287"/>
                  <a:gd name="T98" fmla="*/ 211 w 325"/>
                  <a:gd name="T99" fmla="*/ 3 h 2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325" h="287">
                    <a:moveTo>
                      <a:pt x="290" y="287"/>
                    </a:moveTo>
                    <a:lnTo>
                      <a:pt x="289" y="285"/>
                    </a:lnTo>
                    <a:lnTo>
                      <a:pt x="289" y="284"/>
                    </a:lnTo>
                    <a:lnTo>
                      <a:pt x="288" y="285"/>
                    </a:lnTo>
                    <a:lnTo>
                      <a:pt x="289" y="285"/>
                    </a:lnTo>
                    <a:lnTo>
                      <a:pt x="289" y="286"/>
                    </a:lnTo>
                    <a:lnTo>
                      <a:pt x="289" y="287"/>
                    </a:lnTo>
                    <a:lnTo>
                      <a:pt x="290" y="287"/>
                    </a:lnTo>
                    <a:close/>
                    <a:moveTo>
                      <a:pt x="325" y="232"/>
                    </a:moveTo>
                    <a:lnTo>
                      <a:pt x="324" y="231"/>
                    </a:lnTo>
                    <a:lnTo>
                      <a:pt x="323" y="230"/>
                    </a:lnTo>
                    <a:lnTo>
                      <a:pt x="322" y="230"/>
                    </a:lnTo>
                    <a:lnTo>
                      <a:pt x="321" y="229"/>
                    </a:lnTo>
                    <a:lnTo>
                      <a:pt x="321" y="230"/>
                    </a:lnTo>
                    <a:lnTo>
                      <a:pt x="321" y="230"/>
                    </a:lnTo>
                    <a:lnTo>
                      <a:pt x="321" y="230"/>
                    </a:lnTo>
                    <a:lnTo>
                      <a:pt x="323" y="231"/>
                    </a:lnTo>
                    <a:lnTo>
                      <a:pt x="324" y="231"/>
                    </a:lnTo>
                    <a:lnTo>
                      <a:pt x="325" y="232"/>
                    </a:lnTo>
                    <a:lnTo>
                      <a:pt x="325" y="232"/>
                    </a:lnTo>
                    <a:lnTo>
                      <a:pt x="325" y="232"/>
                    </a:lnTo>
                    <a:lnTo>
                      <a:pt x="325" y="232"/>
                    </a:lnTo>
                    <a:close/>
                    <a:moveTo>
                      <a:pt x="233" y="227"/>
                    </a:moveTo>
                    <a:lnTo>
                      <a:pt x="231" y="226"/>
                    </a:lnTo>
                    <a:lnTo>
                      <a:pt x="231" y="227"/>
                    </a:lnTo>
                    <a:lnTo>
                      <a:pt x="233" y="228"/>
                    </a:lnTo>
                    <a:lnTo>
                      <a:pt x="233" y="228"/>
                    </a:lnTo>
                    <a:lnTo>
                      <a:pt x="233" y="227"/>
                    </a:lnTo>
                    <a:lnTo>
                      <a:pt x="233" y="227"/>
                    </a:lnTo>
                    <a:close/>
                    <a:moveTo>
                      <a:pt x="310" y="227"/>
                    </a:moveTo>
                    <a:lnTo>
                      <a:pt x="308" y="225"/>
                    </a:lnTo>
                    <a:lnTo>
                      <a:pt x="307" y="225"/>
                    </a:lnTo>
                    <a:lnTo>
                      <a:pt x="310" y="227"/>
                    </a:lnTo>
                    <a:lnTo>
                      <a:pt x="310" y="227"/>
                    </a:lnTo>
                    <a:close/>
                    <a:moveTo>
                      <a:pt x="229" y="224"/>
                    </a:moveTo>
                    <a:lnTo>
                      <a:pt x="227" y="222"/>
                    </a:lnTo>
                    <a:lnTo>
                      <a:pt x="227" y="221"/>
                    </a:lnTo>
                    <a:lnTo>
                      <a:pt x="226" y="220"/>
                    </a:lnTo>
                    <a:lnTo>
                      <a:pt x="226" y="221"/>
                    </a:lnTo>
                    <a:lnTo>
                      <a:pt x="227" y="222"/>
                    </a:lnTo>
                    <a:lnTo>
                      <a:pt x="228" y="224"/>
                    </a:lnTo>
                    <a:lnTo>
                      <a:pt x="229" y="224"/>
                    </a:lnTo>
                    <a:lnTo>
                      <a:pt x="229" y="224"/>
                    </a:lnTo>
                    <a:close/>
                    <a:moveTo>
                      <a:pt x="227" y="215"/>
                    </a:moveTo>
                    <a:lnTo>
                      <a:pt x="227" y="215"/>
                    </a:lnTo>
                    <a:lnTo>
                      <a:pt x="227" y="215"/>
                    </a:lnTo>
                    <a:lnTo>
                      <a:pt x="227" y="214"/>
                    </a:lnTo>
                    <a:lnTo>
                      <a:pt x="228" y="212"/>
                    </a:lnTo>
                    <a:lnTo>
                      <a:pt x="230" y="211"/>
                    </a:lnTo>
                    <a:lnTo>
                      <a:pt x="230" y="211"/>
                    </a:lnTo>
                    <a:lnTo>
                      <a:pt x="230" y="211"/>
                    </a:lnTo>
                    <a:lnTo>
                      <a:pt x="229" y="211"/>
                    </a:lnTo>
                    <a:lnTo>
                      <a:pt x="228" y="212"/>
                    </a:lnTo>
                    <a:lnTo>
                      <a:pt x="227" y="212"/>
                    </a:lnTo>
                    <a:lnTo>
                      <a:pt x="227" y="213"/>
                    </a:lnTo>
                    <a:lnTo>
                      <a:pt x="227" y="214"/>
                    </a:lnTo>
                    <a:lnTo>
                      <a:pt x="227" y="215"/>
                    </a:lnTo>
                    <a:lnTo>
                      <a:pt x="227" y="216"/>
                    </a:lnTo>
                    <a:lnTo>
                      <a:pt x="228" y="216"/>
                    </a:lnTo>
                    <a:lnTo>
                      <a:pt x="227" y="215"/>
                    </a:lnTo>
                    <a:lnTo>
                      <a:pt x="227" y="215"/>
                    </a:lnTo>
                    <a:close/>
                    <a:moveTo>
                      <a:pt x="51" y="211"/>
                    </a:moveTo>
                    <a:lnTo>
                      <a:pt x="50" y="209"/>
                    </a:lnTo>
                    <a:lnTo>
                      <a:pt x="49" y="207"/>
                    </a:lnTo>
                    <a:lnTo>
                      <a:pt x="46" y="207"/>
                    </a:lnTo>
                    <a:lnTo>
                      <a:pt x="44" y="208"/>
                    </a:lnTo>
                    <a:lnTo>
                      <a:pt x="44" y="209"/>
                    </a:lnTo>
                    <a:lnTo>
                      <a:pt x="44" y="210"/>
                    </a:lnTo>
                    <a:lnTo>
                      <a:pt x="46" y="212"/>
                    </a:lnTo>
                    <a:lnTo>
                      <a:pt x="48" y="212"/>
                    </a:lnTo>
                    <a:lnTo>
                      <a:pt x="51" y="212"/>
                    </a:lnTo>
                    <a:lnTo>
                      <a:pt x="52" y="214"/>
                    </a:lnTo>
                    <a:lnTo>
                      <a:pt x="53" y="215"/>
                    </a:lnTo>
                    <a:lnTo>
                      <a:pt x="55" y="215"/>
                    </a:lnTo>
                    <a:lnTo>
                      <a:pt x="55" y="214"/>
                    </a:lnTo>
                    <a:lnTo>
                      <a:pt x="54" y="212"/>
                    </a:lnTo>
                    <a:lnTo>
                      <a:pt x="51" y="211"/>
                    </a:lnTo>
                    <a:lnTo>
                      <a:pt x="51" y="211"/>
                    </a:lnTo>
                    <a:close/>
                    <a:moveTo>
                      <a:pt x="40" y="208"/>
                    </a:moveTo>
                    <a:lnTo>
                      <a:pt x="41" y="207"/>
                    </a:lnTo>
                    <a:lnTo>
                      <a:pt x="40" y="206"/>
                    </a:lnTo>
                    <a:lnTo>
                      <a:pt x="38" y="206"/>
                    </a:lnTo>
                    <a:lnTo>
                      <a:pt x="38" y="207"/>
                    </a:lnTo>
                    <a:lnTo>
                      <a:pt x="38" y="208"/>
                    </a:lnTo>
                    <a:lnTo>
                      <a:pt x="39" y="208"/>
                    </a:lnTo>
                    <a:lnTo>
                      <a:pt x="40" y="209"/>
                    </a:lnTo>
                    <a:lnTo>
                      <a:pt x="40" y="208"/>
                    </a:lnTo>
                    <a:lnTo>
                      <a:pt x="40" y="208"/>
                    </a:lnTo>
                    <a:close/>
                    <a:moveTo>
                      <a:pt x="3" y="192"/>
                    </a:moveTo>
                    <a:lnTo>
                      <a:pt x="4" y="192"/>
                    </a:lnTo>
                    <a:lnTo>
                      <a:pt x="3" y="190"/>
                    </a:lnTo>
                    <a:lnTo>
                      <a:pt x="2" y="189"/>
                    </a:lnTo>
                    <a:lnTo>
                      <a:pt x="2" y="189"/>
                    </a:lnTo>
                    <a:lnTo>
                      <a:pt x="2" y="192"/>
                    </a:lnTo>
                    <a:lnTo>
                      <a:pt x="3" y="192"/>
                    </a:lnTo>
                    <a:lnTo>
                      <a:pt x="3" y="192"/>
                    </a:lnTo>
                    <a:close/>
                    <a:moveTo>
                      <a:pt x="168" y="186"/>
                    </a:moveTo>
                    <a:lnTo>
                      <a:pt x="167" y="186"/>
                    </a:lnTo>
                    <a:lnTo>
                      <a:pt x="166" y="186"/>
                    </a:lnTo>
                    <a:lnTo>
                      <a:pt x="166" y="186"/>
                    </a:lnTo>
                    <a:lnTo>
                      <a:pt x="168" y="186"/>
                    </a:lnTo>
                    <a:lnTo>
                      <a:pt x="169" y="187"/>
                    </a:lnTo>
                    <a:lnTo>
                      <a:pt x="168" y="186"/>
                    </a:lnTo>
                    <a:lnTo>
                      <a:pt x="168" y="186"/>
                    </a:lnTo>
                    <a:close/>
                    <a:moveTo>
                      <a:pt x="165" y="186"/>
                    </a:moveTo>
                    <a:lnTo>
                      <a:pt x="164" y="186"/>
                    </a:lnTo>
                    <a:lnTo>
                      <a:pt x="163" y="185"/>
                    </a:lnTo>
                    <a:lnTo>
                      <a:pt x="162" y="185"/>
                    </a:lnTo>
                    <a:lnTo>
                      <a:pt x="164" y="186"/>
                    </a:lnTo>
                    <a:lnTo>
                      <a:pt x="165" y="186"/>
                    </a:lnTo>
                    <a:lnTo>
                      <a:pt x="165" y="186"/>
                    </a:lnTo>
                    <a:close/>
                    <a:moveTo>
                      <a:pt x="2" y="186"/>
                    </a:moveTo>
                    <a:lnTo>
                      <a:pt x="2" y="186"/>
                    </a:lnTo>
                    <a:lnTo>
                      <a:pt x="2" y="185"/>
                    </a:lnTo>
                    <a:lnTo>
                      <a:pt x="0" y="184"/>
                    </a:lnTo>
                    <a:lnTo>
                      <a:pt x="1" y="186"/>
                    </a:lnTo>
                    <a:lnTo>
                      <a:pt x="1" y="186"/>
                    </a:lnTo>
                    <a:lnTo>
                      <a:pt x="2" y="187"/>
                    </a:lnTo>
                    <a:lnTo>
                      <a:pt x="2" y="186"/>
                    </a:lnTo>
                    <a:lnTo>
                      <a:pt x="2" y="186"/>
                    </a:lnTo>
                    <a:close/>
                    <a:moveTo>
                      <a:pt x="124" y="179"/>
                    </a:moveTo>
                    <a:lnTo>
                      <a:pt x="123" y="178"/>
                    </a:lnTo>
                    <a:lnTo>
                      <a:pt x="122" y="177"/>
                    </a:lnTo>
                    <a:lnTo>
                      <a:pt x="121" y="175"/>
                    </a:lnTo>
                    <a:lnTo>
                      <a:pt x="120" y="173"/>
                    </a:lnTo>
                    <a:lnTo>
                      <a:pt x="120" y="174"/>
                    </a:lnTo>
                    <a:lnTo>
                      <a:pt x="121" y="175"/>
                    </a:lnTo>
                    <a:lnTo>
                      <a:pt x="121" y="176"/>
                    </a:lnTo>
                    <a:lnTo>
                      <a:pt x="122" y="177"/>
                    </a:lnTo>
                    <a:lnTo>
                      <a:pt x="123" y="178"/>
                    </a:lnTo>
                    <a:lnTo>
                      <a:pt x="124" y="180"/>
                    </a:lnTo>
                    <a:lnTo>
                      <a:pt x="124" y="180"/>
                    </a:lnTo>
                    <a:lnTo>
                      <a:pt x="124" y="179"/>
                    </a:lnTo>
                    <a:lnTo>
                      <a:pt x="124" y="179"/>
                    </a:lnTo>
                    <a:close/>
                    <a:moveTo>
                      <a:pt x="185" y="173"/>
                    </a:moveTo>
                    <a:lnTo>
                      <a:pt x="185" y="171"/>
                    </a:lnTo>
                    <a:lnTo>
                      <a:pt x="185" y="171"/>
                    </a:lnTo>
                    <a:lnTo>
                      <a:pt x="185" y="173"/>
                    </a:lnTo>
                    <a:lnTo>
                      <a:pt x="185" y="173"/>
                    </a:lnTo>
                    <a:lnTo>
                      <a:pt x="185" y="173"/>
                    </a:lnTo>
                    <a:close/>
                    <a:moveTo>
                      <a:pt x="130" y="168"/>
                    </a:moveTo>
                    <a:lnTo>
                      <a:pt x="129" y="166"/>
                    </a:lnTo>
                    <a:lnTo>
                      <a:pt x="129" y="166"/>
                    </a:lnTo>
                    <a:lnTo>
                      <a:pt x="129" y="166"/>
                    </a:lnTo>
                    <a:lnTo>
                      <a:pt x="130" y="168"/>
                    </a:lnTo>
                    <a:lnTo>
                      <a:pt x="130" y="169"/>
                    </a:lnTo>
                    <a:lnTo>
                      <a:pt x="130" y="168"/>
                    </a:lnTo>
                    <a:lnTo>
                      <a:pt x="130" y="168"/>
                    </a:lnTo>
                    <a:close/>
                    <a:moveTo>
                      <a:pt x="246" y="41"/>
                    </a:moveTo>
                    <a:lnTo>
                      <a:pt x="246" y="41"/>
                    </a:lnTo>
                    <a:lnTo>
                      <a:pt x="246" y="40"/>
                    </a:lnTo>
                    <a:lnTo>
                      <a:pt x="246" y="39"/>
                    </a:lnTo>
                    <a:lnTo>
                      <a:pt x="244" y="39"/>
                    </a:lnTo>
                    <a:lnTo>
                      <a:pt x="245" y="42"/>
                    </a:lnTo>
                    <a:lnTo>
                      <a:pt x="246" y="41"/>
                    </a:lnTo>
                    <a:lnTo>
                      <a:pt x="246" y="41"/>
                    </a:lnTo>
                    <a:close/>
                    <a:moveTo>
                      <a:pt x="236" y="28"/>
                    </a:moveTo>
                    <a:lnTo>
                      <a:pt x="235" y="27"/>
                    </a:lnTo>
                    <a:lnTo>
                      <a:pt x="235" y="27"/>
                    </a:lnTo>
                    <a:lnTo>
                      <a:pt x="234" y="27"/>
                    </a:lnTo>
                    <a:lnTo>
                      <a:pt x="234" y="28"/>
                    </a:lnTo>
                    <a:lnTo>
                      <a:pt x="236" y="28"/>
                    </a:lnTo>
                    <a:lnTo>
                      <a:pt x="236" y="28"/>
                    </a:lnTo>
                    <a:close/>
                    <a:moveTo>
                      <a:pt x="236" y="21"/>
                    </a:moveTo>
                    <a:lnTo>
                      <a:pt x="233" y="23"/>
                    </a:lnTo>
                    <a:lnTo>
                      <a:pt x="234" y="25"/>
                    </a:lnTo>
                    <a:lnTo>
                      <a:pt x="235" y="25"/>
                    </a:lnTo>
                    <a:lnTo>
                      <a:pt x="236" y="24"/>
                    </a:lnTo>
                    <a:lnTo>
                      <a:pt x="239" y="24"/>
                    </a:lnTo>
                    <a:lnTo>
                      <a:pt x="241" y="22"/>
                    </a:lnTo>
                    <a:lnTo>
                      <a:pt x="239" y="23"/>
                    </a:lnTo>
                    <a:lnTo>
                      <a:pt x="236" y="21"/>
                    </a:lnTo>
                    <a:lnTo>
                      <a:pt x="236" y="21"/>
                    </a:lnTo>
                    <a:close/>
                    <a:moveTo>
                      <a:pt x="213" y="14"/>
                    </a:moveTo>
                    <a:lnTo>
                      <a:pt x="214" y="13"/>
                    </a:lnTo>
                    <a:lnTo>
                      <a:pt x="213" y="13"/>
                    </a:lnTo>
                    <a:lnTo>
                      <a:pt x="212" y="14"/>
                    </a:lnTo>
                    <a:lnTo>
                      <a:pt x="212" y="14"/>
                    </a:lnTo>
                    <a:lnTo>
                      <a:pt x="213" y="15"/>
                    </a:lnTo>
                    <a:lnTo>
                      <a:pt x="213" y="14"/>
                    </a:lnTo>
                    <a:lnTo>
                      <a:pt x="213" y="14"/>
                    </a:lnTo>
                    <a:close/>
                    <a:moveTo>
                      <a:pt x="223" y="3"/>
                    </a:moveTo>
                    <a:lnTo>
                      <a:pt x="224" y="3"/>
                    </a:lnTo>
                    <a:lnTo>
                      <a:pt x="224" y="2"/>
                    </a:lnTo>
                    <a:lnTo>
                      <a:pt x="224" y="1"/>
                    </a:lnTo>
                    <a:lnTo>
                      <a:pt x="222" y="1"/>
                    </a:lnTo>
                    <a:lnTo>
                      <a:pt x="222" y="1"/>
                    </a:lnTo>
                    <a:lnTo>
                      <a:pt x="222" y="2"/>
                    </a:lnTo>
                    <a:lnTo>
                      <a:pt x="222" y="3"/>
                    </a:lnTo>
                    <a:lnTo>
                      <a:pt x="223" y="3"/>
                    </a:lnTo>
                    <a:lnTo>
                      <a:pt x="223" y="3"/>
                    </a:lnTo>
                    <a:close/>
                    <a:moveTo>
                      <a:pt x="213" y="3"/>
                    </a:moveTo>
                    <a:lnTo>
                      <a:pt x="213" y="1"/>
                    </a:lnTo>
                    <a:lnTo>
                      <a:pt x="213" y="1"/>
                    </a:lnTo>
                    <a:lnTo>
                      <a:pt x="213" y="0"/>
                    </a:lnTo>
                    <a:lnTo>
                      <a:pt x="209" y="0"/>
                    </a:lnTo>
                    <a:lnTo>
                      <a:pt x="209" y="0"/>
                    </a:lnTo>
                    <a:lnTo>
                      <a:pt x="209" y="1"/>
                    </a:lnTo>
                    <a:lnTo>
                      <a:pt x="209" y="3"/>
                    </a:lnTo>
                    <a:lnTo>
                      <a:pt x="211" y="3"/>
                    </a:lnTo>
                    <a:lnTo>
                      <a:pt x="213" y="3"/>
                    </a:lnTo>
                    <a:close/>
                  </a:path>
                </a:pathLst>
              </a:custGeom>
              <a:grpFill/>
              <a:ln w="4763" cap="flat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09" name="Freeform 213"/>
              <p:cNvSpPr>
                <a:spLocks/>
              </p:cNvSpPr>
              <p:nvPr/>
            </p:nvSpPr>
            <p:spPr bwMode="auto">
              <a:xfrm>
                <a:off x="7491413" y="4960938"/>
                <a:ext cx="6350" cy="11113"/>
              </a:xfrm>
              <a:custGeom>
                <a:avLst/>
                <a:gdLst>
                  <a:gd name="T0" fmla="*/ 3 w 4"/>
                  <a:gd name="T1" fmla="*/ 7 h 7"/>
                  <a:gd name="T2" fmla="*/ 3 w 4"/>
                  <a:gd name="T3" fmla="*/ 6 h 7"/>
                  <a:gd name="T4" fmla="*/ 4 w 4"/>
                  <a:gd name="T5" fmla="*/ 5 h 7"/>
                  <a:gd name="T6" fmla="*/ 4 w 4"/>
                  <a:gd name="T7" fmla="*/ 4 h 7"/>
                  <a:gd name="T8" fmla="*/ 4 w 4"/>
                  <a:gd name="T9" fmla="*/ 2 h 7"/>
                  <a:gd name="T10" fmla="*/ 3 w 4"/>
                  <a:gd name="T11" fmla="*/ 1 h 7"/>
                  <a:gd name="T12" fmla="*/ 2 w 4"/>
                  <a:gd name="T13" fmla="*/ 1 h 7"/>
                  <a:gd name="T14" fmla="*/ 1 w 4"/>
                  <a:gd name="T15" fmla="*/ 0 h 7"/>
                  <a:gd name="T16" fmla="*/ 0 w 4"/>
                  <a:gd name="T17" fmla="*/ 1 h 7"/>
                  <a:gd name="T18" fmla="*/ 1 w 4"/>
                  <a:gd name="T19" fmla="*/ 3 h 7"/>
                  <a:gd name="T20" fmla="*/ 1 w 4"/>
                  <a:gd name="T21" fmla="*/ 4 h 7"/>
                  <a:gd name="T22" fmla="*/ 0 w 4"/>
                  <a:gd name="T23" fmla="*/ 6 h 7"/>
                  <a:gd name="T24" fmla="*/ 1 w 4"/>
                  <a:gd name="T25" fmla="*/ 6 h 7"/>
                  <a:gd name="T26" fmla="*/ 2 w 4"/>
                  <a:gd name="T27" fmla="*/ 7 h 7"/>
                  <a:gd name="T28" fmla="*/ 3 w 4"/>
                  <a:gd name="T29" fmla="*/ 7 h 7"/>
                  <a:gd name="T30" fmla="*/ 3 w 4"/>
                  <a:gd name="T31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4" h="7">
                    <a:moveTo>
                      <a:pt x="3" y="7"/>
                    </a:moveTo>
                    <a:lnTo>
                      <a:pt x="3" y="6"/>
                    </a:lnTo>
                    <a:lnTo>
                      <a:pt x="4" y="5"/>
                    </a:lnTo>
                    <a:lnTo>
                      <a:pt x="4" y="4"/>
                    </a:lnTo>
                    <a:lnTo>
                      <a:pt x="4" y="2"/>
                    </a:lnTo>
                    <a:lnTo>
                      <a:pt x="3" y="1"/>
                    </a:lnTo>
                    <a:lnTo>
                      <a:pt x="2" y="1"/>
                    </a:lnTo>
                    <a:lnTo>
                      <a:pt x="1" y="0"/>
                    </a:lnTo>
                    <a:lnTo>
                      <a:pt x="0" y="1"/>
                    </a:lnTo>
                    <a:lnTo>
                      <a:pt x="1" y="3"/>
                    </a:lnTo>
                    <a:lnTo>
                      <a:pt x="1" y="4"/>
                    </a:lnTo>
                    <a:lnTo>
                      <a:pt x="0" y="6"/>
                    </a:lnTo>
                    <a:lnTo>
                      <a:pt x="1" y="6"/>
                    </a:lnTo>
                    <a:lnTo>
                      <a:pt x="2" y="7"/>
                    </a:lnTo>
                    <a:lnTo>
                      <a:pt x="3" y="7"/>
                    </a:lnTo>
                    <a:lnTo>
                      <a:pt x="3" y="7"/>
                    </a:lnTo>
                    <a:close/>
                  </a:path>
                </a:pathLst>
              </a:custGeom>
              <a:grpFill/>
              <a:ln w="4763" cap="flat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10" name="Freeform 169"/>
              <p:cNvSpPr>
                <a:spLocks/>
              </p:cNvSpPr>
              <p:nvPr/>
            </p:nvSpPr>
            <p:spPr bwMode="auto">
              <a:xfrm>
                <a:off x="4186237" y="4265613"/>
                <a:ext cx="95250" cy="139700"/>
              </a:xfrm>
              <a:custGeom>
                <a:avLst/>
                <a:gdLst>
                  <a:gd name="T0" fmla="*/ 41 w 60"/>
                  <a:gd name="T1" fmla="*/ 78 h 88"/>
                  <a:gd name="T2" fmla="*/ 47 w 60"/>
                  <a:gd name="T3" fmla="*/ 60 h 88"/>
                  <a:gd name="T4" fmla="*/ 60 w 60"/>
                  <a:gd name="T5" fmla="*/ 38 h 88"/>
                  <a:gd name="T6" fmla="*/ 57 w 60"/>
                  <a:gd name="T7" fmla="*/ 28 h 88"/>
                  <a:gd name="T8" fmla="*/ 35 w 60"/>
                  <a:gd name="T9" fmla="*/ 8 h 88"/>
                  <a:gd name="T10" fmla="*/ 20 w 60"/>
                  <a:gd name="T11" fmla="*/ 3 h 88"/>
                  <a:gd name="T12" fmla="*/ 13 w 60"/>
                  <a:gd name="T13" fmla="*/ 0 h 88"/>
                  <a:gd name="T14" fmla="*/ 2 w 60"/>
                  <a:gd name="T15" fmla="*/ 21 h 88"/>
                  <a:gd name="T16" fmla="*/ 3 w 60"/>
                  <a:gd name="T17" fmla="*/ 37 h 88"/>
                  <a:gd name="T18" fmla="*/ 11 w 60"/>
                  <a:gd name="T19" fmla="*/ 50 h 88"/>
                  <a:gd name="T20" fmla="*/ 7 w 60"/>
                  <a:gd name="T21" fmla="*/ 61 h 88"/>
                  <a:gd name="T22" fmla="*/ 4 w 60"/>
                  <a:gd name="T23" fmla="*/ 72 h 88"/>
                  <a:gd name="T24" fmla="*/ 0 w 60"/>
                  <a:gd name="T25" fmla="*/ 82 h 88"/>
                  <a:gd name="T26" fmla="*/ 8 w 60"/>
                  <a:gd name="T27" fmla="*/ 87 h 88"/>
                  <a:gd name="T28" fmla="*/ 15 w 60"/>
                  <a:gd name="T29" fmla="*/ 80 h 88"/>
                  <a:gd name="T30" fmla="*/ 19 w 60"/>
                  <a:gd name="T31" fmla="*/ 81 h 88"/>
                  <a:gd name="T32" fmla="*/ 22 w 60"/>
                  <a:gd name="T33" fmla="*/ 88 h 88"/>
                  <a:gd name="T34" fmla="*/ 32 w 60"/>
                  <a:gd name="T35" fmla="*/ 86 h 88"/>
                  <a:gd name="T36" fmla="*/ 41 w 60"/>
                  <a:gd name="T37" fmla="*/ 78 h 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60" h="88">
                    <a:moveTo>
                      <a:pt x="41" y="78"/>
                    </a:moveTo>
                    <a:lnTo>
                      <a:pt x="47" y="60"/>
                    </a:lnTo>
                    <a:lnTo>
                      <a:pt x="60" y="38"/>
                    </a:lnTo>
                    <a:lnTo>
                      <a:pt x="57" y="28"/>
                    </a:lnTo>
                    <a:lnTo>
                      <a:pt x="35" y="8"/>
                    </a:lnTo>
                    <a:lnTo>
                      <a:pt x="20" y="3"/>
                    </a:lnTo>
                    <a:lnTo>
                      <a:pt x="13" y="0"/>
                    </a:lnTo>
                    <a:lnTo>
                      <a:pt x="2" y="21"/>
                    </a:lnTo>
                    <a:lnTo>
                      <a:pt x="3" y="37"/>
                    </a:lnTo>
                    <a:lnTo>
                      <a:pt x="11" y="50"/>
                    </a:lnTo>
                    <a:lnTo>
                      <a:pt x="7" y="61"/>
                    </a:lnTo>
                    <a:lnTo>
                      <a:pt x="4" y="72"/>
                    </a:lnTo>
                    <a:lnTo>
                      <a:pt x="0" y="82"/>
                    </a:lnTo>
                    <a:lnTo>
                      <a:pt x="8" y="87"/>
                    </a:lnTo>
                    <a:lnTo>
                      <a:pt x="15" y="80"/>
                    </a:lnTo>
                    <a:lnTo>
                      <a:pt x="19" y="81"/>
                    </a:lnTo>
                    <a:lnTo>
                      <a:pt x="22" y="88"/>
                    </a:lnTo>
                    <a:lnTo>
                      <a:pt x="32" y="86"/>
                    </a:lnTo>
                    <a:lnTo>
                      <a:pt x="41" y="78"/>
                    </a:lnTo>
                    <a:close/>
                  </a:path>
                </a:pathLst>
              </a:custGeom>
              <a:grpFill/>
              <a:ln w="4763" cap="flat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11" name="Freeform 213"/>
              <p:cNvSpPr>
                <a:spLocks noEditPoints="1"/>
              </p:cNvSpPr>
              <p:nvPr/>
            </p:nvSpPr>
            <p:spPr bwMode="auto">
              <a:xfrm>
                <a:off x="5865812" y="2562226"/>
                <a:ext cx="425450" cy="357188"/>
              </a:xfrm>
              <a:custGeom>
                <a:avLst/>
                <a:gdLst>
                  <a:gd name="T0" fmla="*/ 268 w 268"/>
                  <a:gd name="T1" fmla="*/ 208 h 225"/>
                  <a:gd name="T2" fmla="*/ 264 w 268"/>
                  <a:gd name="T3" fmla="*/ 188 h 225"/>
                  <a:gd name="T4" fmla="*/ 253 w 268"/>
                  <a:gd name="T5" fmla="*/ 197 h 225"/>
                  <a:gd name="T6" fmla="*/ 249 w 268"/>
                  <a:gd name="T7" fmla="*/ 206 h 225"/>
                  <a:gd name="T8" fmla="*/ 253 w 268"/>
                  <a:gd name="T9" fmla="*/ 222 h 225"/>
                  <a:gd name="T10" fmla="*/ 263 w 268"/>
                  <a:gd name="T11" fmla="*/ 225 h 225"/>
                  <a:gd name="T12" fmla="*/ 268 w 268"/>
                  <a:gd name="T13" fmla="*/ 208 h 225"/>
                  <a:gd name="T14" fmla="*/ 151 w 268"/>
                  <a:gd name="T15" fmla="*/ 18 h 225"/>
                  <a:gd name="T16" fmla="*/ 141 w 268"/>
                  <a:gd name="T17" fmla="*/ 9 h 225"/>
                  <a:gd name="T18" fmla="*/ 133 w 268"/>
                  <a:gd name="T19" fmla="*/ 9 h 225"/>
                  <a:gd name="T20" fmla="*/ 131 w 268"/>
                  <a:gd name="T21" fmla="*/ 0 h 225"/>
                  <a:gd name="T22" fmla="*/ 114 w 268"/>
                  <a:gd name="T23" fmla="*/ 5 h 225"/>
                  <a:gd name="T24" fmla="*/ 110 w 268"/>
                  <a:gd name="T25" fmla="*/ 24 h 225"/>
                  <a:gd name="T26" fmla="*/ 68 w 268"/>
                  <a:gd name="T27" fmla="*/ 41 h 225"/>
                  <a:gd name="T28" fmla="*/ 50 w 268"/>
                  <a:gd name="T29" fmla="*/ 32 h 225"/>
                  <a:gd name="T30" fmla="*/ 56 w 268"/>
                  <a:gd name="T31" fmla="*/ 58 h 225"/>
                  <a:gd name="T32" fmla="*/ 25 w 268"/>
                  <a:gd name="T33" fmla="*/ 52 h 225"/>
                  <a:gd name="T34" fmla="*/ 0 w 268"/>
                  <a:gd name="T35" fmla="*/ 57 h 225"/>
                  <a:gd name="T36" fmla="*/ 2 w 268"/>
                  <a:gd name="T37" fmla="*/ 74 h 225"/>
                  <a:gd name="T38" fmla="*/ 30 w 268"/>
                  <a:gd name="T39" fmla="*/ 83 h 225"/>
                  <a:gd name="T40" fmla="*/ 43 w 268"/>
                  <a:gd name="T41" fmla="*/ 95 h 225"/>
                  <a:gd name="T42" fmla="*/ 63 w 268"/>
                  <a:gd name="T43" fmla="*/ 119 h 225"/>
                  <a:gd name="T44" fmla="*/ 59 w 268"/>
                  <a:gd name="T45" fmla="*/ 165 h 225"/>
                  <a:gd name="T46" fmla="*/ 49 w 268"/>
                  <a:gd name="T47" fmla="*/ 179 h 225"/>
                  <a:gd name="T48" fmla="*/ 56 w 268"/>
                  <a:gd name="T49" fmla="*/ 188 h 225"/>
                  <a:gd name="T50" fmla="*/ 92 w 268"/>
                  <a:gd name="T51" fmla="*/ 198 h 225"/>
                  <a:gd name="T52" fmla="*/ 99 w 268"/>
                  <a:gd name="T53" fmla="*/ 194 h 225"/>
                  <a:gd name="T54" fmla="*/ 120 w 268"/>
                  <a:gd name="T55" fmla="*/ 204 h 225"/>
                  <a:gd name="T56" fmla="*/ 142 w 268"/>
                  <a:gd name="T57" fmla="*/ 201 h 225"/>
                  <a:gd name="T58" fmla="*/ 144 w 268"/>
                  <a:gd name="T59" fmla="*/ 187 h 225"/>
                  <a:gd name="T60" fmla="*/ 172 w 268"/>
                  <a:gd name="T61" fmla="*/ 180 h 225"/>
                  <a:gd name="T62" fmla="*/ 210 w 268"/>
                  <a:gd name="T63" fmla="*/ 185 h 225"/>
                  <a:gd name="T64" fmla="*/ 226 w 268"/>
                  <a:gd name="T65" fmla="*/ 173 h 225"/>
                  <a:gd name="T66" fmla="*/ 228 w 268"/>
                  <a:gd name="T67" fmla="*/ 163 h 225"/>
                  <a:gd name="T68" fmla="*/ 218 w 268"/>
                  <a:gd name="T69" fmla="*/ 160 h 225"/>
                  <a:gd name="T70" fmla="*/ 212 w 268"/>
                  <a:gd name="T71" fmla="*/ 141 h 225"/>
                  <a:gd name="T72" fmla="*/ 219 w 268"/>
                  <a:gd name="T73" fmla="*/ 135 h 225"/>
                  <a:gd name="T74" fmla="*/ 212 w 268"/>
                  <a:gd name="T75" fmla="*/ 126 h 225"/>
                  <a:gd name="T76" fmla="*/ 213 w 268"/>
                  <a:gd name="T77" fmla="*/ 120 h 225"/>
                  <a:gd name="T78" fmla="*/ 207 w 268"/>
                  <a:gd name="T79" fmla="*/ 109 h 225"/>
                  <a:gd name="T80" fmla="*/ 197 w 268"/>
                  <a:gd name="T81" fmla="*/ 113 h 225"/>
                  <a:gd name="T82" fmla="*/ 197 w 268"/>
                  <a:gd name="T83" fmla="*/ 102 h 225"/>
                  <a:gd name="T84" fmla="*/ 211 w 268"/>
                  <a:gd name="T85" fmla="*/ 89 h 225"/>
                  <a:gd name="T86" fmla="*/ 210 w 268"/>
                  <a:gd name="T87" fmla="*/ 83 h 225"/>
                  <a:gd name="T88" fmla="*/ 219 w 268"/>
                  <a:gd name="T89" fmla="*/ 85 h 225"/>
                  <a:gd name="T90" fmla="*/ 224 w 268"/>
                  <a:gd name="T91" fmla="*/ 81 h 225"/>
                  <a:gd name="T92" fmla="*/ 225 w 268"/>
                  <a:gd name="T93" fmla="*/ 65 h 225"/>
                  <a:gd name="T94" fmla="*/ 234 w 268"/>
                  <a:gd name="T95" fmla="*/ 50 h 225"/>
                  <a:gd name="T96" fmla="*/ 208 w 268"/>
                  <a:gd name="T97" fmla="*/ 45 h 225"/>
                  <a:gd name="T98" fmla="*/ 198 w 268"/>
                  <a:gd name="T99" fmla="*/ 39 h 225"/>
                  <a:gd name="T100" fmla="*/ 193 w 268"/>
                  <a:gd name="T101" fmla="*/ 39 h 225"/>
                  <a:gd name="T102" fmla="*/ 189 w 268"/>
                  <a:gd name="T103" fmla="*/ 38 h 225"/>
                  <a:gd name="T104" fmla="*/ 172 w 268"/>
                  <a:gd name="T105" fmla="*/ 27 h 225"/>
                  <a:gd name="T106" fmla="*/ 163 w 268"/>
                  <a:gd name="T107" fmla="*/ 28 h 225"/>
                  <a:gd name="T108" fmla="*/ 151 w 268"/>
                  <a:gd name="T109" fmla="*/ 18 h 225"/>
                  <a:gd name="T110" fmla="*/ 151 w 268"/>
                  <a:gd name="T111" fmla="*/ 18 h 2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268" h="225">
                    <a:moveTo>
                      <a:pt x="268" y="208"/>
                    </a:moveTo>
                    <a:lnTo>
                      <a:pt x="264" y="188"/>
                    </a:lnTo>
                    <a:lnTo>
                      <a:pt x="253" y="197"/>
                    </a:lnTo>
                    <a:lnTo>
                      <a:pt x="249" y="206"/>
                    </a:lnTo>
                    <a:lnTo>
                      <a:pt x="253" y="222"/>
                    </a:lnTo>
                    <a:lnTo>
                      <a:pt x="263" y="225"/>
                    </a:lnTo>
                    <a:lnTo>
                      <a:pt x="268" y="208"/>
                    </a:lnTo>
                    <a:close/>
                    <a:moveTo>
                      <a:pt x="151" y="18"/>
                    </a:moveTo>
                    <a:lnTo>
                      <a:pt x="141" y="9"/>
                    </a:lnTo>
                    <a:lnTo>
                      <a:pt x="133" y="9"/>
                    </a:lnTo>
                    <a:lnTo>
                      <a:pt x="131" y="0"/>
                    </a:lnTo>
                    <a:lnTo>
                      <a:pt x="114" y="5"/>
                    </a:lnTo>
                    <a:lnTo>
                      <a:pt x="110" y="24"/>
                    </a:lnTo>
                    <a:lnTo>
                      <a:pt x="68" y="41"/>
                    </a:lnTo>
                    <a:lnTo>
                      <a:pt x="50" y="32"/>
                    </a:lnTo>
                    <a:lnTo>
                      <a:pt x="56" y="58"/>
                    </a:lnTo>
                    <a:lnTo>
                      <a:pt x="25" y="52"/>
                    </a:lnTo>
                    <a:lnTo>
                      <a:pt x="0" y="57"/>
                    </a:lnTo>
                    <a:lnTo>
                      <a:pt x="2" y="74"/>
                    </a:lnTo>
                    <a:lnTo>
                      <a:pt x="30" y="83"/>
                    </a:lnTo>
                    <a:lnTo>
                      <a:pt x="43" y="95"/>
                    </a:lnTo>
                    <a:lnTo>
                      <a:pt x="63" y="119"/>
                    </a:lnTo>
                    <a:lnTo>
                      <a:pt x="59" y="165"/>
                    </a:lnTo>
                    <a:lnTo>
                      <a:pt x="49" y="179"/>
                    </a:lnTo>
                    <a:lnTo>
                      <a:pt x="56" y="188"/>
                    </a:lnTo>
                    <a:lnTo>
                      <a:pt x="92" y="198"/>
                    </a:lnTo>
                    <a:lnTo>
                      <a:pt x="99" y="194"/>
                    </a:lnTo>
                    <a:lnTo>
                      <a:pt x="120" y="204"/>
                    </a:lnTo>
                    <a:lnTo>
                      <a:pt x="142" y="201"/>
                    </a:lnTo>
                    <a:lnTo>
                      <a:pt x="144" y="187"/>
                    </a:lnTo>
                    <a:lnTo>
                      <a:pt x="172" y="180"/>
                    </a:lnTo>
                    <a:lnTo>
                      <a:pt x="210" y="185"/>
                    </a:lnTo>
                    <a:lnTo>
                      <a:pt x="226" y="173"/>
                    </a:lnTo>
                    <a:lnTo>
                      <a:pt x="228" y="163"/>
                    </a:lnTo>
                    <a:lnTo>
                      <a:pt x="218" y="160"/>
                    </a:lnTo>
                    <a:lnTo>
                      <a:pt x="212" y="141"/>
                    </a:lnTo>
                    <a:lnTo>
                      <a:pt x="219" y="135"/>
                    </a:lnTo>
                    <a:lnTo>
                      <a:pt x="212" y="126"/>
                    </a:lnTo>
                    <a:lnTo>
                      <a:pt x="213" y="120"/>
                    </a:lnTo>
                    <a:lnTo>
                      <a:pt x="207" y="109"/>
                    </a:lnTo>
                    <a:lnTo>
                      <a:pt x="197" y="113"/>
                    </a:lnTo>
                    <a:lnTo>
                      <a:pt x="197" y="102"/>
                    </a:lnTo>
                    <a:lnTo>
                      <a:pt x="211" y="89"/>
                    </a:lnTo>
                    <a:lnTo>
                      <a:pt x="210" y="83"/>
                    </a:lnTo>
                    <a:lnTo>
                      <a:pt x="219" y="85"/>
                    </a:lnTo>
                    <a:lnTo>
                      <a:pt x="224" y="81"/>
                    </a:lnTo>
                    <a:lnTo>
                      <a:pt x="225" y="65"/>
                    </a:lnTo>
                    <a:lnTo>
                      <a:pt x="234" y="50"/>
                    </a:lnTo>
                    <a:lnTo>
                      <a:pt x="208" y="45"/>
                    </a:lnTo>
                    <a:lnTo>
                      <a:pt x="198" y="39"/>
                    </a:lnTo>
                    <a:lnTo>
                      <a:pt x="193" y="39"/>
                    </a:lnTo>
                    <a:lnTo>
                      <a:pt x="189" y="38"/>
                    </a:lnTo>
                    <a:lnTo>
                      <a:pt x="172" y="27"/>
                    </a:lnTo>
                    <a:lnTo>
                      <a:pt x="163" y="28"/>
                    </a:lnTo>
                    <a:lnTo>
                      <a:pt x="151" y="18"/>
                    </a:lnTo>
                    <a:lnTo>
                      <a:pt x="151" y="18"/>
                    </a:lnTo>
                    <a:close/>
                  </a:path>
                </a:pathLst>
              </a:custGeom>
              <a:grpFill/>
              <a:ln w="4763" cap="flat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12" name="Freeform 212"/>
              <p:cNvSpPr>
                <a:spLocks/>
              </p:cNvSpPr>
              <p:nvPr/>
            </p:nvSpPr>
            <p:spPr bwMode="auto">
              <a:xfrm>
                <a:off x="7805738" y="5270501"/>
                <a:ext cx="19050" cy="17463"/>
              </a:xfrm>
              <a:custGeom>
                <a:avLst/>
                <a:gdLst>
                  <a:gd name="T0" fmla="*/ 11 w 12"/>
                  <a:gd name="T1" fmla="*/ 11 h 11"/>
                  <a:gd name="T2" fmla="*/ 12 w 12"/>
                  <a:gd name="T3" fmla="*/ 9 h 11"/>
                  <a:gd name="T4" fmla="*/ 12 w 12"/>
                  <a:gd name="T5" fmla="*/ 7 h 11"/>
                  <a:gd name="T6" fmla="*/ 11 w 12"/>
                  <a:gd name="T7" fmla="*/ 4 h 11"/>
                  <a:gd name="T8" fmla="*/ 9 w 12"/>
                  <a:gd name="T9" fmla="*/ 1 h 11"/>
                  <a:gd name="T10" fmla="*/ 7 w 12"/>
                  <a:gd name="T11" fmla="*/ 0 h 11"/>
                  <a:gd name="T12" fmla="*/ 4 w 12"/>
                  <a:gd name="T13" fmla="*/ 0 h 11"/>
                  <a:gd name="T14" fmla="*/ 2 w 12"/>
                  <a:gd name="T15" fmla="*/ 1 h 11"/>
                  <a:gd name="T16" fmla="*/ 1 w 12"/>
                  <a:gd name="T17" fmla="*/ 3 h 11"/>
                  <a:gd name="T18" fmla="*/ 0 w 12"/>
                  <a:gd name="T19" fmla="*/ 4 h 11"/>
                  <a:gd name="T20" fmla="*/ 2 w 12"/>
                  <a:gd name="T21" fmla="*/ 8 h 11"/>
                  <a:gd name="T22" fmla="*/ 2 w 12"/>
                  <a:gd name="T23" fmla="*/ 9 h 11"/>
                  <a:gd name="T24" fmla="*/ 6 w 12"/>
                  <a:gd name="T25" fmla="*/ 11 h 11"/>
                  <a:gd name="T26" fmla="*/ 8 w 12"/>
                  <a:gd name="T27" fmla="*/ 11 h 11"/>
                  <a:gd name="T28" fmla="*/ 11 w 12"/>
                  <a:gd name="T29" fmla="*/ 11 h 11"/>
                  <a:gd name="T30" fmla="*/ 11 w 12"/>
                  <a:gd name="T31" fmla="*/ 1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2" h="11">
                    <a:moveTo>
                      <a:pt x="11" y="11"/>
                    </a:moveTo>
                    <a:lnTo>
                      <a:pt x="12" y="9"/>
                    </a:lnTo>
                    <a:lnTo>
                      <a:pt x="12" y="7"/>
                    </a:lnTo>
                    <a:lnTo>
                      <a:pt x="11" y="4"/>
                    </a:lnTo>
                    <a:lnTo>
                      <a:pt x="9" y="1"/>
                    </a:lnTo>
                    <a:lnTo>
                      <a:pt x="7" y="0"/>
                    </a:lnTo>
                    <a:lnTo>
                      <a:pt x="4" y="0"/>
                    </a:lnTo>
                    <a:lnTo>
                      <a:pt x="2" y="1"/>
                    </a:lnTo>
                    <a:lnTo>
                      <a:pt x="1" y="3"/>
                    </a:lnTo>
                    <a:lnTo>
                      <a:pt x="0" y="4"/>
                    </a:lnTo>
                    <a:lnTo>
                      <a:pt x="2" y="8"/>
                    </a:lnTo>
                    <a:lnTo>
                      <a:pt x="2" y="9"/>
                    </a:lnTo>
                    <a:lnTo>
                      <a:pt x="6" y="11"/>
                    </a:lnTo>
                    <a:lnTo>
                      <a:pt x="8" y="11"/>
                    </a:lnTo>
                    <a:lnTo>
                      <a:pt x="11" y="11"/>
                    </a:lnTo>
                    <a:lnTo>
                      <a:pt x="11" y="11"/>
                    </a:lnTo>
                    <a:close/>
                  </a:path>
                </a:pathLst>
              </a:custGeom>
              <a:grpFill/>
              <a:ln w="4763" cap="flat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13" name="Freeform 214"/>
              <p:cNvSpPr>
                <a:spLocks/>
              </p:cNvSpPr>
              <p:nvPr/>
            </p:nvSpPr>
            <p:spPr bwMode="auto">
              <a:xfrm>
                <a:off x="3981450" y="3921126"/>
                <a:ext cx="11112" cy="19050"/>
              </a:xfrm>
              <a:custGeom>
                <a:avLst/>
                <a:gdLst>
                  <a:gd name="T0" fmla="*/ 7 w 7"/>
                  <a:gd name="T1" fmla="*/ 10 h 12"/>
                  <a:gd name="T2" fmla="*/ 6 w 7"/>
                  <a:gd name="T3" fmla="*/ 7 h 12"/>
                  <a:gd name="T4" fmla="*/ 6 w 7"/>
                  <a:gd name="T5" fmla="*/ 6 h 12"/>
                  <a:gd name="T6" fmla="*/ 5 w 7"/>
                  <a:gd name="T7" fmla="*/ 5 h 12"/>
                  <a:gd name="T8" fmla="*/ 5 w 7"/>
                  <a:gd name="T9" fmla="*/ 4 h 12"/>
                  <a:gd name="T10" fmla="*/ 5 w 7"/>
                  <a:gd name="T11" fmla="*/ 3 h 12"/>
                  <a:gd name="T12" fmla="*/ 5 w 7"/>
                  <a:gd name="T13" fmla="*/ 3 h 12"/>
                  <a:gd name="T14" fmla="*/ 4 w 7"/>
                  <a:gd name="T15" fmla="*/ 1 h 12"/>
                  <a:gd name="T16" fmla="*/ 2 w 7"/>
                  <a:gd name="T17" fmla="*/ 0 h 12"/>
                  <a:gd name="T18" fmla="*/ 1 w 7"/>
                  <a:gd name="T19" fmla="*/ 0 h 12"/>
                  <a:gd name="T20" fmla="*/ 0 w 7"/>
                  <a:gd name="T21" fmla="*/ 1 h 12"/>
                  <a:gd name="T22" fmla="*/ 0 w 7"/>
                  <a:gd name="T23" fmla="*/ 2 h 12"/>
                  <a:gd name="T24" fmla="*/ 1 w 7"/>
                  <a:gd name="T25" fmla="*/ 6 h 12"/>
                  <a:gd name="T26" fmla="*/ 2 w 7"/>
                  <a:gd name="T27" fmla="*/ 6 h 12"/>
                  <a:gd name="T28" fmla="*/ 4 w 7"/>
                  <a:gd name="T29" fmla="*/ 7 h 12"/>
                  <a:gd name="T30" fmla="*/ 2 w 7"/>
                  <a:gd name="T31" fmla="*/ 9 h 12"/>
                  <a:gd name="T32" fmla="*/ 2 w 7"/>
                  <a:gd name="T33" fmla="*/ 9 h 12"/>
                  <a:gd name="T34" fmla="*/ 3 w 7"/>
                  <a:gd name="T35" fmla="*/ 10 h 12"/>
                  <a:gd name="T36" fmla="*/ 5 w 7"/>
                  <a:gd name="T37" fmla="*/ 10 h 12"/>
                  <a:gd name="T38" fmla="*/ 6 w 7"/>
                  <a:gd name="T39" fmla="*/ 12 h 12"/>
                  <a:gd name="T40" fmla="*/ 7 w 7"/>
                  <a:gd name="T41" fmla="*/ 11 h 12"/>
                  <a:gd name="T42" fmla="*/ 7 w 7"/>
                  <a:gd name="T43" fmla="*/ 10 h 12"/>
                  <a:gd name="T44" fmla="*/ 7 w 7"/>
                  <a:gd name="T45" fmla="*/ 1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7" h="12">
                    <a:moveTo>
                      <a:pt x="7" y="10"/>
                    </a:moveTo>
                    <a:lnTo>
                      <a:pt x="6" y="7"/>
                    </a:lnTo>
                    <a:lnTo>
                      <a:pt x="6" y="6"/>
                    </a:lnTo>
                    <a:lnTo>
                      <a:pt x="5" y="5"/>
                    </a:lnTo>
                    <a:lnTo>
                      <a:pt x="5" y="4"/>
                    </a:lnTo>
                    <a:lnTo>
                      <a:pt x="5" y="3"/>
                    </a:lnTo>
                    <a:lnTo>
                      <a:pt x="5" y="3"/>
                    </a:lnTo>
                    <a:lnTo>
                      <a:pt x="4" y="1"/>
                    </a:lnTo>
                    <a:lnTo>
                      <a:pt x="2" y="0"/>
                    </a:lnTo>
                    <a:lnTo>
                      <a:pt x="1" y="0"/>
                    </a:lnTo>
                    <a:lnTo>
                      <a:pt x="0" y="1"/>
                    </a:lnTo>
                    <a:lnTo>
                      <a:pt x="0" y="2"/>
                    </a:lnTo>
                    <a:lnTo>
                      <a:pt x="1" y="6"/>
                    </a:lnTo>
                    <a:lnTo>
                      <a:pt x="2" y="6"/>
                    </a:lnTo>
                    <a:lnTo>
                      <a:pt x="4" y="7"/>
                    </a:lnTo>
                    <a:lnTo>
                      <a:pt x="2" y="9"/>
                    </a:lnTo>
                    <a:lnTo>
                      <a:pt x="2" y="9"/>
                    </a:lnTo>
                    <a:lnTo>
                      <a:pt x="3" y="10"/>
                    </a:lnTo>
                    <a:lnTo>
                      <a:pt x="5" y="10"/>
                    </a:lnTo>
                    <a:lnTo>
                      <a:pt x="6" y="12"/>
                    </a:lnTo>
                    <a:lnTo>
                      <a:pt x="7" y="11"/>
                    </a:lnTo>
                    <a:lnTo>
                      <a:pt x="7" y="10"/>
                    </a:lnTo>
                    <a:lnTo>
                      <a:pt x="7" y="10"/>
                    </a:lnTo>
                    <a:close/>
                  </a:path>
                </a:pathLst>
              </a:custGeom>
              <a:grpFill/>
              <a:ln w="4763" cap="flat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14" name="Freeform 215"/>
              <p:cNvSpPr>
                <a:spLocks noEditPoints="1"/>
              </p:cNvSpPr>
              <p:nvPr/>
            </p:nvSpPr>
            <p:spPr bwMode="auto">
              <a:xfrm>
                <a:off x="3967163" y="3859213"/>
                <a:ext cx="20637" cy="23813"/>
              </a:xfrm>
              <a:custGeom>
                <a:avLst/>
                <a:gdLst>
                  <a:gd name="T0" fmla="*/ 11 w 13"/>
                  <a:gd name="T1" fmla="*/ 15 h 15"/>
                  <a:gd name="T2" fmla="*/ 11 w 13"/>
                  <a:gd name="T3" fmla="*/ 15 h 15"/>
                  <a:gd name="T4" fmla="*/ 11 w 13"/>
                  <a:gd name="T5" fmla="*/ 13 h 15"/>
                  <a:gd name="T6" fmla="*/ 11 w 13"/>
                  <a:gd name="T7" fmla="*/ 12 h 15"/>
                  <a:gd name="T8" fmla="*/ 10 w 13"/>
                  <a:gd name="T9" fmla="*/ 13 h 15"/>
                  <a:gd name="T10" fmla="*/ 9 w 13"/>
                  <a:gd name="T11" fmla="*/ 14 h 15"/>
                  <a:gd name="T12" fmla="*/ 9 w 13"/>
                  <a:gd name="T13" fmla="*/ 15 h 15"/>
                  <a:gd name="T14" fmla="*/ 9 w 13"/>
                  <a:gd name="T15" fmla="*/ 15 h 15"/>
                  <a:gd name="T16" fmla="*/ 11 w 13"/>
                  <a:gd name="T17" fmla="*/ 15 h 15"/>
                  <a:gd name="T18" fmla="*/ 11 w 13"/>
                  <a:gd name="T19" fmla="*/ 15 h 15"/>
                  <a:gd name="T20" fmla="*/ 3 w 13"/>
                  <a:gd name="T21" fmla="*/ 12 h 15"/>
                  <a:gd name="T22" fmla="*/ 4 w 13"/>
                  <a:gd name="T23" fmla="*/ 11 h 15"/>
                  <a:gd name="T24" fmla="*/ 4 w 13"/>
                  <a:gd name="T25" fmla="*/ 8 h 15"/>
                  <a:gd name="T26" fmla="*/ 4 w 13"/>
                  <a:gd name="T27" fmla="*/ 6 h 15"/>
                  <a:gd name="T28" fmla="*/ 3 w 13"/>
                  <a:gd name="T29" fmla="*/ 6 h 15"/>
                  <a:gd name="T30" fmla="*/ 3 w 13"/>
                  <a:gd name="T31" fmla="*/ 5 h 15"/>
                  <a:gd name="T32" fmla="*/ 0 w 13"/>
                  <a:gd name="T33" fmla="*/ 4 h 15"/>
                  <a:gd name="T34" fmla="*/ 0 w 13"/>
                  <a:gd name="T35" fmla="*/ 5 h 15"/>
                  <a:gd name="T36" fmla="*/ 0 w 13"/>
                  <a:gd name="T37" fmla="*/ 6 h 15"/>
                  <a:gd name="T38" fmla="*/ 0 w 13"/>
                  <a:gd name="T39" fmla="*/ 11 h 15"/>
                  <a:gd name="T40" fmla="*/ 0 w 13"/>
                  <a:gd name="T41" fmla="*/ 13 h 15"/>
                  <a:gd name="T42" fmla="*/ 1 w 13"/>
                  <a:gd name="T43" fmla="*/ 13 h 15"/>
                  <a:gd name="T44" fmla="*/ 3 w 13"/>
                  <a:gd name="T45" fmla="*/ 12 h 15"/>
                  <a:gd name="T46" fmla="*/ 3 w 13"/>
                  <a:gd name="T47" fmla="*/ 12 h 15"/>
                  <a:gd name="T48" fmla="*/ 9 w 13"/>
                  <a:gd name="T49" fmla="*/ 8 h 15"/>
                  <a:gd name="T50" fmla="*/ 13 w 13"/>
                  <a:gd name="T51" fmla="*/ 7 h 15"/>
                  <a:gd name="T52" fmla="*/ 9 w 13"/>
                  <a:gd name="T53" fmla="*/ 4 h 15"/>
                  <a:gd name="T54" fmla="*/ 8 w 13"/>
                  <a:gd name="T55" fmla="*/ 3 h 15"/>
                  <a:gd name="T56" fmla="*/ 8 w 13"/>
                  <a:gd name="T57" fmla="*/ 2 h 15"/>
                  <a:gd name="T58" fmla="*/ 7 w 13"/>
                  <a:gd name="T59" fmla="*/ 0 h 15"/>
                  <a:gd name="T60" fmla="*/ 6 w 13"/>
                  <a:gd name="T61" fmla="*/ 1 h 15"/>
                  <a:gd name="T62" fmla="*/ 5 w 13"/>
                  <a:gd name="T63" fmla="*/ 2 h 15"/>
                  <a:gd name="T64" fmla="*/ 6 w 13"/>
                  <a:gd name="T65" fmla="*/ 4 h 15"/>
                  <a:gd name="T66" fmla="*/ 5 w 13"/>
                  <a:gd name="T67" fmla="*/ 6 h 15"/>
                  <a:gd name="T68" fmla="*/ 5 w 13"/>
                  <a:gd name="T69" fmla="*/ 8 h 15"/>
                  <a:gd name="T70" fmla="*/ 7 w 13"/>
                  <a:gd name="T71" fmla="*/ 8 h 15"/>
                  <a:gd name="T72" fmla="*/ 9 w 13"/>
                  <a:gd name="T73" fmla="*/ 8 h 15"/>
                  <a:gd name="T74" fmla="*/ 9 w 13"/>
                  <a:gd name="T75" fmla="*/ 8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3" h="15">
                    <a:moveTo>
                      <a:pt x="11" y="15"/>
                    </a:moveTo>
                    <a:lnTo>
                      <a:pt x="11" y="15"/>
                    </a:lnTo>
                    <a:lnTo>
                      <a:pt x="11" y="13"/>
                    </a:lnTo>
                    <a:lnTo>
                      <a:pt x="11" y="12"/>
                    </a:lnTo>
                    <a:lnTo>
                      <a:pt x="10" y="13"/>
                    </a:lnTo>
                    <a:lnTo>
                      <a:pt x="9" y="14"/>
                    </a:lnTo>
                    <a:lnTo>
                      <a:pt x="9" y="15"/>
                    </a:lnTo>
                    <a:lnTo>
                      <a:pt x="9" y="15"/>
                    </a:lnTo>
                    <a:lnTo>
                      <a:pt x="11" y="15"/>
                    </a:lnTo>
                    <a:lnTo>
                      <a:pt x="11" y="15"/>
                    </a:lnTo>
                    <a:close/>
                    <a:moveTo>
                      <a:pt x="3" y="12"/>
                    </a:moveTo>
                    <a:lnTo>
                      <a:pt x="4" y="11"/>
                    </a:lnTo>
                    <a:lnTo>
                      <a:pt x="4" y="8"/>
                    </a:lnTo>
                    <a:lnTo>
                      <a:pt x="4" y="6"/>
                    </a:lnTo>
                    <a:lnTo>
                      <a:pt x="3" y="6"/>
                    </a:lnTo>
                    <a:lnTo>
                      <a:pt x="3" y="5"/>
                    </a:lnTo>
                    <a:lnTo>
                      <a:pt x="0" y="4"/>
                    </a:lnTo>
                    <a:lnTo>
                      <a:pt x="0" y="5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13"/>
                    </a:lnTo>
                    <a:lnTo>
                      <a:pt x="1" y="13"/>
                    </a:lnTo>
                    <a:lnTo>
                      <a:pt x="3" y="12"/>
                    </a:lnTo>
                    <a:lnTo>
                      <a:pt x="3" y="12"/>
                    </a:lnTo>
                    <a:close/>
                    <a:moveTo>
                      <a:pt x="9" y="8"/>
                    </a:moveTo>
                    <a:lnTo>
                      <a:pt x="13" y="7"/>
                    </a:lnTo>
                    <a:lnTo>
                      <a:pt x="9" y="4"/>
                    </a:lnTo>
                    <a:lnTo>
                      <a:pt x="8" y="3"/>
                    </a:lnTo>
                    <a:lnTo>
                      <a:pt x="8" y="2"/>
                    </a:lnTo>
                    <a:lnTo>
                      <a:pt x="7" y="0"/>
                    </a:lnTo>
                    <a:lnTo>
                      <a:pt x="6" y="1"/>
                    </a:lnTo>
                    <a:lnTo>
                      <a:pt x="5" y="2"/>
                    </a:lnTo>
                    <a:lnTo>
                      <a:pt x="6" y="4"/>
                    </a:lnTo>
                    <a:lnTo>
                      <a:pt x="5" y="6"/>
                    </a:lnTo>
                    <a:lnTo>
                      <a:pt x="5" y="8"/>
                    </a:lnTo>
                    <a:lnTo>
                      <a:pt x="7" y="8"/>
                    </a:lnTo>
                    <a:lnTo>
                      <a:pt x="9" y="8"/>
                    </a:lnTo>
                    <a:lnTo>
                      <a:pt x="9" y="8"/>
                    </a:lnTo>
                    <a:close/>
                  </a:path>
                </a:pathLst>
              </a:custGeom>
              <a:grpFill/>
              <a:ln w="4763" cap="flat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</p:grpSp>
        <p:sp>
          <p:nvSpPr>
            <p:cNvPr id="206" name="Curacao"/>
            <p:cNvSpPr>
              <a:spLocks/>
            </p:cNvSpPr>
            <p:nvPr/>
          </p:nvSpPr>
          <p:spPr bwMode="auto">
            <a:xfrm>
              <a:off x="3738563" y="4019551"/>
              <a:ext cx="4762" cy="9525"/>
            </a:xfrm>
            <a:custGeom>
              <a:avLst/>
              <a:gdLst>
                <a:gd name="T0" fmla="*/ 3 w 3"/>
                <a:gd name="T1" fmla="*/ 4 h 6"/>
                <a:gd name="T2" fmla="*/ 3 w 3"/>
                <a:gd name="T3" fmla="*/ 1 h 6"/>
                <a:gd name="T4" fmla="*/ 0 w 3"/>
                <a:gd name="T5" fmla="*/ 0 h 6"/>
                <a:gd name="T6" fmla="*/ 0 w 3"/>
                <a:gd name="T7" fmla="*/ 1 h 6"/>
                <a:gd name="T8" fmla="*/ 0 w 3"/>
                <a:gd name="T9" fmla="*/ 2 h 6"/>
                <a:gd name="T10" fmla="*/ 2 w 3"/>
                <a:gd name="T11" fmla="*/ 2 h 6"/>
                <a:gd name="T12" fmla="*/ 2 w 3"/>
                <a:gd name="T13" fmla="*/ 3 h 6"/>
                <a:gd name="T14" fmla="*/ 2 w 3"/>
                <a:gd name="T15" fmla="*/ 5 h 6"/>
                <a:gd name="T16" fmla="*/ 2 w 3"/>
                <a:gd name="T17" fmla="*/ 6 h 6"/>
                <a:gd name="T18" fmla="*/ 3 w 3"/>
                <a:gd name="T19" fmla="*/ 4 h 6"/>
                <a:gd name="T20" fmla="*/ 3 w 3"/>
                <a:gd name="T21" fmla="*/ 4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" h="6">
                  <a:moveTo>
                    <a:pt x="3" y="4"/>
                  </a:moveTo>
                  <a:lnTo>
                    <a:pt x="3" y="1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2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5"/>
                  </a:lnTo>
                  <a:lnTo>
                    <a:pt x="2" y="6"/>
                  </a:lnTo>
                  <a:lnTo>
                    <a:pt x="3" y="4"/>
                  </a:lnTo>
                  <a:lnTo>
                    <a:pt x="3" y="4"/>
                  </a:ln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07" name="Las Palmas de Gran Canaria"/>
            <p:cNvSpPr>
              <a:spLocks noEditPoints="1"/>
            </p:cNvSpPr>
            <p:nvPr/>
          </p:nvSpPr>
          <p:spPr bwMode="auto">
            <a:xfrm>
              <a:off x="5416550" y="3379788"/>
              <a:ext cx="153987" cy="60325"/>
            </a:xfrm>
            <a:custGeom>
              <a:avLst/>
              <a:gdLst>
                <a:gd name="T0" fmla="*/ 5 w 97"/>
                <a:gd name="T1" fmla="*/ 33 h 38"/>
                <a:gd name="T2" fmla="*/ 0 w 97"/>
                <a:gd name="T3" fmla="*/ 35 h 38"/>
                <a:gd name="T4" fmla="*/ 1 w 97"/>
                <a:gd name="T5" fmla="*/ 37 h 38"/>
                <a:gd name="T6" fmla="*/ 5 w 97"/>
                <a:gd name="T7" fmla="*/ 34 h 38"/>
                <a:gd name="T8" fmla="*/ 56 w 97"/>
                <a:gd name="T9" fmla="*/ 26 h 38"/>
                <a:gd name="T10" fmla="*/ 56 w 97"/>
                <a:gd name="T11" fmla="*/ 26 h 38"/>
                <a:gd name="T12" fmla="*/ 50 w 97"/>
                <a:gd name="T13" fmla="*/ 26 h 38"/>
                <a:gd name="T14" fmla="*/ 48 w 97"/>
                <a:gd name="T15" fmla="*/ 30 h 38"/>
                <a:gd name="T16" fmla="*/ 50 w 97"/>
                <a:gd name="T17" fmla="*/ 35 h 38"/>
                <a:gd name="T18" fmla="*/ 53 w 97"/>
                <a:gd name="T19" fmla="*/ 35 h 38"/>
                <a:gd name="T20" fmla="*/ 56 w 97"/>
                <a:gd name="T21" fmla="*/ 32 h 38"/>
                <a:gd name="T22" fmla="*/ 56 w 97"/>
                <a:gd name="T23" fmla="*/ 28 h 38"/>
                <a:gd name="T24" fmla="*/ 56 w 97"/>
                <a:gd name="T25" fmla="*/ 26 h 38"/>
                <a:gd name="T26" fmla="*/ 22 w 97"/>
                <a:gd name="T27" fmla="*/ 28 h 38"/>
                <a:gd name="T28" fmla="*/ 21 w 97"/>
                <a:gd name="T29" fmla="*/ 26 h 38"/>
                <a:gd name="T30" fmla="*/ 18 w 97"/>
                <a:gd name="T31" fmla="*/ 25 h 38"/>
                <a:gd name="T32" fmla="*/ 17 w 97"/>
                <a:gd name="T33" fmla="*/ 27 h 38"/>
                <a:gd name="T34" fmla="*/ 19 w 97"/>
                <a:gd name="T35" fmla="*/ 30 h 38"/>
                <a:gd name="T36" fmla="*/ 20 w 97"/>
                <a:gd name="T37" fmla="*/ 30 h 38"/>
                <a:gd name="T38" fmla="*/ 42 w 97"/>
                <a:gd name="T39" fmla="*/ 17 h 38"/>
                <a:gd name="T40" fmla="*/ 38 w 97"/>
                <a:gd name="T41" fmla="*/ 17 h 38"/>
                <a:gd name="T42" fmla="*/ 33 w 97"/>
                <a:gd name="T43" fmla="*/ 20 h 38"/>
                <a:gd name="T44" fmla="*/ 28 w 97"/>
                <a:gd name="T45" fmla="*/ 20 h 38"/>
                <a:gd name="T46" fmla="*/ 27 w 97"/>
                <a:gd name="T47" fmla="*/ 22 h 38"/>
                <a:gd name="T48" fmla="*/ 30 w 97"/>
                <a:gd name="T49" fmla="*/ 30 h 38"/>
                <a:gd name="T50" fmla="*/ 34 w 97"/>
                <a:gd name="T51" fmla="*/ 28 h 38"/>
                <a:gd name="T52" fmla="*/ 37 w 97"/>
                <a:gd name="T53" fmla="*/ 20 h 38"/>
                <a:gd name="T54" fmla="*/ 81 w 97"/>
                <a:gd name="T55" fmla="*/ 26 h 38"/>
                <a:gd name="T56" fmla="*/ 87 w 97"/>
                <a:gd name="T57" fmla="*/ 20 h 38"/>
                <a:gd name="T58" fmla="*/ 88 w 97"/>
                <a:gd name="T59" fmla="*/ 13 h 38"/>
                <a:gd name="T60" fmla="*/ 87 w 97"/>
                <a:gd name="T61" fmla="*/ 12 h 38"/>
                <a:gd name="T62" fmla="*/ 85 w 97"/>
                <a:gd name="T63" fmla="*/ 13 h 38"/>
                <a:gd name="T64" fmla="*/ 82 w 97"/>
                <a:gd name="T65" fmla="*/ 20 h 38"/>
                <a:gd name="T66" fmla="*/ 77 w 97"/>
                <a:gd name="T67" fmla="*/ 27 h 38"/>
                <a:gd name="T68" fmla="*/ 75 w 97"/>
                <a:gd name="T69" fmla="*/ 28 h 38"/>
                <a:gd name="T70" fmla="*/ 81 w 97"/>
                <a:gd name="T71" fmla="*/ 26 h 38"/>
                <a:gd name="T72" fmla="*/ 7 w 97"/>
                <a:gd name="T73" fmla="*/ 18 h 38"/>
                <a:gd name="T74" fmla="*/ 9 w 97"/>
                <a:gd name="T75" fmla="*/ 15 h 38"/>
                <a:gd name="T76" fmla="*/ 10 w 97"/>
                <a:gd name="T77" fmla="*/ 13 h 38"/>
                <a:gd name="T78" fmla="*/ 8 w 97"/>
                <a:gd name="T79" fmla="*/ 9 h 38"/>
                <a:gd name="T80" fmla="*/ 4 w 97"/>
                <a:gd name="T81" fmla="*/ 12 h 38"/>
                <a:gd name="T82" fmla="*/ 7 w 97"/>
                <a:gd name="T83" fmla="*/ 18 h 38"/>
                <a:gd name="T84" fmla="*/ 7 w 97"/>
                <a:gd name="T85" fmla="*/ 18 h 38"/>
                <a:gd name="T86" fmla="*/ 94 w 97"/>
                <a:gd name="T87" fmla="*/ 7 h 38"/>
                <a:gd name="T88" fmla="*/ 97 w 97"/>
                <a:gd name="T89" fmla="*/ 3 h 38"/>
                <a:gd name="T90" fmla="*/ 97 w 97"/>
                <a:gd name="T91" fmla="*/ 0 h 38"/>
                <a:gd name="T92" fmla="*/ 95 w 97"/>
                <a:gd name="T93" fmla="*/ 3 h 38"/>
                <a:gd name="T94" fmla="*/ 89 w 97"/>
                <a:gd name="T95" fmla="*/ 4 h 38"/>
                <a:gd name="T96" fmla="*/ 88 w 97"/>
                <a:gd name="T97" fmla="*/ 9 h 38"/>
                <a:gd name="T98" fmla="*/ 91 w 97"/>
                <a:gd name="T99" fmla="*/ 8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97" h="38">
                  <a:moveTo>
                    <a:pt x="5" y="34"/>
                  </a:moveTo>
                  <a:lnTo>
                    <a:pt x="5" y="33"/>
                  </a:lnTo>
                  <a:lnTo>
                    <a:pt x="2" y="35"/>
                  </a:lnTo>
                  <a:lnTo>
                    <a:pt x="0" y="35"/>
                  </a:lnTo>
                  <a:lnTo>
                    <a:pt x="1" y="36"/>
                  </a:lnTo>
                  <a:lnTo>
                    <a:pt x="1" y="37"/>
                  </a:lnTo>
                  <a:lnTo>
                    <a:pt x="3" y="38"/>
                  </a:lnTo>
                  <a:lnTo>
                    <a:pt x="5" y="34"/>
                  </a:lnTo>
                  <a:lnTo>
                    <a:pt x="5" y="34"/>
                  </a:lnTo>
                  <a:close/>
                  <a:moveTo>
                    <a:pt x="56" y="26"/>
                  </a:moveTo>
                  <a:lnTo>
                    <a:pt x="56" y="26"/>
                  </a:lnTo>
                  <a:lnTo>
                    <a:pt x="56" y="26"/>
                  </a:lnTo>
                  <a:lnTo>
                    <a:pt x="56" y="26"/>
                  </a:lnTo>
                  <a:lnTo>
                    <a:pt x="50" y="26"/>
                  </a:lnTo>
                  <a:lnTo>
                    <a:pt x="50" y="28"/>
                  </a:lnTo>
                  <a:lnTo>
                    <a:pt x="48" y="30"/>
                  </a:lnTo>
                  <a:lnTo>
                    <a:pt x="48" y="32"/>
                  </a:lnTo>
                  <a:lnTo>
                    <a:pt x="50" y="35"/>
                  </a:lnTo>
                  <a:lnTo>
                    <a:pt x="51" y="35"/>
                  </a:lnTo>
                  <a:lnTo>
                    <a:pt x="53" y="35"/>
                  </a:lnTo>
                  <a:lnTo>
                    <a:pt x="56" y="34"/>
                  </a:lnTo>
                  <a:lnTo>
                    <a:pt x="56" y="32"/>
                  </a:lnTo>
                  <a:lnTo>
                    <a:pt x="57" y="30"/>
                  </a:lnTo>
                  <a:lnTo>
                    <a:pt x="56" y="28"/>
                  </a:lnTo>
                  <a:lnTo>
                    <a:pt x="56" y="26"/>
                  </a:lnTo>
                  <a:lnTo>
                    <a:pt x="56" y="26"/>
                  </a:lnTo>
                  <a:close/>
                  <a:moveTo>
                    <a:pt x="20" y="30"/>
                  </a:moveTo>
                  <a:lnTo>
                    <a:pt x="22" y="28"/>
                  </a:lnTo>
                  <a:lnTo>
                    <a:pt x="22" y="27"/>
                  </a:lnTo>
                  <a:lnTo>
                    <a:pt x="21" y="26"/>
                  </a:lnTo>
                  <a:lnTo>
                    <a:pt x="19" y="25"/>
                  </a:lnTo>
                  <a:lnTo>
                    <a:pt x="18" y="25"/>
                  </a:lnTo>
                  <a:lnTo>
                    <a:pt x="18" y="26"/>
                  </a:lnTo>
                  <a:lnTo>
                    <a:pt x="17" y="27"/>
                  </a:lnTo>
                  <a:lnTo>
                    <a:pt x="18" y="29"/>
                  </a:lnTo>
                  <a:lnTo>
                    <a:pt x="19" y="30"/>
                  </a:lnTo>
                  <a:lnTo>
                    <a:pt x="20" y="30"/>
                  </a:lnTo>
                  <a:lnTo>
                    <a:pt x="20" y="30"/>
                  </a:lnTo>
                  <a:close/>
                  <a:moveTo>
                    <a:pt x="37" y="20"/>
                  </a:moveTo>
                  <a:lnTo>
                    <a:pt x="42" y="17"/>
                  </a:lnTo>
                  <a:lnTo>
                    <a:pt x="42" y="16"/>
                  </a:lnTo>
                  <a:lnTo>
                    <a:pt x="38" y="17"/>
                  </a:lnTo>
                  <a:lnTo>
                    <a:pt x="34" y="20"/>
                  </a:lnTo>
                  <a:lnTo>
                    <a:pt x="33" y="20"/>
                  </a:lnTo>
                  <a:lnTo>
                    <a:pt x="30" y="20"/>
                  </a:lnTo>
                  <a:lnTo>
                    <a:pt x="28" y="20"/>
                  </a:lnTo>
                  <a:lnTo>
                    <a:pt x="26" y="21"/>
                  </a:lnTo>
                  <a:lnTo>
                    <a:pt x="27" y="22"/>
                  </a:lnTo>
                  <a:lnTo>
                    <a:pt x="28" y="26"/>
                  </a:lnTo>
                  <a:lnTo>
                    <a:pt x="30" y="30"/>
                  </a:lnTo>
                  <a:lnTo>
                    <a:pt x="33" y="29"/>
                  </a:lnTo>
                  <a:lnTo>
                    <a:pt x="34" y="28"/>
                  </a:lnTo>
                  <a:lnTo>
                    <a:pt x="35" y="26"/>
                  </a:lnTo>
                  <a:lnTo>
                    <a:pt x="37" y="20"/>
                  </a:lnTo>
                  <a:lnTo>
                    <a:pt x="37" y="20"/>
                  </a:lnTo>
                  <a:close/>
                  <a:moveTo>
                    <a:pt x="81" y="26"/>
                  </a:moveTo>
                  <a:lnTo>
                    <a:pt x="86" y="24"/>
                  </a:lnTo>
                  <a:lnTo>
                    <a:pt x="87" y="20"/>
                  </a:lnTo>
                  <a:lnTo>
                    <a:pt x="88" y="16"/>
                  </a:lnTo>
                  <a:lnTo>
                    <a:pt x="88" y="13"/>
                  </a:lnTo>
                  <a:lnTo>
                    <a:pt x="87" y="12"/>
                  </a:lnTo>
                  <a:lnTo>
                    <a:pt x="87" y="12"/>
                  </a:lnTo>
                  <a:lnTo>
                    <a:pt x="86" y="12"/>
                  </a:lnTo>
                  <a:lnTo>
                    <a:pt x="85" y="13"/>
                  </a:lnTo>
                  <a:lnTo>
                    <a:pt x="85" y="15"/>
                  </a:lnTo>
                  <a:lnTo>
                    <a:pt x="82" y="20"/>
                  </a:lnTo>
                  <a:lnTo>
                    <a:pt x="80" y="24"/>
                  </a:lnTo>
                  <a:lnTo>
                    <a:pt x="77" y="27"/>
                  </a:lnTo>
                  <a:lnTo>
                    <a:pt x="74" y="28"/>
                  </a:lnTo>
                  <a:lnTo>
                    <a:pt x="75" y="28"/>
                  </a:lnTo>
                  <a:lnTo>
                    <a:pt x="78" y="28"/>
                  </a:lnTo>
                  <a:lnTo>
                    <a:pt x="81" y="26"/>
                  </a:lnTo>
                  <a:lnTo>
                    <a:pt x="81" y="26"/>
                  </a:lnTo>
                  <a:close/>
                  <a:moveTo>
                    <a:pt x="7" y="18"/>
                  </a:moveTo>
                  <a:lnTo>
                    <a:pt x="9" y="17"/>
                  </a:lnTo>
                  <a:lnTo>
                    <a:pt x="9" y="15"/>
                  </a:lnTo>
                  <a:lnTo>
                    <a:pt x="9" y="13"/>
                  </a:lnTo>
                  <a:lnTo>
                    <a:pt x="10" y="13"/>
                  </a:lnTo>
                  <a:lnTo>
                    <a:pt x="9" y="11"/>
                  </a:lnTo>
                  <a:lnTo>
                    <a:pt x="8" y="9"/>
                  </a:lnTo>
                  <a:lnTo>
                    <a:pt x="5" y="9"/>
                  </a:lnTo>
                  <a:lnTo>
                    <a:pt x="4" y="12"/>
                  </a:lnTo>
                  <a:lnTo>
                    <a:pt x="6" y="17"/>
                  </a:lnTo>
                  <a:lnTo>
                    <a:pt x="7" y="18"/>
                  </a:lnTo>
                  <a:lnTo>
                    <a:pt x="7" y="18"/>
                  </a:lnTo>
                  <a:lnTo>
                    <a:pt x="7" y="18"/>
                  </a:lnTo>
                  <a:close/>
                  <a:moveTo>
                    <a:pt x="91" y="8"/>
                  </a:moveTo>
                  <a:lnTo>
                    <a:pt x="94" y="7"/>
                  </a:lnTo>
                  <a:lnTo>
                    <a:pt x="96" y="5"/>
                  </a:lnTo>
                  <a:lnTo>
                    <a:pt x="97" y="3"/>
                  </a:lnTo>
                  <a:lnTo>
                    <a:pt x="97" y="2"/>
                  </a:lnTo>
                  <a:lnTo>
                    <a:pt x="97" y="0"/>
                  </a:lnTo>
                  <a:lnTo>
                    <a:pt x="96" y="1"/>
                  </a:lnTo>
                  <a:lnTo>
                    <a:pt x="95" y="3"/>
                  </a:lnTo>
                  <a:lnTo>
                    <a:pt x="93" y="3"/>
                  </a:lnTo>
                  <a:lnTo>
                    <a:pt x="89" y="4"/>
                  </a:lnTo>
                  <a:lnTo>
                    <a:pt x="89" y="5"/>
                  </a:lnTo>
                  <a:lnTo>
                    <a:pt x="88" y="9"/>
                  </a:lnTo>
                  <a:lnTo>
                    <a:pt x="89" y="9"/>
                  </a:lnTo>
                  <a:lnTo>
                    <a:pt x="91" y="8"/>
                  </a:lnTo>
                  <a:lnTo>
                    <a:pt x="91" y="8"/>
                  </a:ln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cxnSp>
        <p:nvCxnSpPr>
          <p:cNvPr id="238" name="Rett pil 237"/>
          <p:cNvCxnSpPr>
            <a:endCxn id="225" idx="2"/>
          </p:cNvCxnSpPr>
          <p:nvPr/>
        </p:nvCxnSpPr>
        <p:spPr>
          <a:xfrm flipH="1" flipV="1">
            <a:off x="11223110" y="2420923"/>
            <a:ext cx="625596" cy="92468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7" name="Avrundet rektangel 216"/>
          <p:cNvSpPr/>
          <p:nvPr/>
        </p:nvSpPr>
        <p:spPr>
          <a:xfrm>
            <a:off x="4447379" y="240009"/>
            <a:ext cx="2506664" cy="578547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/>
              <a:t>Norway, Iceland, Faroe Islands</a:t>
            </a:r>
          </a:p>
          <a:p>
            <a:pPr algn="ctr"/>
            <a:r>
              <a:rPr lang="en-US" sz="1200" b="1" dirty="0"/>
              <a:t>Production: 1 132 000 tons</a:t>
            </a:r>
          </a:p>
          <a:p>
            <a:pPr algn="ctr"/>
            <a:r>
              <a:rPr lang="en-US" sz="1200" b="1" dirty="0"/>
              <a:t>Market:42 000 tons</a:t>
            </a:r>
          </a:p>
        </p:txBody>
      </p:sp>
      <p:sp>
        <p:nvSpPr>
          <p:cNvPr id="219" name="Avrundet rektangel 218"/>
          <p:cNvSpPr/>
          <p:nvPr/>
        </p:nvSpPr>
        <p:spPr>
          <a:xfrm>
            <a:off x="569118" y="1494752"/>
            <a:ext cx="2109649" cy="681895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/>
              <a:t>USA and Canada</a:t>
            </a:r>
          </a:p>
          <a:p>
            <a:pPr algn="ctr"/>
            <a:r>
              <a:rPr lang="en-US" sz="1200" b="1" dirty="0"/>
              <a:t>Production: 149 000 tons</a:t>
            </a:r>
          </a:p>
          <a:p>
            <a:pPr algn="ctr"/>
            <a:r>
              <a:rPr lang="en-US" sz="1200" b="1" dirty="0"/>
              <a:t>Market: 444 000 tons</a:t>
            </a:r>
          </a:p>
        </p:txBody>
      </p:sp>
      <p:sp>
        <p:nvSpPr>
          <p:cNvPr id="220" name="Avrundet rektangel 219"/>
          <p:cNvSpPr/>
          <p:nvPr/>
        </p:nvSpPr>
        <p:spPr>
          <a:xfrm>
            <a:off x="1589983" y="4808487"/>
            <a:ext cx="2047877" cy="583295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/>
              <a:t>Chile  (Latin America)</a:t>
            </a:r>
          </a:p>
          <a:p>
            <a:pPr algn="ctr"/>
            <a:r>
              <a:rPr lang="en-US" sz="1200" b="1" dirty="0"/>
              <a:t>Production: 485 000 tons</a:t>
            </a:r>
          </a:p>
          <a:p>
            <a:pPr algn="ctr"/>
            <a:r>
              <a:rPr lang="en-US" sz="1200" b="1" dirty="0"/>
              <a:t>Market: 136 000 tons</a:t>
            </a:r>
          </a:p>
        </p:txBody>
      </p:sp>
      <p:sp>
        <p:nvSpPr>
          <p:cNvPr id="221" name="Avrundet rektangel 220"/>
          <p:cNvSpPr/>
          <p:nvPr/>
        </p:nvSpPr>
        <p:spPr>
          <a:xfrm>
            <a:off x="8298654" y="5538372"/>
            <a:ext cx="2047877" cy="551444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/>
              <a:t>Australia and New Zealand</a:t>
            </a:r>
          </a:p>
          <a:p>
            <a:pPr algn="ctr"/>
            <a:r>
              <a:rPr lang="en-US" sz="1200" b="1" dirty="0"/>
              <a:t>Production: 46 000 tons</a:t>
            </a:r>
          </a:p>
          <a:p>
            <a:pPr algn="ctr"/>
            <a:r>
              <a:rPr lang="en-US" sz="1200" b="1" dirty="0"/>
              <a:t>Market: 54 000 tons</a:t>
            </a:r>
          </a:p>
        </p:txBody>
      </p:sp>
      <p:sp>
        <p:nvSpPr>
          <p:cNvPr id="223" name="Avrundet rektangel 222"/>
          <p:cNvSpPr/>
          <p:nvPr/>
        </p:nvSpPr>
        <p:spPr>
          <a:xfrm>
            <a:off x="7343775" y="833224"/>
            <a:ext cx="1752602" cy="545782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/>
              <a:t>Russia</a:t>
            </a:r>
          </a:p>
          <a:p>
            <a:pPr algn="ctr"/>
            <a:r>
              <a:rPr lang="en-US" sz="1200" b="1" dirty="0"/>
              <a:t>Production: 7 000 tons</a:t>
            </a:r>
          </a:p>
          <a:p>
            <a:pPr algn="ctr"/>
            <a:r>
              <a:rPr lang="en-US" sz="1200" b="1" dirty="0"/>
              <a:t>Market: 68 000 tons</a:t>
            </a:r>
          </a:p>
        </p:txBody>
      </p:sp>
      <p:sp>
        <p:nvSpPr>
          <p:cNvPr id="225" name="Avrundet rektangel 224"/>
          <p:cNvSpPr/>
          <p:nvPr/>
        </p:nvSpPr>
        <p:spPr>
          <a:xfrm>
            <a:off x="10449683" y="1685774"/>
            <a:ext cx="1546853" cy="735149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/>
              <a:t>Japan</a:t>
            </a:r>
          </a:p>
          <a:p>
            <a:pPr algn="ctr"/>
            <a:r>
              <a:rPr lang="en-US" sz="1200" b="1" dirty="0"/>
              <a:t>Production: 0 tons</a:t>
            </a:r>
          </a:p>
          <a:p>
            <a:pPr algn="ctr"/>
            <a:r>
              <a:rPr lang="en-US" sz="1200" b="1" dirty="0"/>
              <a:t>Market: 64 000 tons</a:t>
            </a:r>
          </a:p>
        </p:txBody>
      </p:sp>
      <p:sp>
        <p:nvSpPr>
          <p:cNvPr id="226" name="Avrundet rektangel 225"/>
          <p:cNvSpPr/>
          <p:nvPr/>
        </p:nvSpPr>
        <p:spPr>
          <a:xfrm>
            <a:off x="7971130" y="2189877"/>
            <a:ext cx="1713417" cy="651859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/>
              <a:t>Asia</a:t>
            </a:r>
          </a:p>
          <a:p>
            <a:pPr algn="ctr"/>
            <a:r>
              <a:rPr lang="en-US" sz="1200" b="1" dirty="0"/>
              <a:t>Production: 0 tons</a:t>
            </a:r>
          </a:p>
          <a:p>
            <a:pPr algn="ctr"/>
            <a:r>
              <a:rPr lang="en-US" sz="1200" b="1" dirty="0"/>
              <a:t>Market: 189 000 tons</a:t>
            </a:r>
          </a:p>
        </p:txBody>
      </p:sp>
      <p:cxnSp>
        <p:nvCxnSpPr>
          <p:cNvPr id="228" name="Rett pil 227"/>
          <p:cNvCxnSpPr>
            <a:stCxn id="217" idx="2"/>
            <a:endCxn id="251" idx="0"/>
          </p:cNvCxnSpPr>
          <p:nvPr/>
        </p:nvCxnSpPr>
        <p:spPr>
          <a:xfrm>
            <a:off x="5700711" y="818556"/>
            <a:ext cx="668632" cy="99878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0" name="Rett pil 229"/>
          <p:cNvCxnSpPr>
            <a:stCxn id="217" idx="2"/>
          </p:cNvCxnSpPr>
          <p:nvPr/>
        </p:nvCxnSpPr>
        <p:spPr>
          <a:xfrm flipH="1">
            <a:off x="2882107" y="818556"/>
            <a:ext cx="2818604" cy="110006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2" name="Avrundet rektangel 221"/>
          <p:cNvSpPr/>
          <p:nvPr/>
        </p:nvSpPr>
        <p:spPr>
          <a:xfrm>
            <a:off x="4004469" y="1455741"/>
            <a:ext cx="1849750" cy="460065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/>
              <a:t>UK and Ireland</a:t>
            </a:r>
          </a:p>
          <a:p>
            <a:pPr algn="ctr"/>
            <a:r>
              <a:rPr lang="en-US" sz="1200" b="1" dirty="0"/>
              <a:t>Production: 157 000 tons</a:t>
            </a:r>
          </a:p>
        </p:txBody>
      </p:sp>
      <p:cxnSp>
        <p:nvCxnSpPr>
          <p:cNvPr id="232" name="Rett pil 231"/>
          <p:cNvCxnSpPr>
            <a:stCxn id="217" idx="2"/>
            <a:endCxn id="225" idx="1"/>
          </p:cNvCxnSpPr>
          <p:nvPr/>
        </p:nvCxnSpPr>
        <p:spPr>
          <a:xfrm>
            <a:off x="5700711" y="818556"/>
            <a:ext cx="4748972" cy="123479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4" name="Rett pil 233"/>
          <p:cNvCxnSpPr>
            <a:stCxn id="217" idx="2"/>
          </p:cNvCxnSpPr>
          <p:nvPr/>
        </p:nvCxnSpPr>
        <p:spPr>
          <a:xfrm>
            <a:off x="5700711" y="818556"/>
            <a:ext cx="2147094" cy="132257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6" name="Rett pil 235"/>
          <p:cNvCxnSpPr/>
          <p:nvPr/>
        </p:nvCxnSpPr>
        <p:spPr>
          <a:xfrm flipV="1">
            <a:off x="9582148" y="2141131"/>
            <a:ext cx="839789" cy="308576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9" name="TekstSylinder 238"/>
          <p:cNvSpPr txBox="1"/>
          <p:nvPr/>
        </p:nvSpPr>
        <p:spPr>
          <a:xfrm>
            <a:off x="11250820" y="3414883"/>
            <a:ext cx="784189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dirty="0"/>
              <a:t>From Chile</a:t>
            </a:r>
          </a:p>
        </p:txBody>
      </p:sp>
      <p:cxnSp>
        <p:nvCxnSpPr>
          <p:cNvPr id="242" name="Rett pil 241"/>
          <p:cNvCxnSpPr>
            <a:stCxn id="220" idx="0"/>
          </p:cNvCxnSpPr>
          <p:nvPr/>
        </p:nvCxnSpPr>
        <p:spPr>
          <a:xfrm flipV="1">
            <a:off x="2613922" y="4386226"/>
            <a:ext cx="1587396" cy="42226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4" name="Rett pil 243"/>
          <p:cNvCxnSpPr>
            <a:stCxn id="220" idx="0"/>
            <a:endCxn id="123" idx="21"/>
          </p:cNvCxnSpPr>
          <p:nvPr/>
        </p:nvCxnSpPr>
        <p:spPr>
          <a:xfrm flipV="1">
            <a:off x="2613922" y="2012204"/>
            <a:ext cx="3112984" cy="279628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6" name="Rett pil 245"/>
          <p:cNvCxnSpPr>
            <a:stCxn id="220" idx="0"/>
            <a:endCxn id="157" idx="18"/>
          </p:cNvCxnSpPr>
          <p:nvPr/>
        </p:nvCxnSpPr>
        <p:spPr>
          <a:xfrm flipV="1">
            <a:off x="2613922" y="2592478"/>
            <a:ext cx="714272" cy="221600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8" name="Rett pil 247"/>
          <p:cNvCxnSpPr>
            <a:stCxn id="220" idx="0"/>
          </p:cNvCxnSpPr>
          <p:nvPr/>
        </p:nvCxnSpPr>
        <p:spPr>
          <a:xfrm flipH="1" flipV="1">
            <a:off x="1121670" y="4142396"/>
            <a:ext cx="1492252" cy="66609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9" name="TekstSylinder 248"/>
          <p:cNvSpPr txBox="1"/>
          <p:nvPr/>
        </p:nvSpPr>
        <p:spPr>
          <a:xfrm>
            <a:off x="841289" y="3923485"/>
            <a:ext cx="67518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dirty="0"/>
              <a:t>To Japan</a:t>
            </a:r>
          </a:p>
        </p:txBody>
      </p:sp>
      <p:sp>
        <p:nvSpPr>
          <p:cNvPr id="250" name="Rektangel 249"/>
          <p:cNvSpPr/>
          <p:nvPr/>
        </p:nvSpPr>
        <p:spPr>
          <a:xfrm>
            <a:off x="1687902" y="3020534"/>
            <a:ext cx="8058555" cy="1200329"/>
          </a:xfrm>
          <a:prstGeom prst="rect">
            <a:avLst/>
          </a:prstGeom>
          <a:solidFill>
            <a:schemeClr val="bg1">
              <a:lumMod val="85000"/>
              <a:alpha val="28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nb-NO" sz="3600" b="1" dirty="0"/>
              <a:t>Global produksjon av laks </a:t>
            </a:r>
            <a:r>
              <a:rPr lang="nb-NO" sz="3600" b="1" baseline="-10000" dirty="0"/>
              <a:t>~ </a:t>
            </a:r>
            <a:r>
              <a:rPr lang="nb-NO" sz="3600" b="1" dirty="0"/>
              <a:t>2,2 mill. tonn</a:t>
            </a:r>
          </a:p>
          <a:p>
            <a:pPr algn="ctr"/>
            <a:r>
              <a:rPr lang="nb-NO" sz="3600" b="1" dirty="0"/>
              <a:t>Chile og Norge </a:t>
            </a:r>
            <a:r>
              <a:rPr lang="nb-NO" sz="3600" b="1" baseline="-10000" dirty="0"/>
              <a:t>~ </a:t>
            </a:r>
            <a:r>
              <a:rPr lang="nb-NO" sz="3600" b="1" dirty="0"/>
              <a:t>75 % av produksjonen</a:t>
            </a:r>
            <a:endParaRPr lang="nb-NO" sz="3600" b="1" baseline="-10000" dirty="0"/>
          </a:p>
        </p:txBody>
      </p:sp>
      <p:sp>
        <p:nvSpPr>
          <p:cNvPr id="251" name="Avrundet rektangel 250"/>
          <p:cNvSpPr/>
          <p:nvPr/>
        </p:nvSpPr>
        <p:spPr>
          <a:xfrm>
            <a:off x="5716379" y="1817340"/>
            <a:ext cx="1305927" cy="372538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/>
              <a:t>EU market: </a:t>
            </a:r>
          </a:p>
          <a:p>
            <a:pPr algn="ctr"/>
            <a:r>
              <a:rPr lang="en-US" sz="1200" b="1" dirty="0"/>
              <a:t>1 022 000 tons</a:t>
            </a:r>
          </a:p>
        </p:txBody>
      </p:sp>
      <p:cxnSp>
        <p:nvCxnSpPr>
          <p:cNvPr id="255" name="Rett pil 254"/>
          <p:cNvCxnSpPr>
            <a:stCxn id="222" idx="3"/>
            <a:endCxn id="75" idx="16"/>
          </p:cNvCxnSpPr>
          <p:nvPr/>
        </p:nvCxnSpPr>
        <p:spPr>
          <a:xfrm>
            <a:off x="5854219" y="1685774"/>
            <a:ext cx="371162" cy="10528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6" name="TekstSylinder 255"/>
          <p:cNvSpPr txBox="1"/>
          <p:nvPr/>
        </p:nvSpPr>
        <p:spPr>
          <a:xfrm>
            <a:off x="0" y="6598439"/>
            <a:ext cx="4224233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Source: Marine Harvest Salmon Farming Industry Handbook 2017/ </a:t>
            </a:r>
            <a:r>
              <a:rPr lang="en-US" sz="1050" dirty="0" err="1"/>
              <a:t>Kontali</a:t>
            </a:r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1150742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F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>
            <a:extLst>
              <a:ext uri="{FF2B5EF4-FFF2-40B4-BE49-F238E27FC236}">
                <a16:creationId xmlns:a16="http://schemas.microsoft.com/office/drawing/2014/main" id="{C33123BE-C01F-4EE0-B280-4826394BAF92}"/>
              </a:ext>
            </a:extLst>
          </p:cNvPr>
          <p:cNvSpPr/>
          <p:nvPr/>
        </p:nvSpPr>
        <p:spPr>
          <a:xfrm>
            <a:off x="3714110" y="891562"/>
            <a:ext cx="8477890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nb-NO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nb-NO" sz="3200" dirty="0">
                <a:solidFill>
                  <a:schemeClr val="bg1"/>
                </a:solidFill>
              </a:rPr>
              <a:t>Aktiviteter fra hele </a:t>
            </a:r>
            <a:r>
              <a:rPr lang="nb-NO" sz="3200" dirty="0" err="1">
                <a:solidFill>
                  <a:schemeClr val="bg1"/>
                </a:solidFill>
              </a:rPr>
              <a:t>matsystemet</a:t>
            </a:r>
            <a:r>
              <a:rPr lang="nb-NO" sz="3200" dirty="0">
                <a:solidFill>
                  <a:schemeClr val="bg1"/>
                </a:solidFill>
              </a:rPr>
              <a:t> står for </a:t>
            </a:r>
          </a:p>
          <a:p>
            <a:pPr algn="ctr"/>
            <a:r>
              <a:rPr lang="nb-NO" sz="3200" b="1" dirty="0">
                <a:solidFill>
                  <a:schemeClr val="bg1"/>
                </a:solidFill>
              </a:rPr>
              <a:t>21 til 37 prosent </a:t>
            </a:r>
          </a:p>
          <a:p>
            <a:pPr algn="ctr"/>
            <a:r>
              <a:rPr lang="nb-NO" sz="3200" dirty="0">
                <a:solidFill>
                  <a:schemeClr val="bg1"/>
                </a:solidFill>
              </a:rPr>
              <a:t>av de totale menneskeskapte klimagassutslipp</a:t>
            </a:r>
          </a:p>
          <a:p>
            <a:endParaRPr lang="nb-NO" sz="3200" dirty="0">
              <a:solidFill>
                <a:schemeClr val="bg1"/>
              </a:solidFill>
            </a:endParaRPr>
          </a:p>
          <a:p>
            <a:endParaRPr lang="nb-NO" sz="3200" dirty="0">
              <a:solidFill>
                <a:schemeClr val="bg1"/>
              </a:solidFill>
            </a:endParaRPr>
          </a:p>
          <a:p>
            <a:endParaRPr lang="nb-NO" sz="3200" dirty="0">
              <a:solidFill>
                <a:schemeClr val="bg1"/>
              </a:solidFill>
            </a:endParaRPr>
          </a:p>
          <a:p>
            <a:pPr algn="ctr"/>
            <a:r>
              <a:rPr lang="nb-NO" sz="3200" b="1" dirty="0">
                <a:solidFill>
                  <a:schemeClr val="bg1"/>
                </a:solidFill>
              </a:rPr>
              <a:t>25 til 30 prosent </a:t>
            </a:r>
          </a:p>
          <a:p>
            <a:pPr algn="ctr"/>
            <a:r>
              <a:rPr lang="nb-NO" sz="3200" dirty="0">
                <a:solidFill>
                  <a:schemeClr val="bg1"/>
                </a:solidFill>
              </a:rPr>
              <a:t>av all mat produsert for mennesker </a:t>
            </a:r>
            <a:r>
              <a:rPr lang="nb-NO" sz="3200" b="1" dirty="0">
                <a:solidFill>
                  <a:schemeClr val="bg1"/>
                </a:solidFill>
              </a:rPr>
              <a:t>blir ikke spist</a:t>
            </a:r>
          </a:p>
          <a:p>
            <a:endParaRPr lang="nb-NO" sz="3200" dirty="0">
              <a:solidFill>
                <a:schemeClr val="bg1"/>
              </a:solidFill>
            </a:endParaRPr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533E2866-A37F-4999-8804-E952BE8B21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306" y="1054306"/>
            <a:ext cx="3600804" cy="469127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92767021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sz="quarter" idx="15"/>
          </p:nvPr>
        </p:nvSpPr>
        <p:spPr>
          <a:xfrm>
            <a:off x="4609322" y="70596"/>
            <a:ext cx="7582678" cy="6858000"/>
          </a:xfrm>
          <a:solidFill>
            <a:srgbClr val="7D9AAA"/>
          </a:solidFill>
        </p:spPr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0" y="2461810"/>
            <a:ext cx="4609322" cy="2699923"/>
          </a:xfrm>
        </p:spPr>
        <p:txBody>
          <a:bodyPr/>
          <a:lstStyle/>
          <a:p>
            <a:pPr algn="ctr"/>
            <a:r>
              <a:rPr lang="en-US" sz="4000" dirty="0" err="1"/>
              <a:t>Havbruk</a:t>
            </a:r>
            <a:r>
              <a:rPr lang="en-US" sz="4000" dirty="0"/>
              <a:t> </a:t>
            </a:r>
            <a:r>
              <a:rPr lang="en-US" sz="4000" dirty="0" err="1"/>
              <a:t>flytter</a:t>
            </a:r>
            <a:r>
              <a:rPr lang="en-US" sz="4000" dirty="0"/>
              <a:t> </a:t>
            </a:r>
            <a:r>
              <a:rPr lang="en-US" sz="4000" dirty="0" err="1"/>
              <a:t>på</a:t>
            </a:r>
            <a:r>
              <a:rPr lang="en-US" sz="4000" dirty="0"/>
              <a:t> land, </a:t>
            </a:r>
            <a:br>
              <a:rPr lang="en-US" sz="4000" dirty="0"/>
            </a:br>
            <a:r>
              <a:rPr lang="en-US" sz="4000" dirty="0" err="1"/>
              <a:t>lukkes</a:t>
            </a:r>
            <a:r>
              <a:rPr lang="en-US" sz="4000" dirty="0"/>
              <a:t> </a:t>
            </a:r>
            <a:r>
              <a:rPr lang="en-US" sz="4000" dirty="0" err="1"/>
              <a:t>inne</a:t>
            </a:r>
            <a:r>
              <a:rPr lang="en-US" sz="4000" dirty="0"/>
              <a:t> </a:t>
            </a:r>
            <a:r>
              <a:rPr lang="en-US" sz="4000" dirty="0" err="1"/>
              <a:t>i</a:t>
            </a:r>
            <a:r>
              <a:rPr lang="en-US" sz="4000" dirty="0"/>
              <a:t> </a:t>
            </a:r>
            <a:r>
              <a:rPr lang="en-US" sz="4000" dirty="0" err="1"/>
              <a:t>sjø</a:t>
            </a:r>
            <a:r>
              <a:rPr lang="en-US" sz="4000" dirty="0"/>
              <a:t> </a:t>
            </a:r>
            <a:br>
              <a:rPr lang="en-US" sz="4000" dirty="0"/>
            </a:br>
            <a:r>
              <a:rPr lang="en-US" sz="4000" dirty="0" err="1"/>
              <a:t>og</a:t>
            </a:r>
            <a:r>
              <a:rPr lang="en-US" sz="4000" dirty="0"/>
              <a:t> </a:t>
            </a:r>
            <a:r>
              <a:rPr lang="en-US" sz="4000" dirty="0" err="1"/>
              <a:t>til</a:t>
            </a:r>
            <a:r>
              <a:rPr lang="en-US" sz="4000" dirty="0"/>
              <a:t> </a:t>
            </a:r>
            <a:r>
              <a:rPr lang="en-US" sz="4000" dirty="0" err="1"/>
              <a:t>havs</a:t>
            </a:r>
            <a:br>
              <a:rPr lang="en-US" sz="4000" dirty="0"/>
            </a:br>
            <a:br>
              <a:rPr lang="en-US" sz="4000" dirty="0"/>
            </a:br>
            <a:br>
              <a:rPr lang="en-US" sz="4000" dirty="0"/>
            </a:br>
            <a:br>
              <a:rPr lang="en-US" sz="4000" dirty="0"/>
            </a:br>
            <a:r>
              <a:rPr lang="en-US" sz="4000" dirty="0" err="1"/>
              <a:t>Paradigmeskifte</a:t>
            </a:r>
            <a:endParaRPr lang="nn-NO" sz="4000" dirty="0"/>
          </a:p>
        </p:txBody>
      </p:sp>
      <p:pic>
        <p:nvPicPr>
          <p:cNvPr id="15" name="Bilde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85040" y="4917813"/>
            <a:ext cx="3519663" cy="1776126"/>
          </a:xfrm>
          <a:prstGeom prst="rect">
            <a:avLst/>
          </a:prstGeom>
        </p:spPr>
      </p:pic>
      <p:pic>
        <p:nvPicPr>
          <p:cNvPr id="16" name="Bilde 7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85040" y="523600"/>
            <a:ext cx="3062012" cy="1776126"/>
          </a:xfrm>
          <a:prstGeom prst="rect">
            <a:avLst/>
          </a:prstGeom>
        </p:spPr>
      </p:pic>
      <p:pic>
        <p:nvPicPr>
          <p:cNvPr id="17" name="Bilde 13">
            <a:extLst>
              <a:ext uri="{FF2B5EF4-FFF2-40B4-BE49-F238E27FC236}">
                <a16:creationId xmlns:a16="http://schemas.microsoft.com/office/drawing/2014/main" id="{E2123330-C09B-472E-8E19-39F6E5110EB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61538" b="60222"/>
          <a:stretch/>
        </p:blipFill>
        <p:spPr>
          <a:xfrm>
            <a:off x="4977700" y="478970"/>
            <a:ext cx="2645124" cy="1865386"/>
          </a:xfrm>
          <a:prstGeom prst="rect">
            <a:avLst/>
          </a:prstGeom>
        </p:spPr>
      </p:pic>
      <p:pic>
        <p:nvPicPr>
          <p:cNvPr id="19" name="Bilde 14">
            <a:extLst>
              <a:ext uri="{FF2B5EF4-FFF2-40B4-BE49-F238E27FC236}">
                <a16:creationId xmlns:a16="http://schemas.microsoft.com/office/drawing/2014/main" id="{DBFA0E93-CE33-41B4-AF96-28FAB2B7D4A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17053"/>
          <a:stretch/>
        </p:blipFill>
        <p:spPr>
          <a:xfrm>
            <a:off x="4958036" y="2628794"/>
            <a:ext cx="2684451" cy="1820452"/>
          </a:xfrm>
          <a:prstGeom prst="rect">
            <a:avLst/>
          </a:prstGeom>
        </p:spPr>
      </p:pic>
      <p:pic>
        <p:nvPicPr>
          <p:cNvPr id="20" name="Bilde 3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85040" y="2628794"/>
            <a:ext cx="3168283" cy="1781351"/>
          </a:xfrm>
          <a:prstGeom prst="rect">
            <a:avLst/>
          </a:prstGeom>
        </p:spPr>
      </p:pic>
      <p:sp>
        <p:nvSpPr>
          <p:cNvPr id="2" name="TekstSylinder 1">
            <a:extLst>
              <a:ext uri="{FF2B5EF4-FFF2-40B4-BE49-F238E27FC236}">
                <a16:creationId xmlns:a16="http://schemas.microsoft.com/office/drawing/2014/main" id="{142AC987-BE05-4AB8-B5F0-45859D04524F}"/>
              </a:ext>
            </a:extLst>
          </p:cNvPr>
          <p:cNvSpPr txBox="1"/>
          <p:nvPr/>
        </p:nvSpPr>
        <p:spPr>
          <a:xfrm>
            <a:off x="4510397" y="4880577"/>
            <a:ext cx="381844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3600" b="1" u="sng" dirty="0">
                <a:solidFill>
                  <a:srgbClr val="002060"/>
                </a:solidFill>
              </a:rPr>
              <a:t>Fiskens biologi </a:t>
            </a:r>
          </a:p>
          <a:p>
            <a:pPr algn="ctr"/>
            <a:r>
              <a:rPr lang="nb-NO" sz="3200" b="1" dirty="0">
                <a:solidFill>
                  <a:srgbClr val="002060"/>
                </a:solidFill>
              </a:rPr>
              <a:t>må styre teknologiutviklingen</a:t>
            </a:r>
          </a:p>
        </p:txBody>
      </p:sp>
    </p:spTree>
    <p:extLst>
      <p:ext uri="{BB962C8B-B14F-4D97-AF65-F5344CB8AC3E}">
        <p14:creationId xmlns:p14="http://schemas.microsoft.com/office/powerpoint/2010/main" val="268793240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</p:spPr>
        <p:txBody>
          <a:bodyPr>
            <a:normAutofit/>
          </a:bodyPr>
          <a:lstStyle/>
          <a:p>
            <a:pPr algn="ctr"/>
            <a:r>
              <a:rPr lang="en-US" sz="4400" b="0" dirty="0" err="1"/>
              <a:t>Klimaendringer</a:t>
            </a:r>
            <a:r>
              <a:rPr lang="en-US" sz="4400" b="0" dirty="0"/>
              <a:t> – </a:t>
            </a:r>
            <a:r>
              <a:rPr lang="en-US" sz="4400" b="0" dirty="0" err="1"/>
              <a:t>risikofaktorer</a:t>
            </a:r>
            <a:r>
              <a:rPr lang="en-US" sz="4400" b="0" dirty="0"/>
              <a:t> for </a:t>
            </a:r>
            <a:r>
              <a:rPr lang="en-US" sz="4400" b="0" dirty="0" err="1"/>
              <a:t>oppdrett</a:t>
            </a:r>
            <a:endParaRPr lang="en-US" sz="4400" b="0" dirty="0"/>
          </a:p>
        </p:txBody>
      </p:sp>
      <p:graphicFrame>
        <p:nvGraphicFramePr>
          <p:cNvPr id="19" name="Diagram 18"/>
          <p:cNvGraphicFramePr/>
          <p:nvPr>
            <p:extLst>
              <p:ext uri="{D42A27DB-BD31-4B8C-83A1-F6EECF244321}">
                <p14:modId xmlns:p14="http://schemas.microsoft.com/office/powerpoint/2010/main" val="3234908388"/>
              </p:ext>
            </p:extLst>
          </p:nvPr>
        </p:nvGraphicFramePr>
        <p:xfrm>
          <a:off x="128789" y="1155225"/>
          <a:ext cx="11912957" cy="428559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8" name="Picture Placeholder 34">
            <a:extLst>
              <a:ext uri="{FF2B5EF4-FFF2-40B4-BE49-F238E27FC236}">
                <a16:creationId xmlns:a16="http://schemas.microsoft.com/office/drawing/2014/main" id="{1E236305-A54F-4260-A7E3-E3D41F5D2882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80" t="27675" r="10612" b="268"/>
          <a:stretch/>
        </p:blipFill>
        <p:spPr>
          <a:xfrm>
            <a:off x="9579934" y="1368095"/>
            <a:ext cx="2164099" cy="198441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27750"/>
            <a:ext cx="624823" cy="730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581258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uppe 8">
            <a:extLst>
              <a:ext uri="{FF2B5EF4-FFF2-40B4-BE49-F238E27FC236}">
                <a16:creationId xmlns:a16="http://schemas.microsoft.com/office/drawing/2014/main" id="{0F6020A8-06D7-42F9-A8AD-30E85928D2CB}"/>
              </a:ext>
            </a:extLst>
          </p:cNvPr>
          <p:cNvGrpSpPr/>
          <p:nvPr/>
        </p:nvGrpSpPr>
        <p:grpSpPr>
          <a:xfrm>
            <a:off x="1939970" y="1952035"/>
            <a:ext cx="4921437" cy="3710880"/>
            <a:chOff x="6837449" y="116932"/>
            <a:chExt cx="4921437" cy="3710880"/>
          </a:xfrm>
        </p:grpSpPr>
        <p:grpSp>
          <p:nvGrpSpPr>
            <p:cNvPr id="7" name="Gruppe 6">
              <a:extLst>
                <a:ext uri="{FF2B5EF4-FFF2-40B4-BE49-F238E27FC236}">
                  <a16:creationId xmlns:a16="http://schemas.microsoft.com/office/drawing/2014/main" id="{A1F48B8C-C379-4205-A640-17E7570544D2}"/>
                </a:ext>
              </a:extLst>
            </p:cNvPr>
            <p:cNvGrpSpPr/>
            <p:nvPr/>
          </p:nvGrpSpPr>
          <p:grpSpPr>
            <a:xfrm>
              <a:off x="6837449" y="116932"/>
              <a:ext cx="4921437" cy="3710880"/>
              <a:chOff x="7475165" y="0"/>
              <a:chExt cx="4921437" cy="3710880"/>
            </a:xfrm>
          </p:grpSpPr>
          <p:sp>
            <p:nvSpPr>
              <p:cNvPr id="28" name="Freeform 33">
                <a:extLst>
                  <a:ext uri="{FF2B5EF4-FFF2-40B4-BE49-F238E27FC236}">
                    <a16:creationId xmlns:a16="http://schemas.microsoft.com/office/drawing/2014/main" id="{406C3057-6CD5-45B8-AEE0-24CD9B8FA337}"/>
                  </a:ext>
                </a:extLst>
              </p:cNvPr>
              <p:cNvSpPr/>
              <p:nvPr/>
            </p:nvSpPr>
            <p:spPr>
              <a:xfrm>
                <a:off x="7505809" y="0"/>
                <a:ext cx="4782065" cy="3700901"/>
              </a:xfrm>
              <a:custGeom>
                <a:avLst/>
                <a:gdLst>
                  <a:gd name="connsiteX0" fmla="*/ 0 w 4782065"/>
                  <a:gd name="connsiteY0" fmla="*/ 3700901 h 3700901"/>
                  <a:gd name="connsiteX1" fmla="*/ 939113 w 4782065"/>
                  <a:gd name="connsiteY1" fmla="*/ 1983312 h 3700901"/>
                  <a:gd name="connsiteX2" fmla="*/ 1779373 w 4782065"/>
                  <a:gd name="connsiteY2" fmla="*/ 747636 h 3700901"/>
                  <a:gd name="connsiteX3" fmla="*/ 2533135 w 4782065"/>
                  <a:gd name="connsiteY3" fmla="*/ 117442 h 3700901"/>
                  <a:gd name="connsiteX4" fmla="*/ 2990335 w 4782065"/>
                  <a:gd name="connsiteY4" fmla="*/ 80371 h 3700901"/>
                  <a:gd name="connsiteX5" fmla="*/ 3595816 w 4782065"/>
                  <a:gd name="connsiteY5" fmla="*/ 970058 h 3700901"/>
                  <a:gd name="connsiteX6" fmla="*/ 3941805 w 4782065"/>
                  <a:gd name="connsiteY6" fmla="*/ 2032739 h 3700901"/>
                  <a:gd name="connsiteX7" fmla="*/ 4782065 w 4782065"/>
                  <a:gd name="connsiteY7" fmla="*/ 3688544 h 37009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782065" h="3700901">
                    <a:moveTo>
                      <a:pt x="0" y="3700901"/>
                    </a:moveTo>
                    <a:cubicBezTo>
                      <a:pt x="321275" y="3088212"/>
                      <a:pt x="642551" y="2475523"/>
                      <a:pt x="939113" y="1983312"/>
                    </a:cubicBezTo>
                    <a:cubicBezTo>
                      <a:pt x="1235675" y="1491101"/>
                      <a:pt x="1513703" y="1058614"/>
                      <a:pt x="1779373" y="747636"/>
                    </a:cubicBezTo>
                    <a:cubicBezTo>
                      <a:pt x="2045043" y="436658"/>
                      <a:pt x="2331308" y="228653"/>
                      <a:pt x="2533135" y="117442"/>
                    </a:cubicBezTo>
                    <a:cubicBezTo>
                      <a:pt x="2734962" y="6231"/>
                      <a:pt x="2813222" y="-61732"/>
                      <a:pt x="2990335" y="80371"/>
                    </a:cubicBezTo>
                    <a:cubicBezTo>
                      <a:pt x="3167448" y="222474"/>
                      <a:pt x="3437238" y="644663"/>
                      <a:pt x="3595816" y="970058"/>
                    </a:cubicBezTo>
                    <a:cubicBezTo>
                      <a:pt x="3754394" y="1295453"/>
                      <a:pt x="3744097" y="1579658"/>
                      <a:pt x="3941805" y="2032739"/>
                    </a:cubicBezTo>
                    <a:cubicBezTo>
                      <a:pt x="4139513" y="2485820"/>
                      <a:pt x="4460789" y="3087182"/>
                      <a:pt x="4782065" y="3688544"/>
                    </a:cubicBezTo>
                  </a:path>
                </a:pathLst>
              </a:custGeom>
              <a:solidFill>
                <a:schemeClr val="accent1">
                  <a:lumMod val="20000"/>
                  <a:lumOff val="80000"/>
                </a:schemeClr>
              </a:solidFill>
              <a:ln w="3810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 dirty="0"/>
              </a:p>
            </p:txBody>
          </p:sp>
          <p:sp>
            <p:nvSpPr>
              <p:cNvPr id="4" name="Rektangel 3">
                <a:extLst>
                  <a:ext uri="{FF2B5EF4-FFF2-40B4-BE49-F238E27FC236}">
                    <a16:creationId xmlns:a16="http://schemas.microsoft.com/office/drawing/2014/main" id="{6F26EF53-EF62-4B9B-A9C5-FF6120CAC307}"/>
                  </a:ext>
                </a:extLst>
              </p:cNvPr>
              <p:cNvSpPr/>
              <p:nvPr/>
            </p:nvSpPr>
            <p:spPr>
              <a:xfrm>
                <a:off x="7475165" y="804650"/>
                <a:ext cx="1697594" cy="290623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 dirty="0"/>
              </a:p>
            </p:txBody>
          </p:sp>
          <p:sp>
            <p:nvSpPr>
              <p:cNvPr id="30" name="Rektangel 29">
                <a:extLst>
                  <a:ext uri="{FF2B5EF4-FFF2-40B4-BE49-F238E27FC236}">
                    <a16:creationId xmlns:a16="http://schemas.microsoft.com/office/drawing/2014/main" id="{44456DEE-1941-49DB-A0AF-A326FAFF1C94}"/>
                  </a:ext>
                </a:extLst>
              </p:cNvPr>
              <p:cNvSpPr/>
              <p:nvPr/>
            </p:nvSpPr>
            <p:spPr>
              <a:xfrm>
                <a:off x="11141109" y="800965"/>
                <a:ext cx="1255493" cy="290622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</p:grpSp>
        <p:sp>
          <p:nvSpPr>
            <p:cNvPr id="8" name="TekstSylinder 7">
              <a:extLst>
                <a:ext uri="{FF2B5EF4-FFF2-40B4-BE49-F238E27FC236}">
                  <a16:creationId xmlns:a16="http://schemas.microsoft.com/office/drawing/2014/main" id="{E0F0749E-34A7-4EA7-92E8-A406EEEBBEBE}"/>
                </a:ext>
              </a:extLst>
            </p:cNvPr>
            <p:cNvSpPr txBox="1"/>
            <p:nvPr/>
          </p:nvSpPr>
          <p:spPr>
            <a:xfrm>
              <a:off x="8595988" y="1967382"/>
              <a:ext cx="1839287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b-NO" b="1" dirty="0"/>
                <a:t>Optimal temperatur for laks</a:t>
              </a:r>
            </a:p>
          </p:txBody>
        </p:sp>
      </p:grpSp>
      <p:sp>
        <p:nvSpPr>
          <p:cNvPr id="6" name="Left-Up Arrow 5"/>
          <p:cNvSpPr/>
          <p:nvPr/>
        </p:nvSpPr>
        <p:spPr>
          <a:xfrm flipH="1">
            <a:off x="1893447" y="1068124"/>
            <a:ext cx="6042237" cy="4702264"/>
          </a:xfrm>
          <a:prstGeom prst="leftUpArrow">
            <a:avLst>
              <a:gd name="adj1" fmla="val 70"/>
              <a:gd name="adj2" fmla="val 2303"/>
              <a:gd name="adj3" fmla="val 719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2" name="TextBox 11"/>
          <p:cNvSpPr txBox="1"/>
          <p:nvPr/>
        </p:nvSpPr>
        <p:spPr>
          <a:xfrm>
            <a:off x="1961301" y="5689721"/>
            <a:ext cx="57209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/>
              <a:t>0 	    5   	     10  	        15 	         20 	        25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129334" y="6099370"/>
            <a:ext cx="50379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2000" b="1" dirty="0"/>
              <a:t>Temperatur</a:t>
            </a:r>
          </a:p>
        </p:txBody>
      </p:sp>
      <p:cxnSp>
        <p:nvCxnSpPr>
          <p:cNvPr id="17" name="Straight Arrow Connector 16"/>
          <p:cNvCxnSpPr>
            <a:cxnSpLocks/>
          </p:cNvCxnSpPr>
          <p:nvPr/>
        </p:nvCxnSpPr>
        <p:spPr>
          <a:xfrm flipH="1">
            <a:off x="6731251" y="5078943"/>
            <a:ext cx="325708" cy="573538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6820797" y="4755332"/>
            <a:ext cx="17441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b="1" dirty="0"/>
              <a:t>Maximum</a:t>
            </a:r>
          </a:p>
        </p:txBody>
      </p:sp>
      <p:cxnSp>
        <p:nvCxnSpPr>
          <p:cNvPr id="19" name="Straight Arrow Connector 18"/>
          <p:cNvCxnSpPr>
            <a:cxnSpLocks/>
          </p:cNvCxnSpPr>
          <p:nvPr/>
        </p:nvCxnSpPr>
        <p:spPr>
          <a:xfrm>
            <a:off x="1627911" y="5083450"/>
            <a:ext cx="265536" cy="553721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612115" y="4703207"/>
            <a:ext cx="17441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b="1" dirty="0"/>
              <a:t>Minimum</a:t>
            </a:r>
          </a:p>
        </p:txBody>
      </p:sp>
      <p:sp>
        <p:nvSpPr>
          <p:cNvPr id="23" name="TextBox 22"/>
          <p:cNvSpPr txBox="1"/>
          <p:nvPr/>
        </p:nvSpPr>
        <p:spPr>
          <a:xfrm rot="16200000">
            <a:off x="231828" y="3211744"/>
            <a:ext cx="30031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2000" b="1" dirty="0" err="1"/>
              <a:t>Performance</a:t>
            </a:r>
            <a:r>
              <a:rPr lang="nb-NO" sz="2000" b="1" dirty="0"/>
              <a:t>/</a:t>
            </a:r>
            <a:r>
              <a:rPr lang="nb-NO" sz="2000" b="1" dirty="0" err="1"/>
              <a:t>growth</a:t>
            </a:r>
            <a:endParaRPr lang="nb-NO" sz="2000" b="1" dirty="0"/>
          </a:p>
        </p:txBody>
      </p:sp>
      <p:cxnSp>
        <p:nvCxnSpPr>
          <p:cNvPr id="29" name="Straight Connector 28"/>
          <p:cNvCxnSpPr>
            <a:cxnSpLocks/>
            <a:stCxn id="34" idx="6"/>
          </p:cNvCxnSpPr>
          <p:nvPr/>
        </p:nvCxnSpPr>
        <p:spPr>
          <a:xfrm flipH="1">
            <a:off x="5893558" y="3996676"/>
            <a:ext cx="21049" cy="169304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Freeform 33"/>
          <p:cNvSpPr/>
          <p:nvPr/>
        </p:nvSpPr>
        <p:spPr>
          <a:xfrm>
            <a:off x="1972802" y="1963937"/>
            <a:ext cx="4782065" cy="3700901"/>
          </a:xfrm>
          <a:custGeom>
            <a:avLst/>
            <a:gdLst>
              <a:gd name="connsiteX0" fmla="*/ 0 w 4782065"/>
              <a:gd name="connsiteY0" fmla="*/ 3700901 h 3700901"/>
              <a:gd name="connsiteX1" fmla="*/ 939113 w 4782065"/>
              <a:gd name="connsiteY1" fmla="*/ 1983312 h 3700901"/>
              <a:gd name="connsiteX2" fmla="*/ 1779373 w 4782065"/>
              <a:gd name="connsiteY2" fmla="*/ 747636 h 3700901"/>
              <a:gd name="connsiteX3" fmla="*/ 2533135 w 4782065"/>
              <a:gd name="connsiteY3" fmla="*/ 117442 h 3700901"/>
              <a:gd name="connsiteX4" fmla="*/ 2990335 w 4782065"/>
              <a:gd name="connsiteY4" fmla="*/ 80371 h 3700901"/>
              <a:gd name="connsiteX5" fmla="*/ 3595816 w 4782065"/>
              <a:gd name="connsiteY5" fmla="*/ 970058 h 3700901"/>
              <a:gd name="connsiteX6" fmla="*/ 3941805 w 4782065"/>
              <a:gd name="connsiteY6" fmla="*/ 2032739 h 3700901"/>
              <a:gd name="connsiteX7" fmla="*/ 4782065 w 4782065"/>
              <a:gd name="connsiteY7" fmla="*/ 3688544 h 3700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782065" h="3700901">
                <a:moveTo>
                  <a:pt x="0" y="3700901"/>
                </a:moveTo>
                <a:cubicBezTo>
                  <a:pt x="321275" y="3088212"/>
                  <a:pt x="642551" y="2475523"/>
                  <a:pt x="939113" y="1983312"/>
                </a:cubicBezTo>
                <a:cubicBezTo>
                  <a:pt x="1235675" y="1491101"/>
                  <a:pt x="1513703" y="1058614"/>
                  <a:pt x="1779373" y="747636"/>
                </a:cubicBezTo>
                <a:cubicBezTo>
                  <a:pt x="2045043" y="436658"/>
                  <a:pt x="2331308" y="228653"/>
                  <a:pt x="2533135" y="117442"/>
                </a:cubicBezTo>
                <a:cubicBezTo>
                  <a:pt x="2734962" y="6231"/>
                  <a:pt x="2813222" y="-61732"/>
                  <a:pt x="2990335" y="80371"/>
                </a:cubicBezTo>
                <a:cubicBezTo>
                  <a:pt x="3167448" y="222474"/>
                  <a:pt x="3437238" y="644663"/>
                  <a:pt x="3595816" y="970058"/>
                </a:cubicBezTo>
                <a:cubicBezTo>
                  <a:pt x="3754394" y="1295453"/>
                  <a:pt x="3744097" y="1579658"/>
                  <a:pt x="3941805" y="2032739"/>
                </a:cubicBezTo>
                <a:cubicBezTo>
                  <a:pt x="4139513" y="2485820"/>
                  <a:pt x="4460789" y="3087182"/>
                  <a:pt x="4782065" y="3688544"/>
                </a:cubicBezTo>
              </a:path>
            </a:pathLst>
          </a:cu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cxnSp>
        <p:nvCxnSpPr>
          <p:cNvPr id="37" name="Straight Connector 36"/>
          <p:cNvCxnSpPr>
            <a:cxnSpLocks/>
          </p:cNvCxnSpPr>
          <p:nvPr/>
        </p:nvCxnSpPr>
        <p:spPr>
          <a:xfrm flipH="1">
            <a:off x="2878023" y="3973912"/>
            <a:ext cx="21049" cy="169304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>
            <a:cxnSpLocks/>
          </p:cNvCxnSpPr>
          <p:nvPr/>
        </p:nvCxnSpPr>
        <p:spPr>
          <a:xfrm flipH="1">
            <a:off x="2129335" y="4433671"/>
            <a:ext cx="759676" cy="115246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>
            <a:cxnSpLocks/>
          </p:cNvCxnSpPr>
          <p:nvPr/>
        </p:nvCxnSpPr>
        <p:spPr>
          <a:xfrm flipH="1">
            <a:off x="2315188" y="4868172"/>
            <a:ext cx="416996" cy="67095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>
            <a:cxnSpLocks/>
          </p:cNvCxnSpPr>
          <p:nvPr/>
        </p:nvCxnSpPr>
        <p:spPr>
          <a:xfrm flipH="1">
            <a:off x="2467041" y="5138902"/>
            <a:ext cx="297649" cy="45402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>
            <a:cxnSpLocks/>
          </p:cNvCxnSpPr>
          <p:nvPr/>
        </p:nvCxnSpPr>
        <p:spPr>
          <a:xfrm flipH="1">
            <a:off x="2605770" y="5373047"/>
            <a:ext cx="180596" cy="24735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>
            <a:cxnSpLocks/>
          </p:cNvCxnSpPr>
          <p:nvPr/>
        </p:nvCxnSpPr>
        <p:spPr>
          <a:xfrm flipH="1" flipV="1">
            <a:off x="6025328" y="4618498"/>
            <a:ext cx="515896" cy="97443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>
            <a:cxnSpLocks/>
          </p:cNvCxnSpPr>
          <p:nvPr/>
        </p:nvCxnSpPr>
        <p:spPr>
          <a:xfrm flipH="1" flipV="1">
            <a:off x="5932486" y="4913357"/>
            <a:ext cx="435010" cy="62633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>
            <a:cxnSpLocks/>
          </p:cNvCxnSpPr>
          <p:nvPr/>
        </p:nvCxnSpPr>
        <p:spPr>
          <a:xfrm flipH="1" flipV="1">
            <a:off x="5944663" y="5201276"/>
            <a:ext cx="257892" cy="41441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>
            <a:cxnSpLocks/>
          </p:cNvCxnSpPr>
          <p:nvPr/>
        </p:nvCxnSpPr>
        <p:spPr>
          <a:xfrm flipH="1" flipV="1">
            <a:off x="5884463" y="5373002"/>
            <a:ext cx="116440" cy="20549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Picture 19">
            <a:extLst>
              <a:ext uri="{FF2B5EF4-FFF2-40B4-BE49-F238E27FC236}">
                <a16:creationId xmlns:a16="http://schemas.microsoft.com/office/drawing/2014/main" id="{8A9ABBC2-878B-4CAC-9F33-AA3881F4159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498" y="6310312"/>
            <a:ext cx="468617" cy="547688"/>
          </a:xfrm>
          <a:prstGeom prst="rect">
            <a:avLst/>
          </a:prstGeom>
        </p:spPr>
      </p:pic>
      <p:pic>
        <p:nvPicPr>
          <p:cNvPr id="32" name="Picture Placeholder 33">
            <a:extLst>
              <a:ext uri="{FF2B5EF4-FFF2-40B4-BE49-F238E27FC236}">
                <a16:creationId xmlns:a16="http://schemas.microsoft.com/office/drawing/2014/main" id="{8ACEF71B-046E-4133-8BFD-001952E020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513566" y="1765997"/>
            <a:ext cx="2514273" cy="2514272"/>
          </a:xfrm>
          <a:prstGeom prst="ellipse">
            <a:avLst/>
          </a:prstGeom>
        </p:spPr>
      </p:pic>
      <p:sp>
        <p:nvSpPr>
          <p:cNvPr id="3" name="TekstSylinder 2">
            <a:extLst>
              <a:ext uri="{FF2B5EF4-FFF2-40B4-BE49-F238E27FC236}">
                <a16:creationId xmlns:a16="http://schemas.microsoft.com/office/drawing/2014/main" id="{F5AFDEF8-0A8E-48CE-A785-E539A3D0032D}"/>
              </a:ext>
            </a:extLst>
          </p:cNvPr>
          <p:cNvSpPr txBox="1"/>
          <p:nvPr/>
        </p:nvSpPr>
        <p:spPr>
          <a:xfrm>
            <a:off x="1207677" y="251457"/>
            <a:ext cx="106670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3600" dirty="0">
                <a:solidFill>
                  <a:srgbClr val="0070C0"/>
                </a:solidFill>
              </a:rPr>
              <a:t>Hvor skal oppdrett skje når miljøforhold i vannet endres</a:t>
            </a:r>
          </a:p>
        </p:txBody>
      </p:sp>
      <p:sp>
        <p:nvSpPr>
          <p:cNvPr id="33" name="Flowchart: Connector 10">
            <a:extLst>
              <a:ext uri="{FF2B5EF4-FFF2-40B4-BE49-F238E27FC236}">
                <a16:creationId xmlns:a16="http://schemas.microsoft.com/office/drawing/2014/main" id="{5EBA2424-10E2-4646-B064-7669BB230EAF}"/>
              </a:ext>
            </a:extLst>
          </p:cNvPr>
          <p:cNvSpPr/>
          <p:nvPr/>
        </p:nvSpPr>
        <p:spPr>
          <a:xfrm>
            <a:off x="9403252" y="1773006"/>
            <a:ext cx="2606023" cy="2514272"/>
          </a:xfrm>
          <a:prstGeom prst="flowChartConnector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4668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0" grpId="0"/>
      <p:bldP spid="34" grpId="0" animBg="1"/>
      <p:bldP spid="3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lassholder for innhold 3">
            <a:extLst>
              <a:ext uri="{FF2B5EF4-FFF2-40B4-BE49-F238E27FC236}">
                <a16:creationId xmlns:a16="http://schemas.microsoft.com/office/drawing/2014/main" id="{0EBEB74D-12BF-4E8A-A4E7-45A770F358F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705" r="1" b="1"/>
          <a:stretch/>
        </p:blipFill>
        <p:spPr>
          <a:xfrm>
            <a:off x="2373204" y="2214242"/>
            <a:ext cx="5758103" cy="4643758"/>
          </a:xfrm>
          <a:prstGeom prst="rect">
            <a:avLst/>
          </a:prstGeom>
          <a:effectLst/>
        </p:spPr>
      </p:pic>
      <p:sp>
        <p:nvSpPr>
          <p:cNvPr id="3" name="Rektangel 2">
            <a:extLst>
              <a:ext uri="{FF2B5EF4-FFF2-40B4-BE49-F238E27FC236}">
                <a16:creationId xmlns:a16="http://schemas.microsoft.com/office/drawing/2014/main" id="{BF76090F-E394-4ECB-A997-BD2C921FDFB0}"/>
              </a:ext>
            </a:extLst>
          </p:cNvPr>
          <p:cNvSpPr/>
          <p:nvPr/>
        </p:nvSpPr>
        <p:spPr>
          <a:xfrm>
            <a:off x="8607933" y="6384538"/>
            <a:ext cx="305243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(Falconer et al 2019, Skogen et al., 2019) </a:t>
            </a:r>
            <a:endParaRPr lang="nb-NO" sz="1200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FEF044F-CF93-49EC-844E-59FDBA3394ED}"/>
              </a:ext>
            </a:extLst>
          </p:cNvPr>
          <p:cNvSpPr txBox="1">
            <a:spLocks/>
          </p:cNvSpPr>
          <p:nvPr/>
        </p:nvSpPr>
        <p:spPr>
          <a:xfrm>
            <a:off x="87839" y="473462"/>
            <a:ext cx="12192000" cy="13332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accent5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b="0" dirty="0" err="1"/>
              <a:t>Trenger</a:t>
            </a:r>
            <a:r>
              <a:rPr lang="en-GB" b="0" dirty="0"/>
              <a:t> </a:t>
            </a:r>
            <a:r>
              <a:rPr lang="en-GB" b="0" dirty="0" err="1"/>
              <a:t>finmaskede</a:t>
            </a:r>
            <a:r>
              <a:rPr lang="en-GB" b="0" dirty="0"/>
              <a:t> </a:t>
            </a:r>
            <a:r>
              <a:rPr lang="en-GB" b="0" dirty="0" err="1"/>
              <a:t>temperaturmodeller</a:t>
            </a:r>
            <a:r>
              <a:rPr lang="en-GB" b="0" dirty="0"/>
              <a:t> for å </a:t>
            </a:r>
            <a:r>
              <a:rPr lang="en-GB" b="0" dirty="0" err="1"/>
              <a:t>forutsi</a:t>
            </a:r>
            <a:r>
              <a:rPr lang="en-GB" b="0" dirty="0"/>
              <a:t> </a:t>
            </a:r>
            <a:br>
              <a:rPr lang="en-GB" b="0" dirty="0"/>
            </a:br>
            <a:r>
              <a:rPr lang="en-GB" b="0" dirty="0" err="1"/>
              <a:t>lokale</a:t>
            </a:r>
            <a:r>
              <a:rPr lang="en-GB" b="0" dirty="0"/>
              <a:t> </a:t>
            </a:r>
            <a:r>
              <a:rPr lang="en-GB" b="0" dirty="0" err="1"/>
              <a:t>konsekvenser</a:t>
            </a:r>
            <a:r>
              <a:rPr lang="en-GB" b="0" dirty="0"/>
              <a:t> </a:t>
            </a:r>
            <a:r>
              <a:rPr lang="en-GB" b="0" dirty="0" err="1"/>
              <a:t>av</a:t>
            </a:r>
            <a:r>
              <a:rPr lang="en-GB" b="0" dirty="0"/>
              <a:t> </a:t>
            </a:r>
            <a:r>
              <a:rPr lang="en-GB" b="0" dirty="0" err="1"/>
              <a:t>globale</a:t>
            </a:r>
            <a:r>
              <a:rPr lang="en-GB" b="0" dirty="0"/>
              <a:t> </a:t>
            </a:r>
            <a:r>
              <a:rPr lang="en-GB" b="0" dirty="0" err="1"/>
              <a:t>klimaendringer</a:t>
            </a:r>
            <a:endParaRPr lang="en-GB" b="0" dirty="0"/>
          </a:p>
        </p:txBody>
      </p:sp>
    </p:spTree>
    <p:extLst>
      <p:ext uri="{BB962C8B-B14F-4D97-AF65-F5344CB8AC3E}">
        <p14:creationId xmlns:p14="http://schemas.microsoft.com/office/powerpoint/2010/main" val="298383125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lassholder for innhold 4" descr="Et bilde som inneholder innendørs, foto&#10;&#10;Automatisk generert beskrivelse">
            <a:extLst>
              <a:ext uri="{FF2B5EF4-FFF2-40B4-BE49-F238E27FC236}">
                <a16:creationId xmlns:a16="http://schemas.microsoft.com/office/drawing/2014/main" id="{6D5C8C18-489A-4B4E-953E-F3E6ACE624A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35" b="6965"/>
          <a:stretch/>
        </p:blipFill>
        <p:spPr>
          <a:xfrm>
            <a:off x="0" y="17516"/>
            <a:ext cx="12191980" cy="6857990"/>
          </a:xfrm>
          <a:prstGeom prst="rect">
            <a:avLst/>
          </a:prstGeom>
        </p:spPr>
      </p:pic>
      <p:sp>
        <p:nvSpPr>
          <p:cNvPr id="4" name="Tittel 1">
            <a:extLst>
              <a:ext uri="{FF2B5EF4-FFF2-40B4-BE49-F238E27FC236}">
                <a16:creationId xmlns:a16="http://schemas.microsoft.com/office/drawing/2014/main" id="{4AE395B9-E875-42B3-B139-B84CBC7234C5}"/>
              </a:ext>
            </a:extLst>
          </p:cNvPr>
          <p:cNvSpPr txBox="1">
            <a:spLocks/>
          </p:cNvSpPr>
          <p:nvPr/>
        </p:nvSpPr>
        <p:spPr>
          <a:xfrm>
            <a:off x="2054358" y="4554811"/>
            <a:ext cx="808326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nb-NO" sz="7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TekstSylinder 1">
            <a:extLst>
              <a:ext uri="{FF2B5EF4-FFF2-40B4-BE49-F238E27FC236}">
                <a16:creationId xmlns:a16="http://schemas.microsoft.com/office/drawing/2014/main" id="{3889BA1D-2F75-4108-9085-A80FB265E7B8}"/>
              </a:ext>
            </a:extLst>
          </p:cNvPr>
          <p:cNvSpPr txBox="1"/>
          <p:nvPr/>
        </p:nvSpPr>
        <p:spPr>
          <a:xfrm>
            <a:off x="11472672" y="6476941"/>
            <a:ext cx="792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>
                <a:solidFill>
                  <a:schemeClr val="bg1"/>
                </a:solidFill>
              </a:rPr>
              <a:t>NASA</a:t>
            </a:r>
          </a:p>
        </p:txBody>
      </p:sp>
      <p:sp>
        <p:nvSpPr>
          <p:cNvPr id="8" name="Tittel 1">
            <a:extLst>
              <a:ext uri="{FF2B5EF4-FFF2-40B4-BE49-F238E27FC236}">
                <a16:creationId xmlns:a16="http://schemas.microsoft.com/office/drawing/2014/main" id="{4DA5F1F4-07A9-4097-9DAF-82712B0EB7D6}"/>
              </a:ext>
            </a:extLst>
          </p:cNvPr>
          <p:cNvSpPr txBox="1">
            <a:spLocks/>
          </p:cNvSpPr>
          <p:nvPr/>
        </p:nvSpPr>
        <p:spPr>
          <a:xfrm>
            <a:off x="0" y="3928873"/>
            <a:ext cx="12192000" cy="440983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accent5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nb-NO" sz="4400" b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Kunnskapsutvikling og ny teknologi:</a:t>
            </a:r>
          </a:p>
          <a:p>
            <a:pPr algn="ctr"/>
            <a:endParaRPr lang="nb-NO" sz="4400" b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nb-NO" sz="4400" b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Sjømat - i hele sin bredde - kan utgjøre en forskjell for klodens og folks helse</a:t>
            </a:r>
          </a:p>
          <a:p>
            <a:pPr algn="ctr"/>
            <a:endParaRPr lang="nb-NO" sz="4400" b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nb-NO" sz="4400" b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nb-NO" sz="4400" b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" name="Picture Placeholder 33">
            <a:extLst>
              <a:ext uri="{FF2B5EF4-FFF2-40B4-BE49-F238E27FC236}">
                <a16:creationId xmlns:a16="http://schemas.microsoft.com/office/drawing/2014/main" id="{BB40E054-C6B4-4FC0-A442-B13E92FCB75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047" y="1915531"/>
            <a:ext cx="1573884" cy="1573883"/>
          </a:xfrm>
          <a:prstGeom prst="ellipse">
            <a:avLst/>
          </a:prstGeom>
        </p:spPr>
      </p:pic>
      <p:pic>
        <p:nvPicPr>
          <p:cNvPr id="10" name="Picture Placeholder 34">
            <a:extLst>
              <a:ext uri="{FF2B5EF4-FFF2-40B4-BE49-F238E27FC236}">
                <a16:creationId xmlns:a16="http://schemas.microsoft.com/office/drawing/2014/main" id="{FB1D8B93-8035-40CB-AE67-145ADC7B6A7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137622" y="128470"/>
            <a:ext cx="1601019" cy="1601019"/>
          </a:xfrm>
          <a:prstGeom prst="ellipse">
            <a:avLst/>
          </a:prstGeom>
        </p:spPr>
      </p:pic>
      <p:pic>
        <p:nvPicPr>
          <p:cNvPr id="11" name="Picture Placeholder 35">
            <a:extLst>
              <a:ext uri="{FF2B5EF4-FFF2-40B4-BE49-F238E27FC236}">
                <a16:creationId xmlns:a16="http://schemas.microsoft.com/office/drawing/2014/main" id="{D7F8C689-3222-4BF2-969E-F4CDB10FBCC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53" r="9553"/>
          <a:stretch>
            <a:fillRect/>
          </a:stretch>
        </p:blipFill>
        <p:spPr>
          <a:xfrm>
            <a:off x="152047" y="155607"/>
            <a:ext cx="1573883" cy="1573882"/>
          </a:xfrm>
          <a:prstGeom prst="ellipse">
            <a:avLst/>
          </a:prstGeom>
        </p:spPr>
      </p:pic>
      <p:pic>
        <p:nvPicPr>
          <p:cNvPr id="12" name="Bilde 11">
            <a:extLst>
              <a:ext uri="{FF2B5EF4-FFF2-40B4-BE49-F238E27FC236}">
                <a16:creationId xmlns:a16="http://schemas.microsoft.com/office/drawing/2014/main" id="{F3A989E1-5F1A-4168-952B-D42413180AC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47462" y="1976653"/>
            <a:ext cx="1601018" cy="1573883"/>
          </a:xfrm>
          <a:prstGeom prst="ellipse">
            <a:avLst/>
          </a:prstGeom>
          <a:ln>
            <a:noFill/>
          </a:ln>
          <a:effectLst/>
        </p:spPr>
      </p:pic>
      <p:sp>
        <p:nvSpPr>
          <p:cNvPr id="13" name="TekstSylinder 12">
            <a:extLst>
              <a:ext uri="{FF2B5EF4-FFF2-40B4-BE49-F238E27FC236}">
                <a16:creationId xmlns:a16="http://schemas.microsoft.com/office/drawing/2014/main" id="{024827FF-535C-4102-88C2-CE519A3A5879}"/>
              </a:ext>
            </a:extLst>
          </p:cNvPr>
          <p:cNvSpPr txBox="1"/>
          <p:nvPr/>
        </p:nvSpPr>
        <p:spPr>
          <a:xfrm>
            <a:off x="81160" y="705746"/>
            <a:ext cx="16097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b="1" dirty="0">
                <a:solidFill>
                  <a:schemeClr val="bg1"/>
                </a:solidFill>
              </a:rPr>
              <a:t>INGREDIENSER</a:t>
            </a:r>
          </a:p>
          <a:p>
            <a:pPr algn="ctr"/>
            <a:r>
              <a:rPr lang="nb-NO" b="1" dirty="0">
                <a:solidFill>
                  <a:schemeClr val="bg1"/>
                </a:solidFill>
              </a:rPr>
              <a:t> TIL FÔR</a:t>
            </a:r>
          </a:p>
        </p:txBody>
      </p:sp>
      <p:sp>
        <p:nvSpPr>
          <p:cNvPr id="14" name="TekstSylinder 13">
            <a:extLst>
              <a:ext uri="{FF2B5EF4-FFF2-40B4-BE49-F238E27FC236}">
                <a16:creationId xmlns:a16="http://schemas.microsoft.com/office/drawing/2014/main" id="{3DFCB451-94E6-4BE9-AB7D-8088091212C7}"/>
              </a:ext>
            </a:extLst>
          </p:cNvPr>
          <p:cNvSpPr txBox="1"/>
          <p:nvPr/>
        </p:nvSpPr>
        <p:spPr>
          <a:xfrm>
            <a:off x="160929" y="2436437"/>
            <a:ext cx="16281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b-NO" b="1" dirty="0">
                <a:solidFill>
                  <a:schemeClr val="bg1"/>
                </a:solidFill>
              </a:rPr>
              <a:t>AREAL</a:t>
            </a:r>
          </a:p>
          <a:p>
            <a:pPr algn="ctr"/>
            <a:r>
              <a:rPr lang="nb-NO" b="1" dirty="0">
                <a:solidFill>
                  <a:schemeClr val="bg1"/>
                </a:solidFill>
              </a:rPr>
              <a:t>NY TEKNOLOGI</a:t>
            </a:r>
          </a:p>
        </p:txBody>
      </p:sp>
      <p:sp>
        <p:nvSpPr>
          <p:cNvPr id="15" name="TekstSylinder 14">
            <a:extLst>
              <a:ext uri="{FF2B5EF4-FFF2-40B4-BE49-F238E27FC236}">
                <a16:creationId xmlns:a16="http://schemas.microsoft.com/office/drawing/2014/main" id="{BDBFEBE4-47E9-467B-A298-BA8A69AB2552}"/>
              </a:ext>
            </a:extLst>
          </p:cNvPr>
          <p:cNvSpPr txBox="1"/>
          <p:nvPr/>
        </p:nvSpPr>
        <p:spPr>
          <a:xfrm>
            <a:off x="10168529" y="261078"/>
            <a:ext cx="15392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b-NO" b="1" dirty="0">
                <a:solidFill>
                  <a:schemeClr val="bg1"/>
                </a:solidFill>
              </a:rPr>
              <a:t>FISKEVELFERD</a:t>
            </a:r>
          </a:p>
          <a:p>
            <a:pPr algn="ctr"/>
            <a:r>
              <a:rPr lang="nb-NO" b="1" dirty="0">
                <a:solidFill>
                  <a:schemeClr val="bg1"/>
                </a:solidFill>
              </a:rPr>
              <a:t>OG -HELSE</a:t>
            </a:r>
          </a:p>
        </p:txBody>
      </p:sp>
      <p:sp>
        <p:nvSpPr>
          <p:cNvPr id="16" name="TekstSylinder 15">
            <a:extLst>
              <a:ext uri="{FF2B5EF4-FFF2-40B4-BE49-F238E27FC236}">
                <a16:creationId xmlns:a16="http://schemas.microsoft.com/office/drawing/2014/main" id="{C5E75B3D-44C1-49DD-91BB-BEE5DC3ABF05}"/>
              </a:ext>
            </a:extLst>
          </p:cNvPr>
          <p:cNvSpPr txBox="1"/>
          <p:nvPr/>
        </p:nvSpPr>
        <p:spPr>
          <a:xfrm>
            <a:off x="10541304" y="2113272"/>
            <a:ext cx="13276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b-NO" b="1" dirty="0"/>
              <a:t>KLIMA</a:t>
            </a:r>
          </a:p>
          <a:p>
            <a:pPr algn="ctr"/>
            <a:r>
              <a:rPr lang="nb-NO" b="1" dirty="0"/>
              <a:t>ENDRINGER</a:t>
            </a:r>
          </a:p>
        </p:txBody>
      </p:sp>
    </p:spTree>
    <p:extLst>
      <p:ext uri="{BB962C8B-B14F-4D97-AF65-F5344CB8AC3E}">
        <p14:creationId xmlns:p14="http://schemas.microsoft.com/office/powerpoint/2010/main" val="102400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 advClick="0" advTm="20000">
        <p:fade/>
      </p:transition>
    </mc:Choice>
    <mc:Fallback xmlns="">
      <p:transition advClick="0" advTm="20000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083DC00-15BE-4463-AFB3-38A6F0E1CB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BB1D0BEE-70DE-495A-A186-87FE66AA60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1CE266D7-6B41-4034-977C-B489037DCD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105988"/>
            <a:ext cx="12192000" cy="8148320"/>
          </a:xfrm>
          <a:prstGeom prst="rect">
            <a:avLst/>
          </a:prstGeom>
        </p:spPr>
      </p:pic>
      <p:sp>
        <p:nvSpPr>
          <p:cNvPr id="7" name="TekstSylinder 6">
            <a:extLst>
              <a:ext uri="{FF2B5EF4-FFF2-40B4-BE49-F238E27FC236}">
                <a16:creationId xmlns:a16="http://schemas.microsoft.com/office/drawing/2014/main" id="{016E18B0-0A11-4DC0-A38C-D8C89E386242}"/>
              </a:ext>
            </a:extLst>
          </p:cNvPr>
          <p:cNvSpPr txBox="1"/>
          <p:nvPr/>
        </p:nvSpPr>
        <p:spPr>
          <a:xfrm>
            <a:off x="2499360" y="1219200"/>
            <a:ext cx="659148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4400" b="1" i="1" dirty="0">
                <a:solidFill>
                  <a:schemeClr val="tx2"/>
                </a:solidFill>
              </a:rPr>
              <a:t>Takk for oppmerksomheten</a:t>
            </a:r>
          </a:p>
        </p:txBody>
      </p:sp>
    </p:spTree>
    <p:extLst>
      <p:ext uri="{BB962C8B-B14F-4D97-AF65-F5344CB8AC3E}">
        <p14:creationId xmlns:p14="http://schemas.microsoft.com/office/powerpoint/2010/main" val="4013600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>
            <a:extLst>
              <a:ext uri="{FF2B5EF4-FFF2-40B4-BE49-F238E27FC236}">
                <a16:creationId xmlns:a16="http://schemas.microsoft.com/office/drawing/2014/main" id="{C5D5DD66-35E0-4E90-854E-13F630B3530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8424"/>
          <a:stretch/>
        </p:blipFill>
        <p:spPr>
          <a:xfrm>
            <a:off x="883477" y="1452733"/>
            <a:ext cx="10279703" cy="1904025"/>
          </a:xfrm>
          <a:prstGeom prst="rect">
            <a:avLst/>
          </a:prstGeom>
        </p:spPr>
      </p:pic>
      <p:sp>
        <p:nvSpPr>
          <p:cNvPr id="3" name="TekstSylinder 2">
            <a:extLst>
              <a:ext uri="{FF2B5EF4-FFF2-40B4-BE49-F238E27FC236}">
                <a16:creationId xmlns:a16="http://schemas.microsoft.com/office/drawing/2014/main" id="{11EE213C-526E-4BBD-80E6-20D94BA43DC4}"/>
              </a:ext>
            </a:extLst>
          </p:cNvPr>
          <p:cNvSpPr txBox="1"/>
          <p:nvPr/>
        </p:nvSpPr>
        <p:spPr>
          <a:xfrm>
            <a:off x="1531769" y="4214376"/>
            <a:ext cx="91284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3600" dirty="0">
                <a:solidFill>
                  <a:srgbClr val="003F72"/>
                </a:solidFill>
              </a:rPr>
              <a:t>Vann er den største knapphetsfaktoren for vekst</a:t>
            </a:r>
          </a:p>
        </p:txBody>
      </p:sp>
      <p:sp>
        <p:nvSpPr>
          <p:cNvPr id="7" name="TekstSylinder 6">
            <a:extLst>
              <a:ext uri="{FF2B5EF4-FFF2-40B4-BE49-F238E27FC236}">
                <a16:creationId xmlns:a16="http://schemas.microsoft.com/office/drawing/2014/main" id="{58E81F8A-1233-41B9-A0D6-E80B5C77CA44}"/>
              </a:ext>
            </a:extLst>
          </p:cNvPr>
          <p:cNvSpPr txBox="1"/>
          <p:nvPr/>
        </p:nvSpPr>
        <p:spPr>
          <a:xfrm>
            <a:off x="9470715" y="1696859"/>
            <a:ext cx="1586140" cy="70788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nb-NO" sz="2000" dirty="0">
                <a:solidFill>
                  <a:srgbClr val="0070C0"/>
                </a:solidFill>
              </a:rPr>
              <a:t>av ferskvanns</a:t>
            </a:r>
          </a:p>
          <a:p>
            <a:r>
              <a:rPr lang="nb-NO" sz="2000" dirty="0">
                <a:solidFill>
                  <a:srgbClr val="0070C0"/>
                </a:solidFill>
              </a:rPr>
              <a:t>forbruk</a:t>
            </a:r>
          </a:p>
        </p:txBody>
      </p:sp>
    </p:spTree>
    <p:extLst>
      <p:ext uri="{BB962C8B-B14F-4D97-AF65-F5344CB8AC3E}">
        <p14:creationId xmlns:p14="http://schemas.microsoft.com/office/powerpoint/2010/main" val="8105097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lassholder for innhold 4" descr="Et bilde som inneholder innendørs, foto&#10;&#10;Automatisk generert beskrivelse">
            <a:extLst>
              <a:ext uri="{FF2B5EF4-FFF2-40B4-BE49-F238E27FC236}">
                <a16:creationId xmlns:a16="http://schemas.microsoft.com/office/drawing/2014/main" id="{6D5C8C18-489A-4B4E-953E-F3E6ACE624A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35" b="6965"/>
          <a:stretch/>
        </p:blipFill>
        <p:spPr>
          <a:xfrm>
            <a:off x="0" y="-11717"/>
            <a:ext cx="12191980" cy="6857990"/>
          </a:xfrm>
          <a:prstGeom prst="rect">
            <a:avLst/>
          </a:prstGeom>
        </p:spPr>
      </p:pic>
      <p:sp>
        <p:nvSpPr>
          <p:cNvPr id="6" name="Tittel 1">
            <a:extLst>
              <a:ext uri="{FF2B5EF4-FFF2-40B4-BE49-F238E27FC236}">
                <a16:creationId xmlns:a16="http://schemas.microsoft.com/office/drawing/2014/main" id="{BFAE6578-2CF6-4ADF-9966-11B4E68445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3272" y="242175"/>
            <a:ext cx="11231880" cy="1325563"/>
          </a:xfrm>
        </p:spPr>
        <p:txBody>
          <a:bodyPr/>
          <a:lstStyle/>
          <a:p>
            <a:r>
              <a:rPr lang="nb-NO" sz="4400" b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 milliarder i 2050 må ha næringsrik mat</a:t>
            </a:r>
          </a:p>
        </p:txBody>
      </p:sp>
      <p:sp>
        <p:nvSpPr>
          <p:cNvPr id="4" name="Tittel 1">
            <a:extLst>
              <a:ext uri="{FF2B5EF4-FFF2-40B4-BE49-F238E27FC236}">
                <a16:creationId xmlns:a16="http://schemas.microsoft.com/office/drawing/2014/main" id="{4AE395B9-E875-42B3-B139-B84CBC7234C5}"/>
              </a:ext>
            </a:extLst>
          </p:cNvPr>
          <p:cNvSpPr txBox="1">
            <a:spLocks/>
          </p:cNvSpPr>
          <p:nvPr/>
        </p:nvSpPr>
        <p:spPr>
          <a:xfrm>
            <a:off x="2054358" y="4554811"/>
            <a:ext cx="808326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nb-NO" sz="7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Hva skal vi spise?</a:t>
            </a:r>
          </a:p>
        </p:txBody>
      </p:sp>
      <p:sp>
        <p:nvSpPr>
          <p:cNvPr id="2" name="TekstSylinder 1">
            <a:extLst>
              <a:ext uri="{FF2B5EF4-FFF2-40B4-BE49-F238E27FC236}">
                <a16:creationId xmlns:a16="http://schemas.microsoft.com/office/drawing/2014/main" id="{3889BA1D-2F75-4108-9085-A80FB265E7B8}"/>
              </a:ext>
            </a:extLst>
          </p:cNvPr>
          <p:cNvSpPr txBox="1"/>
          <p:nvPr/>
        </p:nvSpPr>
        <p:spPr>
          <a:xfrm>
            <a:off x="11472672" y="6476941"/>
            <a:ext cx="792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>
                <a:solidFill>
                  <a:schemeClr val="bg1"/>
                </a:solidFill>
              </a:rPr>
              <a:t>NASA</a:t>
            </a:r>
          </a:p>
        </p:txBody>
      </p:sp>
      <p:sp>
        <p:nvSpPr>
          <p:cNvPr id="8" name="Tittel 1">
            <a:extLst>
              <a:ext uri="{FF2B5EF4-FFF2-40B4-BE49-F238E27FC236}">
                <a16:creationId xmlns:a16="http://schemas.microsoft.com/office/drawing/2014/main" id="{4DA5F1F4-07A9-4097-9DAF-82712B0EB7D6}"/>
              </a:ext>
            </a:extLst>
          </p:cNvPr>
          <p:cNvSpPr txBox="1">
            <a:spLocks/>
          </p:cNvSpPr>
          <p:nvPr/>
        </p:nvSpPr>
        <p:spPr>
          <a:xfrm>
            <a:off x="0" y="2614111"/>
            <a:ext cx="1205694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accent5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nb-NO" sz="4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</a:t>
            </a:r>
            <a:r>
              <a:rPr lang="nb-NO" sz="4400" baseline="-25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nb-NO" sz="4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nb-NO" sz="4400" b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utslipp fra dagens matproduksjon på land må dramatisk ned</a:t>
            </a:r>
          </a:p>
        </p:txBody>
      </p:sp>
    </p:spTree>
    <p:extLst>
      <p:ext uri="{BB962C8B-B14F-4D97-AF65-F5344CB8AC3E}">
        <p14:creationId xmlns:p14="http://schemas.microsoft.com/office/powerpoint/2010/main" val="3957967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 advClick="0" advTm="20000">
        <p:fade/>
      </p:transition>
    </mc:Choice>
    <mc:Fallback xmlns="">
      <p:transition advClick="0" advTm="20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>
            <a:extLst>
              <a:ext uri="{FF2B5EF4-FFF2-40B4-BE49-F238E27FC236}">
                <a16:creationId xmlns:a16="http://schemas.microsoft.com/office/drawing/2014/main" id="{2BAE77D8-26FB-47E2-A20B-D0EB537C8C3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572" t="5324" r="32142" b="9931"/>
          <a:stretch/>
        </p:blipFill>
        <p:spPr>
          <a:xfrm>
            <a:off x="3399157" y="1543773"/>
            <a:ext cx="3597066" cy="4725538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sp>
        <p:nvSpPr>
          <p:cNvPr id="18" name="TekstSylinder 17">
            <a:extLst>
              <a:ext uri="{FF2B5EF4-FFF2-40B4-BE49-F238E27FC236}">
                <a16:creationId xmlns:a16="http://schemas.microsoft.com/office/drawing/2014/main" id="{AA02A819-F570-42FB-BA29-686743DC448B}"/>
              </a:ext>
            </a:extLst>
          </p:cNvPr>
          <p:cNvSpPr txBox="1"/>
          <p:nvPr/>
        </p:nvSpPr>
        <p:spPr>
          <a:xfrm>
            <a:off x="1648046" y="489328"/>
            <a:ext cx="77458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3200" dirty="0">
                <a:solidFill>
                  <a:srgbClr val="003F72"/>
                </a:solidFill>
              </a:rPr>
              <a:t>Havet som løsning for globale klimaendringer</a:t>
            </a:r>
          </a:p>
        </p:txBody>
      </p:sp>
    </p:spTree>
    <p:extLst>
      <p:ext uri="{BB962C8B-B14F-4D97-AF65-F5344CB8AC3E}">
        <p14:creationId xmlns:p14="http://schemas.microsoft.com/office/powerpoint/2010/main" val="14403693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>
            <a:extLst>
              <a:ext uri="{FF2B5EF4-FFF2-40B4-BE49-F238E27FC236}">
                <a16:creationId xmlns:a16="http://schemas.microsoft.com/office/drawing/2014/main" id="{BB816369-622E-4D23-81E3-7974059816D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438" t="12333" r="31656" b="48334"/>
          <a:stretch/>
        </p:blipFill>
        <p:spPr>
          <a:xfrm>
            <a:off x="257777" y="1264818"/>
            <a:ext cx="6743700" cy="4155387"/>
          </a:xfrm>
          <a:prstGeom prst="rect">
            <a:avLst/>
          </a:prstGeom>
        </p:spPr>
      </p:pic>
      <p:grpSp>
        <p:nvGrpSpPr>
          <p:cNvPr id="6" name="Gruppe 5">
            <a:extLst>
              <a:ext uri="{FF2B5EF4-FFF2-40B4-BE49-F238E27FC236}">
                <a16:creationId xmlns:a16="http://schemas.microsoft.com/office/drawing/2014/main" id="{F6B95F1B-6B47-4927-B130-0792285E1F11}"/>
              </a:ext>
            </a:extLst>
          </p:cNvPr>
          <p:cNvGrpSpPr/>
          <p:nvPr/>
        </p:nvGrpSpPr>
        <p:grpSpPr>
          <a:xfrm>
            <a:off x="383419" y="1960875"/>
            <a:ext cx="11082147" cy="4533549"/>
            <a:chOff x="383419" y="1960875"/>
            <a:chExt cx="11082147" cy="4533549"/>
          </a:xfrm>
        </p:grpSpPr>
        <p:sp>
          <p:nvSpPr>
            <p:cNvPr id="5" name="Ellipse 4">
              <a:extLst>
                <a:ext uri="{FF2B5EF4-FFF2-40B4-BE49-F238E27FC236}">
                  <a16:creationId xmlns:a16="http://schemas.microsoft.com/office/drawing/2014/main" id="{BD4CCCD4-5D74-4AB8-B1CB-060BF84C5262}"/>
                </a:ext>
              </a:extLst>
            </p:cNvPr>
            <p:cNvSpPr/>
            <p:nvPr/>
          </p:nvSpPr>
          <p:spPr>
            <a:xfrm>
              <a:off x="2740155" y="2313811"/>
              <a:ext cx="914400" cy="1028700"/>
            </a:xfrm>
            <a:prstGeom prst="ellipse">
              <a:avLst/>
            </a:prstGeom>
            <a:noFill/>
            <a:ln w="381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cxnSp>
          <p:nvCxnSpPr>
            <p:cNvPr id="7" name="Rett pilkobling 6">
              <a:extLst>
                <a:ext uri="{FF2B5EF4-FFF2-40B4-BE49-F238E27FC236}">
                  <a16:creationId xmlns:a16="http://schemas.microsoft.com/office/drawing/2014/main" id="{77C9DDF8-CC69-4F35-9AB7-A688B3FF9F08}"/>
                </a:ext>
              </a:extLst>
            </p:cNvPr>
            <p:cNvCxnSpPr>
              <a:cxnSpLocks/>
              <a:endCxn id="9" idx="1"/>
            </p:cNvCxnSpPr>
            <p:nvPr/>
          </p:nvCxnSpPr>
          <p:spPr>
            <a:xfrm flipV="1">
              <a:off x="3474720" y="2253263"/>
              <a:ext cx="3977568" cy="574898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kstSylinder 8">
              <a:extLst>
                <a:ext uri="{FF2B5EF4-FFF2-40B4-BE49-F238E27FC236}">
                  <a16:creationId xmlns:a16="http://schemas.microsoft.com/office/drawing/2014/main" id="{797E1F18-3B6D-4178-87A6-CECE17DEE8AC}"/>
                </a:ext>
              </a:extLst>
            </p:cNvPr>
            <p:cNvSpPr txBox="1"/>
            <p:nvPr/>
          </p:nvSpPr>
          <p:spPr>
            <a:xfrm>
              <a:off x="7452288" y="1960875"/>
              <a:ext cx="401327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sz="3200" b="1" dirty="0">
                  <a:solidFill>
                    <a:srgbClr val="003F72"/>
                  </a:solidFill>
                </a:rPr>
                <a:t>«Mer sjømat i kosten»</a:t>
              </a:r>
            </a:p>
          </p:txBody>
        </p:sp>
        <p:sp>
          <p:nvSpPr>
            <p:cNvPr id="15" name="TekstSylinder 14">
              <a:extLst>
                <a:ext uri="{FF2B5EF4-FFF2-40B4-BE49-F238E27FC236}">
                  <a16:creationId xmlns:a16="http://schemas.microsoft.com/office/drawing/2014/main" id="{E4FE4DAE-6343-4507-B953-8B2332FA940D}"/>
                </a:ext>
              </a:extLst>
            </p:cNvPr>
            <p:cNvSpPr txBox="1"/>
            <p:nvPr/>
          </p:nvSpPr>
          <p:spPr>
            <a:xfrm>
              <a:off x="383419" y="5663427"/>
              <a:ext cx="654227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b-NO" sz="2400" b="1" i="1" dirty="0">
                  <a:solidFill>
                    <a:srgbClr val="003F72"/>
                  </a:solidFill>
                </a:rPr>
                <a:t>Sjømat </a:t>
              </a:r>
              <a:r>
                <a:rPr lang="nb-NO" sz="2400" dirty="0">
                  <a:solidFill>
                    <a:srgbClr val="003F72"/>
                  </a:solidFill>
                </a:rPr>
                <a:t>= villfanget fisk og oppdrett av lavtrofiske arter (tare, skjell, andre arter som ikke skal fôres)</a:t>
              </a:r>
            </a:p>
          </p:txBody>
        </p:sp>
      </p:grpSp>
      <p:sp>
        <p:nvSpPr>
          <p:cNvPr id="18" name="TekstSylinder 17">
            <a:extLst>
              <a:ext uri="{FF2B5EF4-FFF2-40B4-BE49-F238E27FC236}">
                <a16:creationId xmlns:a16="http://schemas.microsoft.com/office/drawing/2014/main" id="{AA02A819-F570-42FB-BA29-686743DC448B}"/>
              </a:ext>
            </a:extLst>
          </p:cNvPr>
          <p:cNvSpPr txBox="1"/>
          <p:nvPr/>
        </p:nvSpPr>
        <p:spPr>
          <a:xfrm>
            <a:off x="312341" y="266045"/>
            <a:ext cx="116218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3200" dirty="0">
                <a:solidFill>
                  <a:srgbClr val="003F72"/>
                </a:solidFill>
              </a:rPr>
              <a:t>5 mulighetsområder er foreslått for å redusere klimagassutslipp</a:t>
            </a:r>
          </a:p>
        </p:txBody>
      </p:sp>
    </p:spTree>
    <p:extLst>
      <p:ext uri="{BB962C8B-B14F-4D97-AF65-F5344CB8AC3E}">
        <p14:creationId xmlns:p14="http://schemas.microsoft.com/office/powerpoint/2010/main" val="228273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9F90B4F-9841-47A5-97D7-DE4D968283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1551" y="210490"/>
            <a:ext cx="10198876" cy="540418"/>
          </a:xfrm>
        </p:spPr>
        <p:txBody>
          <a:bodyPr/>
          <a:lstStyle/>
          <a:p>
            <a:pPr algn="ctr"/>
            <a:r>
              <a:rPr lang="nb-NO" dirty="0"/>
              <a:t>Oppdrett på lavt trofisk nivå er resurseffektivt</a:t>
            </a:r>
          </a:p>
        </p:txBody>
      </p:sp>
      <p:grpSp>
        <p:nvGrpSpPr>
          <p:cNvPr id="19" name="Gruppe 18">
            <a:extLst>
              <a:ext uri="{FF2B5EF4-FFF2-40B4-BE49-F238E27FC236}">
                <a16:creationId xmlns:a16="http://schemas.microsoft.com/office/drawing/2014/main" id="{9B011DDB-B179-49DF-A833-9A9C7E333CCA}"/>
              </a:ext>
            </a:extLst>
          </p:cNvPr>
          <p:cNvGrpSpPr/>
          <p:nvPr/>
        </p:nvGrpSpPr>
        <p:grpSpPr>
          <a:xfrm>
            <a:off x="2526204" y="869315"/>
            <a:ext cx="6640830" cy="5623560"/>
            <a:chOff x="7235190" y="1405890"/>
            <a:chExt cx="6640830" cy="5623560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8" name="Likebent trekant 7">
              <a:extLst>
                <a:ext uri="{FF2B5EF4-FFF2-40B4-BE49-F238E27FC236}">
                  <a16:creationId xmlns:a16="http://schemas.microsoft.com/office/drawing/2014/main" id="{F83DF9E6-8909-416B-835A-5F43791FD9BA}"/>
                </a:ext>
              </a:extLst>
            </p:cNvPr>
            <p:cNvSpPr/>
            <p:nvPr/>
          </p:nvSpPr>
          <p:spPr>
            <a:xfrm>
              <a:off x="7235190" y="1405890"/>
              <a:ext cx="6640830" cy="5623560"/>
            </a:xfrm>
            <a:prstGeom prst="triangle">
              <a:avLst/>
            </a:prstGeom>
            <a:grpFill/>
            <a:ln w="571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 dirty="0"/>
            </a:p>
          </p:txBody>
        </p:sp>
        <p:cxnSp>
          <p:nvCxnSpPr>
            <p:cNvPr id="10" name="Rett linje 9">
              <a:extLst>
                <a:ext uri="{FF2B5EF4-FFF2-40B4-BE49-F238E27FC236}">
                  <a16:creationId xmlns:a16="http://schemas.microsoft.com/office/drawing/2014/main" id="{323C4C57-E4DB-4282-BDFC-3C3C71CDE631}"/>
                </a:ext>
              </a:extLst>
            </p:cNvPr>
            <p:cNvCxnSpPr/>
            <p:nvPr/>
          </p:nvCxnSpPr>
          <p:spPr>
            <a:xfrm>
              <a:off x="7840980" y="5977890"/>
              <a:ext cx="5406390" cy="0"/>
            </a:xfrm>
            <a:prstGeom prst="line">
              <a:avLst/>
            </a:prstGeom>
            <a:grpFill/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Rett linje 10">
              <a:extLst>
                <a:ext uri="{FF2B5EF4-FFF2-40B4-BE49-F238E27FC236}">
                  <a16:creationId xmlns:a16="http://schemas.microsoft.com/office/drawing/2014/main" id="{468DDA0F-316B-4812-8719-4B7135685F39}"/>
                </a:ext>
              </a:extLst>
            </p:cNvPr>
            <p:cNvCxnSpPr>
              <a:cxnSpLocks/>
            </p:cNvCxnSpPr>
            <p:nvPr/>
          </p:nvCxnSpPr>
          <p:spPr>
            <a:xfrm>
              <a:off x="9669780" y="2918460"/>
              <a:ext cx="1771650" cy="0"/>
            </a:xfrm>
            <a:prstGeom prst="line">
              <a:avLst/>
            </a:prstGeom>
            <a:grpFill/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Rett linje 11">
              <a:extLst>
                <a:ext uri="{FF2B5EF4-FFF2-40B4-BE49-F238E27FC236}">
                  <a16:creationId xmlns:a16="http://schemas.microsoft.com/office/drawing/2014/main" id="{28B3FBD3-1A64-45B3-8EE8-F7A1AF84C6D0}"/>
                </a:ext>
              </a:extLst>
            </p:cNvPr>
            <p:cNvCxnSpPr>
              <a:cxnSpLocks/>
            </p:cNvCxnSpPr>
            <p:nvPr/>
          </p:nvCxnSpPr>
          <p:spPr>
            <a:xfrm>
              <a:off x="8968740" y="4088130"/>
              <a:ext cx="3154837" cy="0"/>
            </a:xfrm>
            <a:prstGeom prst="line">
              <a:avLst/>
            </a:prstGeom>
            <a:grpFill/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Rett linje 12">
              <a:extLst>
                <a:ext uri="{FF2B5EF4-FFF2-40B4-BE49-F238E27FC236}">
                  <a16:creationId xmlns:a16="http://schemas.microsoft.com/office/drawing/2014/main" id="{B70BB0C5-831A-4C19-82B8-7D1ED276FB32}"/>
                </a:ext>
              </a:extLst>
            </p:cNvPr>
            <p:cNvCxnSpPr>
              <a:cxnSpLocks/>
            </p:cNvCxnSpPr>
            <p:nvPr/>
          </p:nvCxnSpPr>
          <p:spPr>
            <a:xfrm>
              <a:off x="8469630" y="4960620"/>
              <a:ext cx="4194810" cy="0"/>
            </a:xfrm>
            <a:prstGeom prst="line">
              <a:avLst/>
            </a:prstGeom>
            <a:grpFill/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TekstSylinder 19">
            <a:extLst>
              <a:ext uri="{FF2B5EF4-FFF2-40B4-BE49-F238E27FC236}">
                <a16:creationId xmlns:a16="http://schemas.microsoft.com/office/drawing/2014/main" id="{5852C061-ECDD-4B3F-B9FE-E86A83125781}"/>
              </a:ext>
            </a:extLst>
          </p:cNvPr>
          <p:cNvSpPr txBox="1"/>
          <p:nvPr/>
        </p:nvSpPr>
        <p:spPr>
          <a:xfrm>
            <a:off x="4926330" y="5757852"/>
            <a:ext cx="22539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400" b="1" dirty="0">
                <a:solidFill>
                  <a:srgbClr val="0070C0"/>
                </a:solidFill>
              </a:rPr>
              <a:t>Tare, mikroalger</a:t>
            </a:r>
          </a:p>
        </p:txBody>
      </p:sp>
      <p:sp>
        <p:nvSpPr>
          <p:cNvPr id="21" name="TekstSylinder 20">
            <a:extLst>
              <a:ext uri="{FF2B5EF4-FFF2-40B4-BE49-F238E27FC236}">
                <a16:creationId xmlns:a16="http://schemas.microsoft.com/office/drawing/2014/main" id="{516190BE-7DBA-4FCD-B630-AF6AB35B7A3C}"/>
              </a:ext>
            </a:extLst>
          </p:cNvPr>
          <p:cNvSpPr txBox="1"/>
          <p:nvPr/>
        </p:nvSpPr>
        <p:spPr>
          <a:xfrm>
            <a:off x="4819986" y="4697403"/>
            <a:ext cx="24666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400" b="1" dirty="0">
                <a:solidFill>
                  <a:srgbClr val="0070C0"/>
                </a:solidFill>
              </a:rPr>
              <a:t>Krill, </a:t>
            </a:r>
            <a:r>
              <a:rPr lang="nb-NO" sz="2400" b="1" dirty="0" err="1">
                <a:solidFill>
                  <a:srgbClr val="0070C0"/>
                </a:solidFill>
              </a:rPr>
              <a:t>rauåte</a:t>
            </a:r>
            <a:r>
              <a:rPr lang="nb-NO" sz="2400" b="1" dirty="0">
                <a:solidFill>
                  <a:srgbClr val="0070C0"/>
                </a:solidFill>
              </a:rPr>
              <a:t>, skjell</a:t>
            </a:r>
          </a:p>
        </p:txBody>
      </p:sp>
      <p:sp>
        <p:nvSpPr>
          <p:cNvPr id="22" name="TekstSylinder 21">
            <a:extLst>
              <a:ext uri="{FF2B5EF4-FFF2-40B4-BE49-F238E27FC236}">
                <a16:creationId xmlns:a16="http://schemas.microsoft.com/office/drawing/2014/main" id="{9ABDF08C-1077-48E6-8647-2B3FF07ECD25}"/>
              </a:ext>
            </a:extLst>
          </p:cNvPr>
          <p:cNvSpPr txBox="1"/>
          <p:nvPr/>
        </p:nvSpPr>
        <p:spPr>
          <a:xfrm>
            <a:off x="4503061" y="3784557"/>
            <a:ext cx="26642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400" b="1" dirty="0">
                <a:solidFill>
                  <a:srgbClr val="0070C0"/>
                </a:solidFill>
              </a:rPr>
              <a:t>Lodde, sild, makrell</a:t>
            </a:r>
          </a:p>
        </p:txBody>
      </p:sp>
      <p:sp>
        <p:nvSpPr>
          <p:cNvPr id="23" name="TekstSylinder 22">
            <a:extLst>
              <a:ext uri="{FF2B5EF4-FFF2-40B4-BE49-F238E27FC236}">
                <a16:creationId xmlns:a16="http://schemas.microsoft.com/office/drawing/2014/main" id="{9A7E9136-59AE-445A-96DB-E511BA0AC6B0}"/>
              </a:ext>
            </a:extLst>
          </p:cNvPr>
          <p:cNvSpPr txBox="1"/>
          <p:nvPr/>
        </p:nvSpPr>
        <p:spPr>
          <a:xfrm>
            <a:off x="4919704" y="2856889"/>
            <a:ext cx="17810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400" b="1" dirty="0">
                <a:solidFill>
                  <a:srgbClr val="0070C0"/>
                </a:solidFill>
              </a:rPr>
              <a:t>Torsk, kveite</a:t>
            </a:r>
          </a:p>
        </p:txBody>
      </p:sp>
      <p:sp>
        <p:nvSpPr>
          <p:cNvPr id="24" name="TekstSylinder 23">
            <a:extLst>
              <a:ext uri="{FF2B5EF4-FFF2-40B4-BE49-F238E27FC236}">
                <a16:creationId xmlns:a16="http://schemas.microsoft.com/office/drawing/2014/main" id="{A3E5A6CA-6BC8-4832-A785-DEFB705C56AF}"/>
              </a:ext>
            </a:extLst>
          </p:cNvPr>
          <p:cNvSpPr txBox="1"/>
          <p:nvPr/>
        </p:nvSpPr>
        <p:spPr>
          <a:xfrm>
            <a:off x="5101463" y="1886589"/>
            <a:ext cx="15131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400" b="1" dirty="0">
                <a:solidFill>
                  <a:srgbClr val="0070C0"/>
                </a:solidFill>
              </a:rPr>
              <a:t>Menneske</a:t>
            </a:r>
          </a:p>
        </p:txBody>
      </p:sp>
      <p:pic>
        <p:nvPicPr>
          <p:cNvPr id="1026" name="Picture 2" descr="bilde sol">
            <a:extLst>
              <a:ext uri="{FF2B5EF4-FFF2-40B4-BE49-F238E27FC236}">
                <a16:creationId xmlns:a16="http://schemas.microsoft.com/office/drawing/2014/main" id="{4F008091-DBD2-459A-846C-4BECDA47C6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9362" y="3869439"/>
            <a:ext cx="2052638" cy="1452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Pil: ned 24">
            <a:extLst>
              <a:ext uri="{FF2B5EF4-FFF2-40B4-BE49-F238E27FC236}">
                <a16:creationId xmlns:a16="http://schemas.microsoft.com/office/drawing/2014/main" id="{79848037-1190-4E82-A84F-4F44ABEFEB0E}"/>
              </a:ext>
            </a:extLst>
          </p:cNvPr>
          <p:cNvSpPr/>
          <p:nvPr/>
        </p:nvSpPr>
        <p:spPr>
          <a:xfrm rot="3089578">
            <a:off x="9612677" y="4820253"/>
            <a:ext cx="875679" cy="126418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6" name="TekstSylinder 25">
            <a:extLst>
              <a:ext uri="{FF2B5EF4-FFF2-40B4-BE49-F238E27FC236}">
                <a16:creationId xmlns:a16="http://schemas.microsoft.com/office/drawing/2014/main" id="{C9D4A593-9171-45BB-9A1D-48C8DAF16D5E}"/>
              </a:ext>
            </a:extLst>
          </p:cNvPr>
          <p:cNvSpPr txBox="1"/>
          <p:nvPr/>
        </p:nvSpPr>
        <p:spPr>
          <a:xfrm>
            <a:off x="8847513" y="5569368"/>
            <a:ext cx="7328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800" b="1" dirty="0"/>
              <a:t>100</a:t>
            </a:r>
          </a:p>
        </p:txBody>
      </p:sp>
      <p:sp>
        <p:nvSpPr>
          <p:cNvPr id="29" name="TekstSylinder 28">
            <a:extLst>
              <a:ext uri="{FF2B5EF4-FFF2-40B4-BE49-F238E27FC236}">
                <a16:creationId xmlns:a16="http://schemas.microsoft.com/office/drawing/2014/main" id="{1865E258-FF0D-44C5-85C2-1C8B873EE74F}"/>
              </a:ext>
            </a:extLst>
          </p:cNvPr>
          <p:cNvSpPr txBox="1"/>
          <p:nvPr/>
        </p:nvSpPr>
        <p:spPr>
          <a:xfrm>
            <a:off x="7236493" y="2679066"/>
            <a:ext cx="6431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800" b="1" dirty="0"/>
              <a:t>0,1</a:t>
            </a:r>
          </a:p>
        </p:txBody>
      </p:sp>
      <p:sp>
        <p:nvSpPr>
          <p:cNvPr id="30" name="TekstSylinder 29">
            <a:extLst>
              <a:ext uri="{FF2B5EF4-FFF2-40B4-BE49-F238E27FC236}">
                <a16:creationId xmlns:a16="http://schemas.microsoft.com/office/drawing/2014/main" id="{7B6E7369-1946-4222-B63F-1F2C02447113}"/>
              </a:ext>
            </a:extLst>
          </p:cNvPr>
          <p:cNvSpPr txBox="1"/>
          <p:nvPr/>
        </p:nvSpPr>
        <p:spPr>
          <a:xfrm>
            <a:off x="7879618" y="3681095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800" b="1" dirty="0"/>
              <a:t>1</a:t>
            </a:r>
          </a:p>
        </p:txBody>
      </p:sp>
      <p:sp>
        <p:nvSpPr>
          <p:cNvPr id="31" name="TekstSylinder 30">
            <a:extLst>
              <a:ext uri="{FF2B5EF4-FFF2-40B4-BE49-F238E27FC236}">
                <a16:creationId xmlns:a16="http://schemas.microsoft.com/office/drawing/2014/main" id="{3ED3E08C-97A9-4DB6-9D79-84B75F061BDC}"/>
              </a:ext>
            </a:extLst>
          </p:cNvPr>
          <p:cNvSpPr txBox="1"/>
          <p:nvPr/>
        </p:nvSpPr>
        <p:spPr>
          <a:xfrm>
            <a:off x="8404853" y="4645862"/>
            <a:ext cx="5501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800" b="1" dirty="0"/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3936380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e 5">
            <a:extLst>
              <a:ext uri="{FF2B5EF4-FFF2-40B4-BE49-F238E27FC236}">
                <a16:creationId xmlns:a16="http://schemas.microsoft.com/office/drawing/2014/main" id="{42143CAE-931B-4C0C-88A0-926924DBB4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8514"/>
            <a:ext cx="10139174" cy="6525370"/>
          </a:xfrm>
          <a:prstGeom prst="rect">
            <a:avLst/>
          </a:prstGeom>
        </p:spPr>
      </p:pic>
      <p:sp>
        <p:nvSpPr>
          <p:cNvPr id="3" name="Rektangel 2">
            <a:extLst>
              <a:ext uri="{FF2B5EF4-FFF2-40B4-BE49-F238E27FC236}">
                <a16:creationId xmlns:a16="http://schemas.microsoft.com/office/drawing/2014/main" id="{D3807885-7088-4591-A257-19F5CF11902F}"/>
              </a:ext>
            </a:extLst>
          </p:cNvPr>
          <p:cNvSpPr/>
          <p:nvPr/>
        </p:nvSpPr>
        <p:spPr>
          <a:xfrm>
            <a:off x="7011458" y="6104627"/>
            <a:ext cx="318889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>
                <a:latin typeface="FuturaStd-Light"/>
              </a:rPr>
              <a:t>Source: FAO. 2018.</a:t>
            </a:r>
          </a:p>
          <a:p>
            <a:r>
              <a:rPr lang="en-US" sz="800" i="1" dirty="0">
                <a:latin typeface="FuturaStd-LightOblique"/>
              </a:rPr>
              <a:t>The State of World Fisheries and Aquaculture 2018.</a:t>
            </a:r>
          </a:p>
          <a:p>
            <a:r>
              <a:rPr lang="en-US" sz="800" i="1" dirty="0">
                <a:latin typeface="FuturaStd-LightOblique"/>
              </a:rPr>
              <a:t>Meeting the sustainable development goals. </a:t>
            </a:r>
            <a:r>
              <a:rPr lang="en-US" sz="800" dirty="0">
                <a:latin typeface="FuturaStd-Light"/>
              </a:rPr>
              <a:t>Rome. 212 pp. </a:t>
            </a:r>
            <a:endParaRPr lang="en-US" sz="800" dirty="0"/>
          </a:p>
        </p:txBody>
      </p:sp>
      <p:sp>
        <p:nvSpPr>
          <p:cNvPr id="5" name="TekstSylinder 4">
            <a:extLst>
              <a:ext uri="{FF2B5EF4-FFF2-40B4-BE49-F238E27FC236}">
                <a16:creationId xmlns:a16="http://schemas.microsoft.com/office/drawing/2014/main" id="{39156A4A-9897-4FE0-A8A2-883201BDB7AB}"/>
              </a:ext>
            </a:extLst>
          </p:cNvPr>
          <p:cNvSpPr txBox="1"/>
          <p:nvPr/>
        </p:nvSpPr>
        <p:spPr>
          <a:xfrm>
            <a:off x="0" y="164116"/>
            <a:ext cx="10139174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nb-NO" sz="2800" dirty="0">
                <a:solidFill>
                  <a:srgbClr val="003F72"/>
                </a:solidFill>
              </a:rPr>
              <a:t>Akvakultur er den matproduksjon som øker mest på verdensbasis </a:t>
            </a:r>
            <a:r>
              <a:rPr lang="nb-NO" sz="1600" dirty="0">
                <a:solidFill>
                  <a:srgbClr val="003F72"/>
                </a:solidFill>
              </a:rPr>
              <a:t>(5,8% årlig vekst globalt fra 2010 til 2016)</a:t>
            </a:r>
            <a:endParaRPr lang="nb-NO" sz="2800" dirty="0">
              <a:solidFill>
                <a:srgbClr val="003F72"/>
              </a:solidFill>
            </a:endParaRPr>
          </a:p>
          <a:p>
            <a:pPr algn="ctr"/>
            <a:r>
              <a:rPr lang="nb-NO" sz="2800" dirty="0">
                <a:solidFill>
                  <a:srgbClr val="003F72"/>
                </a:solidFill>
              </a:rPr>
              <a:t>– og som har potensiale til fortsatt vekst </a:t>
            </a:r>
          </a:p>
        </p:txBody>
      </p:sp>
    </p:spTree>
    <p:extLst>
      <p:ext uri="{BB962C8B-B14F-4D97-AF65-F5344CB8AC3E}">
        <p14:creationId xmlns:p14="http://schemas.microsoft.com/office/powerpoint/2010/main" val="23043700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B7544A-4C05-4123-B5AB-AB5505D1A6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4574" y="101398"/>
            <a:ext cx="10913191" cy="686691"/>
          </a:xfrm>
        </p:spPr>
        <p:txBody>
          <a:bodyPr/>
          <a:lstStyle/>
          <a:p>
            <a:r>
              <a:rPr lang="en-US" sz="4000" b="0" dirty="0" err="1">
                <a:solidFill>
                  <a:srgbClr val="003F72"/>
                </a:solidFill>
                <a:latin typeface="Calibri" panose="020F0502020204030204"/>
                <a:ea typeface="+mn-ea"/>
                <a:cs typeface="+mn-cs"/>
              </a:rPr>
              <a:t>Plantebaserte</a:t>
            </a:r>
            <a:r>
              <a:rPr lang="en-US" sz="4000" b="0" dirty="0">
                <a:solidFill>
                  <a:srgbClr val="003F72"/>
                </a:solidFill>
                <a:latin typeface="Calibri" panose="020F0502020204030204"/>
                <a:ea typeface="+mn-ea"/>
                <a:cs typeface="+mn-cs"/>
              </a:rPr>
              <a:t> </a:t>
            </a:r>
            <a:r>
              <a:rPr lang="en-US" sz="4000" b="0" dirty="0" err="1">
                <a:solidFill>
                  <a:srgbClr val="003F72"/>
                </a:solidFill>
                <a:latin typeface="Calibri" panose="020F0502020204030204"/>
                <a:ea typeface="+mn-ea"/>
                <a:cs typeface="+mn-cs"/>
              </a:rPr>
              <a:t>alternativ</a:t>
            </a:r>
            <a:r>
              <a:rPr lang="en-US" sz="4000" b="0" dirty="0">
                <a:solidFill>
                  <a:srgbClr val="003F72"/>
                </a:solidFill>
                <a:latin typeface="Calibri" panose="020F0502020204030204"/>
                <a:ea typeface="+mn-ea"/>
                <a:cs typeface="+mn-cs"/>
              </a:rPr>
              <a:t> </a:t>
            </a:r>
            <a:r>
              <a:rPr lang="en-US" sz="4000" b="0" dirty="0" err="1">
                <a:solidFill>
                  <a:srgbClr val="003F72"/>
                </a:solidFill>
                <a:latin typeface="Calibri" panose="020F0502020204030204"/>
                <a:ea typeface="+mn-ea"/>
                <a:cs typeface="+mn-cs"/>
              </a:rPr>
              <a:t>til</a:t>
            </a:r>
            <a:r>
              <a:rPr lang="en-US" sz="4000" b="0" dirty="0">
                <a:solidFill>
                  <a:srgbClr val="003F72"/>
                </a:solidFill>
                <a:latin typeface="Calibri" panose="020F0502020204030204"/>
                <a:ea typeface="+mn-ea"/>
                <a:cs typeface="+mn-cs"/>
              </a:rPr>
              <a:t> </a:t>
            </a:r>
            <a:r>
              <a:rPr lang="en-US" sz="4000" b="0" dirty="0" err="1">
                <a:solidFill>
                  <a:srgbClr val="003F72"/>
                </a:solidFill>
                <a:latin typeface="Calibri" panose="020F0502020204030204"/>
                <a:ea typeface="+mn-ea"/>
                <a:cs typeface="+mn-cs"/>
              </a:rPr>
              <a:t>fisk</a:t>
            </a:r>
            <a:r>
              <a:rPr lang="en-US" sz="4000" b="0" dirty="0">
                <a:solidFill>
                  <a:srgbClr val="003F72"/>
                </a:solidFill>
                <a:latin typeface="Calibri" panose="020F0502020204030204"/>
                <a:ea typeface="+mn-ea"/>
                <a:cs typeface="+mn-cs"/>
              </a:rPr>
              <a:t> </a:t>
            </a:r>
            <a:r>
              <a:rPr lang="en-US" sz="4000" b="0" dirty="0" err="1">
                <a:solidFill>
                  <a:srgbClr val="003F72"/>
                </a:solidFill>
                <a:latin typeface="Calibri" panose="020F0502020204030204"/>
                <a:ea typeface="+mn-ea"/>
                <a:cs typeface="+mn-cs"/>
              </a:rPr>
              <a:t>er</a:t>
            </a:r>
            <a:r>
              <a:rPr lang="en-US" sz="4000" b="0" dirty="0">
                <a:solidFill>
                  <a:srgbClr val="003F72"/>
                </a:solidFill>
                <a:latin typeface="Calibri" panose="020F0502020204030204"/>
                <a:ea typeface="+mn-ea"/>
                <a:cs typeface="+mn-cs"/>
              </a:rPr>
              <a:t> </a:t>
            </a:r>
            <a:r>
              <a:rPr lang="en-US" sz="4000" b="0" dirty="0" err="1">
                <a:solidFill>
                  <a:srgbClr val="003F72"/>
                </a:solidFill>
                <a:latin typeface="Calibri" panose="020F0502020204030204"/>
                <a:ea typeface="+mn-ea"/>
                <a:cs typeface="+mn-cs"/>
              </a:rPr>
              <a:t>en</a:t>
            </a:r>
            <a:r>
              <a:rPr lang="en-US" sz="4000" b="0" dirty="0">
                <a:solidFill>
                  <a:srgbClr val="003F72"/>
                </a:solidFill>
                <a:latin typeface="Calibri" panose="020F0502020204030204"/>
                <a:ea typeface="+mn-ea"/>
                <a:cs typeface="+mn-cs"/>
              </a:rPr>
              <a:t> </a:t>
            </a:r>
            <a:r>
              <a:rPr lang="en-US" sz="4000" b="0" dirty="0" err="1">
                <a:solidFill>
                  <a:srgbClr val="003F72"/>
                </a:solidFill>
                <a:latin typeface="Calibri" panose="020F0502020204030204"/>
                <a:ea typeface="+mn-ea"/>
                <a:cs typeface="+mn-cs"/>
              </a:rPr>
              <a:t>økende</a:t>
            </a:r>
            <a:r>
              <a:rPr lang="en-US" sz="4000" b="0" dirty="0">
                <a:solidFill>
                  <a:srgbClr val="003F72"/>
                </a:solidFill>
                <a:latin typeface="Calibri" panose="020F0502020204030204"/>
                <a:ea typeface="+mn-ea"/>
                <a:cs typeface="+mn-cs"/>
              </a:rPr>
              <a:t> trend</a:t>
            </a:r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1C5FD340-51A0-4205-9FD0-BFE45A4E31E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837"/>
          <a:stretch/>
        </p:blipFill>
        <p:spPr bwMode="auto">
          <a:xfrm>
            <a:off x="8250802" y="1138107"/>
            <a:ext cx="3571873" cy="4702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A picture containing drawing&#10;&#10;Description automatically generated">
            <a:extLst>
              <a:ext uri="{FF2B5EF4-FFF2-40B4-BE49-F238E27FC236}">
                <a16:creationId xmlns:a16="http://schemas.microsoft.com/office/drawing/2014/main" id="{8F4DD1B6-1C06-4A86-95B9-7FC26453C85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9164" y="6486969"/>
            <a:ext cx="1252327" cy="362334"/>
          </a:xfrm>
          <a:prstGeom prst="rect">
            <a:avLst/>
          </a:prstGeom>
        </p:spPr>
      </p:pic>
      <p:pic>
        <p:nvPicPr>
          <p:cNvPr id="5" name="Bilde 4" descr="Et bilde som inneholder mat, salat, frukt&#10;&#10;Automatisk generert beskrivelse">
            <a:extLst>
              <a:ext uri="{FF2B5EF4-FFF2-40B4-BE49-F238E27FC236}">
                <a16:creationId xmlns:a16="http://schemas.microsoft.com/office/drawing/2014/main" id="{B22887C0-ECD5-49F7-BD26-C154A3425BA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79" t="3863" r="27604"/>
          <a:stretch/>
        </p:blipFill>
        <p:spPr>
          <a:xfrm>
            <a:off x="3460859" y="910627"/>
            <a:ext cx="2841618" cy="2826871"/>
          </a:xfrm>
          <a:prstGeom prst="rect">
            <a:avLst/>
          </a:prstGeom>
        </p:spPr>
      </p:pic>
      <p:grpSp>
        <p:nvGrpSpPr>
          <p:cNvPr id="8" name="Gruppe 7">
            <a:extLst>
              <a:ext uri="{FF2B5EF4-FFF2-40B4-BE49-F238E27FC236}">
                <a16:creationId xmlns:a16="http://schemas.microsoft.com/office/drawing/2014/main" id="{088FB13A-A694-4DC9-9599-8D6E91135723}"/>
              </a:ext>
            </a:extLst>
          </p:cNvPr>
          <p:cNvGrpSpPr/>
          <p:nvPr/>
        </p:nvGrpSpPr>
        <p:grpSpPr>
          <a:xfrm>
            <a:off x="369325" y="3931829"/>
            <a:ext cx="2924174" cy="2734529"/>
            <a:chOff x="369325" y="3931829"/>
            <a:chExt cx="2924174" cy="2734529"/>
          </a:xfrm>
        </p:grpSpPr>
        <p:pic>
          <p:nvPicPr>
            <p:cNvPr id="7172" name="Picture 4">
              <a:extLst>
                <a:ext uri="{FF2B5EF4-FFF2-40B4-BE49-F238E27FC236}">
                  <a16:creationId xmlns:a16="http://schemas.microsoft.com/office/drawing/2014/main" id="{0D447E98-109C-4D69-AFBC-E6BE5F989EF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4574" y="4450659"/>
              <a:ext cx="2828925" cy="21650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174" name="Picture 6">
              <a:extLst>
                <a:ext uri="{FF2B5EF4-FFF2-40B4-BE49-F238E27FC236}">
                  <a16:creationId xmlns:a16="http://schemas.microsoft.com/office/drawing/2014/main" id="{51147E59-7D8D-44FD-9713-552B2BD2155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9325" y="3931829"/>
              <a:ext cx="1921591" cy="5188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kstSylinder 5">
              <a:extLst>
                <a:ext uri="{FF2B5EF4-FFF2-40B4-BE49-F238E27FC236}">
                  <a16:creationId xmlns:a16="http://schemas.microsoft.com/office/drawing/2014/main" id="{7D4A4CD1-BCED-4A3B-BC00-262D3282AA48}"/>
                </a:ext>
              </a:extLst>
            </p:cNvPr>
            <p:cNvSpPr txBox="1"/>
            <p:nvPr/>
          </p:nvSpPr>
          <p:spPr>
            <a:xfrm>
              <a:off x="396972" y="6435526"/>
              <a:ext cx="1184940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/>
                <a:t>Photo: Ocean Hugger</a:t>
              </a:r>
            </a:p>
          </p:txBody>
        </p:sp>
      </p:grpSp>
      <p:grpSp>
        <p:nvGrpSpPr>
          <p:cNvPr id="7" name="Gruppe 6">
            <a:extLst>
              <a:ext uri="{FF2B5EF4-FFF2-40B4-BE49-F238E27FC236}">
                <a16:creationId xmlns:a16="http://schemas.microsoft.com/office/drawing/2014/main" id="{3BADAFA0-62F4-47B0-A0CA-46507B10C689}"/>
              </a:ext>
            </a:extLst>
          </p:cNvPr>
          <p:cNvGrpSpPr/>
          <p:nvPr/>
        </p:nvGrpSpPr>
        <p:grpSpPr>
          <a:xfrm>
            <a:off x="993059" y="910628"/>
            <a:ext cx="2105535" cy="2839995"/>
            <a:chOff x="993059" y="910628"/>
            <a:chExt cx="2105535" cy="2839995"/>
          </a:xfrm>
        </p:grpSpPr>
        <p:pic>
          <p:nvPicPr>
            <p:cNvPr id="3" name="Bilde 2">
              <a:extLst>
                <a:ext uri="{FF2B5EF4-FFF2-40B4-BE49-F238E27FC236}">
                  <a16:creationId xmlns:a16="http://schemas.microsoft.com/office/drawing/2014/main" id="{F2FCACD0-22AE-4264-8230-5EB56A3C37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18750" t="7501" r="17361" b="5410"/>
            <a:stretch/>
          </p:blipFill>
          <p:spPr>
            <a:xfrm>
              <a:off x="993059" y="910628"/>
              <a:ext cx="2072022" cy="2824434"/>
            </a:xfrm>
            <a:prstGeom prst="rect">
              <a:avLst/>
            </a:prstGeom>
          </p:spPr>
        </p:pic>
        <p:sp>
          <p:nvSpPr>
            <p:cNvPr id="12" name="TekstSylinder 11">
              <a:extLst>
                <a:ext uri="{FF2B5EF4-FFF2-40B4-BE49-F238E27FC236}">
                  <a16:creationId xmlns:a16="http://schemas.microsoft.com/office/drawing/2014/main" id="{23803AB9-484F-4E42-AF32-4C09B2A56675}"/>
                </a:ext>
              </a:extLst>
            </p:cNvPr>
            <p:cNvSpPr txBox="1"/>
            <p:nvPr/>
          </p:nvSpPr>
          <p:spPr>
            <a:xfrm>
              <a:off x="2029070" y="3519791"/>
              <a:ext cx="1069524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/>
                <a:t>Photo: Prime roots</a:t>
              </a:r>
            </a:p>
          </p:txBody>
        </p:sp>
      </p:grpSp>
      <p:grpSp>
        <p:nvGrpSpPr>
          <p:cNvPr id="9" name="Gruppe 8">
            <a:extLst>
              <a:ext uri="{FF2B5EF4-FFF2-40B4-BE49-F238E27FC236}">
                <a16:creationId xmlns:a16="http://schemas.microsoft.com/office/drawing/2014/main" id="{965499D9-B374-4E17-B7A8-02DD97CCA3AC}"/>
              </a:ext>
            </a:extLst>
          </p:cNvPr>
          <p:cNvGrpSpPr/>
          <p:nvPr/>
        </p:nvGrpSpPr>
        <p:grpSpPr>
          <a:xfrm>
            <a:off x="3735198" y="3931829"/>
            <a:ext cx="3929062" cy="2325988"/>
            <a:chOff x="3735198" y="3931829"/>
            <a:chExt cx="3929062" cy="2325988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30692840-C442-48E6-A4FD-7E4ADF66129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735198" y="4454291"/>
              <a:ext cx="3929062" cy="1759158"/>
            </a:xfrm>
            <a:prstGeom prst="rect">
              <a:avLst/>
            </a:prstGeom>
          </p:spPr>
        </p:pic>
        <p:pic>
          <p:nvPicPr>
            <p:cNvPr id="7176" name="Picture 8" descr="Ocean Hugger Foods">
              <a:extLst>
                <a:ext uri="{FF2B5EF4-FFF2-40B4-BE49-F238E27FC236}">
                  <a16:creationId xmlns:a16="http://schemas.microsoft.com/office/drawing/2014/main" id="{E99E6927-34F0-42F3-AC21-759F770086A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35198" y="3931829"/>
              <a:ext cx="964559" cy="4456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TekstSylinder 14">
              <a:extLst>
                <a:ext uri="{FF2B5EF4-FFF2-40B4-BE49-F238E27FC236}">
                  <a16:creationId xmlns:a16="http://schemas.microsoft.com/office/drawing/2014/main" id="{457653CA-FDE4-4BBE-872F-7D2BE36684F0}"/>
                </a:ext>
              </a:extLst>
            </p:cNvPr>
            <p:cNvSpPr txBox="1"/>
            <p:nvPr/>
          </p:nvSpPr>
          <p:spPr>
            <a:xfrm>
              <a:off x="3752557" y="6026985"/>
              <a:ext cx="1184940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>
                  <a:solidFill>
                    <a:schemeClr val="bg1"/>
                  </a:solidFill>
                </a:rPr>
                <a:t>Photo: Ocean Hugger</a:t>
              </a:r>
            </a:p>
          </p:txBody>
        </p:sp>
      </p:grpSp>
      <p:sp>
        <p:nvSpPr>
          <p:cNvPr id="10" name="TekstSylinder 9">
            <a:extLst>
              <a:ext uri="{FF2B5EF4-FFF2-40B4-BE49-F238E27FC236}">
                <a16:creationId xmlns:a16="http://schemas.microsoft.com/office/drawing/2014/main" id="{4FC7B605-5280-4BAD-8344-985DEE4875D7}"/>
              </a:ext>
            </a:extLst>
          </p:cNvPr>
          <p:cNvSpPr txBox="1"/>
          <p:nvPr/>
        </p:nvSpPr>
        <p:spPr>
          <a:xfrm>
            <a:off x="5207751" y="3527165"/>
            <a:ext cx="115929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</a:rPr>
              <a:t>Photo: </a:t>
            </a:r>
            <a:r>
              <a:rPr lang="en-US" sz="1000" dirty="0" err="1">
                <a:solidFill>
                  <a:schemeClr val="bg1"/>
                </a:solidFill>
              </a:rPr>
              <a:t>wagamama</a:t>
            </a:r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13" name="TekstSylinder 12">
            <a:extLst>
              <a:ext uri="{FF2B5EF4-FFF2-40B4-BE49-F238E27FC236}">
                <a16:creationId xmlns:a16="http://schemas.microsoft.com/office/drawing/2014/main" id="{97D2E7AF-2EDA-4187-8285-26C7A546D369}"/>
              </a:ext>
            </a:extLst>
          </p:cNvPr>
          <p:cNvSpPr txBox="1"/>
          <p:nvPr/>
        </p:nvSpPr>
        <p:spPr>
          <a:xfrm>
            <a:off x="196645" y="1307690"/>
            <a:ext cx="6559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Sopp</a:t>
            </a:r>
            <a:endParaRPr lang="en-US" dirty="0"/>
          </a:p>
        </p:txBody>
      </p:sp>
      <p:sp>
        <p:nvSpPr>
          <p:cNvPr id="19" name="TekstSylinder 18">
            <a:extLst>
              <a:ext uri="{FF2B5EF4-FFF2-40B4-BE49-F238E27FC236}">
                <a16:creationId xmlns:a16="http://schemas.microsoft.com/office/drawing/2014/main" id="{7A5BA5BB-3DB0-4683-B90E-978FAEA995E4}"/>
              </a:ext>
            </a:extLst>
          </p:cNvPr>
          <p:cNvSpPr txBox="1"/>
          <p:nvPr/>
        </p:nvSpPr>
        <p:spPr>
          <a:xfrm>
            <a:off x="9611032" y="757084"/>
            <a:ext cx="6559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Sopp</a:t>
            </a:r>
            <a:endParaRPr lang="en-US" dirty="0"/>
          </a:p>
        </p:txBody>
      </p:sp>
      <p:sp>
        <p:nvSpPr>
          <p:cNvPr id="20" name="TekstSylinder 19">
            <a:extLst>
              <a:ext uri="{FF2B5EF4-FFF2-40B4-BE49-F238E27FC236}">
                <a16:creationId xmlns:a16="http://schemas.microsoft.com/office/drawing/2014/main" id="{D67DB4BF-545B-41E3-B56B-1D30A2C10E20}"/>
              </a:ext>
            </a:extLst>
          </p:cNvPr>
          <p:cNvSpPr txBox="1"/>
          <p:nvPr/>
        </p:nvSpPr>
        <p:spPr>
          <a:xfrm>
            <a:off x="6160267" y="6169370"/>
            <a:ext cx="10375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Aubergin</a:t>
            </a:r>
            <a:endParaRPr lang="en-US" dirty="0"/>
          </a:p>
        </p:txBody>
      </p:sp>
      <p:sp>
        <p:nvSpPr>
          <p:cNvPr id="21" name="TekstSylinder 20">
            <a:extLst>
              <a:ext uri="{FF2B5EF4-FFF2-40B4-BE49-F238E27FC236}">
                <a16:creationId xmlns:a16="http://schemas.microsoft.com/office/drawing/2014/main" id="{55A63144-F52B-460D-BC7D-B7D311A06B43}"/>
              </a:ext>
            </a:extLst>
          </p:cNvPr>
          <p:cNvSpPr txBox="1"/>
          <p:nvPr/>
        </p:nvSpPr>
        <p:spPr>
          <a:xfrm>
            <a:off x="2525532" y="6302303"/>
            <a:ext cx="7679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Tomat</a:t>
            </a:r>
            <a:endParaRPr lang="en-US" dirty="0"/>
          </a:p>
        </p:txBody>
      </p:sp>
      <p:sp>
        <p:nvSpPr>
          <p:cNvPr id="22" name="TekstSylinder 21">
            <a:extLst>
              <a:ext uri="{FF2B5EF4-FFF2-40B4-BE49-F238E27FC236}">
                <a16:creationId xmlns:a16="http://schemas.microsoft.com/office/drawing/2014/main" id="{AA187B10-A7E3-43BD-8202-069AC1F99C0C}"/>
              </a:ext>
            </a:extLst>
          </p:cNvPr>
          <p:cNvSpPr txBox="1"/>
          <p:nvPr/>
        </p:nvSpPr>
        <p:spPr>
          <a:xfrm>
            <a:off x="6367043" y="1307690"/>
            <a:ext cx="12538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Vannmelon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3118329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_SLIDE_TYPE" val="6"/>
</p:tagLst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602F90C46F38DF4898BA4752A8A4EB69" ma:contentTypeVersion="8" ma:contentTypeDescription="Opprett et nytt dokument." ma:contentTypeScope="" ma:versionID="202aef179de1906d21e1d39b89c8c375">
  <xsd:schema xmlns:xsd="http://www.w3.org/2001/XMLSchema" xmlns:xs="http://www.w3.org/2001/XMLSchema" xmlns:p="http://schemas.microsoft.com/office/2006/metadata/properties" xmlns:ns2="2cf5980f-e3f4-4bf8-b2c6-b4fde5c199f6" targetNamespace="http://schemas.microsoft.com/office/2006/metadata/properties" ma:root="true" ma:fieldsID="e23094a2fed89d326e6e3b5d4a7d55ac" ns2:_="">
    <xsd:import namespace="2cf5980f-e3f4-4bf8-b2c6-b4fde5c199f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Location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cf5980f-e3f4-4bf8-b2c6-b4fde5c199f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Location" ma:index="12" nillable="true" ma:displayName="MediaServiceLocation" ma:internalName="MediaServiceLocation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D908F631-CEC1-47F8-851A-FB6B0A3751AA}"/>
</file>

<file path=customXml/itemProps2.xml><?xml version="1.0" encoding="utf-8"?>
<ds:datastoreItem xmlns:ds="http://schemas.openxmlformats.org/officeDocument/2006/customXml" ds:itemID="{9F8D726B-19E9-415D-9DC7-AE4DEEAC3BD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ABD01969-0A71-424B-AE07-73C469B769DC}">
  <ds:schemaRefs>
    <ds:schemaRef ds:uri="http://purl.org/dc/terms/"/>
    <ds:schemaRef ds:uri="http://schemas.microsoft.com/office/infopath/2007/PartnerControls"/>
    <ds:schemaRef ds:uri="http://schemas.microsoft.com/office/2006/documentManagement/types"/>
    <ds:schemaRef ds:uri="44a1852f-239f-4409-947a-da06c15c370b"/>
    <ds:schemaRef ds:uri="http://schemas.microsoft.com/office/2006/metadata/properties"/>
    <ds:schemaRef ds:uri="http://purl.org/dc/elements/1.1/"/>
    <ds:schemaRef ds:uri="http://schemas.openxmlformats.org/package/2006/metadata/core-properties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3603</TotalTime>
  <Words>819</Words>
  <Application>Microsoft Office PowerPoint</Application>
  <PresentationFormat>Widescreen</PresentationFormat>
  <Paragraphs>189</Paragraphs>
  <Slides>25</Slides>
  <Notes>12</Notes>
  <HiddenSlides>0</HiddenSlides>
  <MMClips>0</MMClips>
  <ScaleCrop>false</ScaleCrop>
  <HeadingPairs>
    <vt:vector size="6" baseType="variant">
      <vt:variant>
        <vt:lpstr>Brukte skrifter</vt:lpstr>
      </vt:variant>
      <vt:variant>
        <vt:i4>4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25</vt:i4>
      </vt:variant>
    </vt:vector>
  </HeadingPairs>
  <TitlesOfParts>
    <vt:vector size="30" baseType="lpstr">
      <vt:lpstr>Arial</vt:lpstr>
      <vt:lpstr>Calibri</vt:lpstr>
      <vt:lpstr>FuturaStd-Light</vt:lpstr>
      <vt:lpstr>FuturaStd-LightOblique</vt:lpstr>
      <vt:lpstr>Office-tema</vt:lpstr>
      <vt:lpstr>PowerPoint-presentasjon</vt:lpstr>
      <vt:lpstr>PowerPoint-presentasjon</vt:lpstr>
      <vt:lpstr>PowerPoint-presentasjon</vt:lpstr>
      <vt:lpstr>10 milliarder i 2050 må ha næringsrik mat</vt:lpstr>
      <vt:lpstr>PowerPoint-presentasjon</vt:lpstr>
      <vt:lpstr>PowerPoint-presentasjon</vt:lpstr>
      <vt:lpstr>Oppdrett på lavt trofisk nivå er resurseffektivt</vt:lpstr>
      <vt:lpstr>PowerPoint-presentasjon</vt:lpstr>
      <vt:lpstr>Plantebaserte alternativ til fisk er en økende trend</vt:lpstr>
      <vt:lpstr> Vi må kutte matsvinn</vt:lpstr>
      <vt:lpstr>Bi-produkter fra slakterier og prosessering er verdifull biomasse for verdiskaping</vt:lpstr>
      <vt:lpstr>&lt; 1% av global proteinkonsum er fra fiskeoppdrett i sjø</vt:lpstr>
      <vt:lpstr>Vi trenger kunnskap</vt:lpstr>
      <vt:lpstr>PowerPoint-presentasjon</vt:lpstr>
      <vt:lpstr>Soyaprotein til fôr er et tema</vt:lpstr>
      <vt:lpstr>Det er stor forskningsinnsats på nye fôringredienser Må ha flere alternativer</vt:lpstr>
      <vt:lpstr>PowerPoint-presentasjon</vt:lpstr>
      <vt:lpstr>PowerPoint-presentasjon</vt:lpstr>
      <vt:lpstr>PowerPoint-presentasjon</vt:lpstr>
      <vt:lpstr>Havbruk flytter på land,  lukkes inne i sjø  og til havs    Paradigmeskifte</vt:lpstr>
      <vt:lpstr>Klimaendringer – risikofaktorer for oppdrett</vt:lpstr>
      <vt:lpstr>PowerPoint-presentasjon</vt:lpstr>
      <vt:lpstr>PowerPoint-presentasjon</vt:lpstr>
      <vt:lpstr>PowerPoint-presentasjon</vt:lpstr>
      <vt:lpstr>PowerPoint-presentasjon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creator>Øyvind Fylling-Jensen</dc:creator>
  <cp:lastModifiedBy>Bente Torstensen</cp:lastModifiedBy>
  <cp:revision>227</cp:revision>
  <cp:lastPrinted>2020-01-13T13:15:45Z</cp:lastPrinted>
  <dcterms:created xsi:type="dcterms:W3CDTF">2019-06-03T08:51:29Z</dcterms:created>
  <dcterms:modified xsi:type="dcterms:W3CDTF">2020-01-13T14:06:51Z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0x010100602F90C46F38DF4898BA4752A8A4EB69</vt:lpwstr>
  </property>
</Properties>
</file>