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2" r:id="rId4"/>
  </p:sldMasterIdLst>
  <p:notesMasterIdLst>
    <p:notesMasterId r:id="rId12"/>
  </p:notesMasterIdLst>
  <p:sldIdLst>
    <p:sldId id="256" r:id="rId5"/>
    <p:sldId id="9991" r:id="rId6"/>
    <p:sldId id="9994" r:id="rId7"/>
    <p:sldId id="284" r:id="rId8"/>
    <p:sldId id="9992" r:id="rId9"/>
    <p:sldId id="9997" r:id="rId10"/>
    <p:sldId id="999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7021">
          <p15:clr>
            <a:srgbClr val="A4A3A4"/>
          </p15:clr>
        </p15:guide>
        <p15:guide id="2" pos="5088">
          <p15:clr>
            <a:srgbClr val="A4A3A4"/>
          </p15:clr>
        </p15:guide>
        <p15:guide id="3" orient="horz" pos="936">
          <p15:clr>
            <a:srgbClr val="A4A3A4"/>
          </p15:clr>
        </p15:guide>
        <p15:guide id="4" pos="6456">
          <p15:clr>
            <a:srgbClr val="A4A3A4"/>
          </p15:clr>
        </p15:guide>
        <p15:guide id="5" pos="5640">
          <p15:clr>
            <a:srgbClr val="A4A3A4"/>
          </p15:clr>
        </p15:guide>
        <p15:guide id="6" pos="7221">
          <p15:clr>
            <a:srgbClr val="A4A3A4"/>
          </p15:clr>
        </p15:guide>
        <p15:guide id="7" pos="2040">
          <p15:clr>
            <a:srgbClr val="A4A3A4"/>
          </p15:clr>
        </p15:guide>
        <p15:guide id="8" pos="1170">
          <p15:clr>
            <a:srgbClr val="A4A3A4"/>
          </p15:clr>
        </p15:guide>
        <p15:guide id="9" pos="564">
          <p15:clr>
            <a:srgbClr val="A4A3A4"/>
          </p15:clr>
        </p15:guide>
        <p15:guide id="10" orient="horz" pos="1381">
          <p15:clr>
            <a:srgbClr val="A4A3A4"/>
          </p15:clr>
        </p15:guide>
        <p15:guide id="11" pos="2664">
          <p15:clr>
            <a:srgbClr val="A4A3A4"/>
          </p15:clr>
        </p15:guide>
        <p15:guide id="12" orient="horz" pos="2376">
          <p15:clr>
            <a:srgbClr val="A4A3A4"/>
          </p15:clr>
        </p15:guide>
        <p15:guide id="13" orient="horz" pos="1232">
          <p15:clr>
            <a:srgbClr val="A4A3A4"/>
          </p15:clr>
        </p15:guide>
        <p15:guide id="14" orient="horz" pos="1139">
          <p15:clr>
            <a:srgbClr val="A4A3A4"/>
          </p15:clr>
        </p15:guide>
        <p15:guide id="15" orient="horz" pos="1056">
          <p15:clr>
            <a:srgbClr val="A4A3A4"/>
          </p15:clr>
        </p15:guide>
        <p15:guide id="16" orient="horz" pos="3168">
          <p15:clr>
            <a:srgbClr val="A4A3A4"/>
          </p15:clr>
        </p15:guide>
        <p15:guide id="17" orient="horz" pos="3408">
          <p15:clr>
            <a:srgbClr val="A4A3A4"/>
          </p15:clr>
        </p15:guide>
        <p15:guide id="18" orient="horz" pos="3764">
          <p15:clr>
            <a:srgbClr val="A4A3A4"/>
          </p15:clr>
        </p15:guide>
        <p15:guide id="19" pos="1920">
          <p15:clr>
            <a:srgbClr val="A4A3A4"/>
          </p15:clr>
        </p15:guide>
        <p15:guide id="20" pos="1296">
          <p15:clr>
            <a:srgbClr val="A4A3A4"/>
          </p15:clr>
        </p15:guide>
        <p15:guide id="21" orient="horz" pos="3072">
          <p15:clr>
            <a:srgbClr val="A4A3A4"/>
          </p15:clr>
        </p15:guide>
        <p15:guide id="22" pos="2808">
          <p15:clr>
            <a:srgbClr val="A4A3A4"/>
          </p15:clr>
        </p15:guide>
        <p15:guide id="23" pos="3432">
          <p15:clr>
            <a:srgbClr val="A4A3A4"/>
          </p15:clr>
        </p15:guide>
        <p15:guide id="24" pos="3563">
          <p15:clr>
            <a:srgbClr val="A4A3A4"/>
          </p15:clr>
        </p15:guide>
        <p15:guide id="25" pos="4183">
          <p15:clr>
            <a:srgbClr val="A4A3A4"/>
          </p15:clr>
        </p15:guide>
        <p15:guide id="26" pos="4320">
          <p15:clr>
            <a:srgbClr val="A4A3A4"/>
          </p15:clr>
        </p15:guide>
        <p15:guide id="27" pos="4960">
          <p15:clr>
            <a:srgbClr val="A4A3A4"/>
          </p15:clr>
        </p15:guide>
        <p15:guide id="28" pos="583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4141"/>
    <a:srgbClr val="008244"/>
    <a:srgbClr val="0081C0"/>
    <a:srgbClr val="4D5E6F"/>
    <a:srgbClr val="3B4855"/>
    <a:srgbClr val="8DDBC5"/>
    <a:srgbClr val="FB9FFC"/>
    <a:srgbClr val="74A5A6"/>
    <a:srgbClr val="FFF1A2"/>
    <a:srgbClr val="C27BC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056" autoAdjust="0"/>
    <p:restoredTop sz="64512" autoAdjust="0"/>
  </p:normalViewPr>
  <p:slideViewPr>
    <p:cSldViewPr snapToGrid="0" snapToObjects="1">
      <p:cViewPr varScale="1">
        <p:scale>
          <a:sx n="73" d="100"/>
          <a:sy n="73" d="100"/>
        </p:scale>
        <p:origin x="1284" y="72"/>
      </p:cViewPr>
      <p:guideLst>
        <p:guide pos="7021"/>
        <p:guide pos="5088"/>
        <p:guide orient="horz" pos="936"/>
        <p:guide pos="6456"/>
        <p:guide pos="5640"/>
        <p:guide pos="7221"/>
        <p:guide pos="2040"/>
        <p:guide pos="1170"/>
        <p:guide pos="564"/>
        <p:guide orient="horz" pos="1381"/>
        <p:guide pos="2664"/>
        <p:guide orient="horz" pos="2376"/>
        <p:guide orient="horz" pos="1232"/>
        <p:guide orient="horz" pos="1139"/>
        <p:guide orient="horz" pos="1056"/>
        <p:guide orient="horz" pos="3168"/>
        <p:guide orient="horz" pos="3408"/>
        <p:guide orient="horz" pos="3764"/>
        <p:guide pos="1920"/>
        <p:guide pos="1296"/>
        <p:guide orient="horz" pos="3072"/>
        <p:guide pos="2808"/>
        <p:guide pos="3432"/>
        <p:guide pos="3563"/>
        <p:guide pos="4183"/>
        <p:guide pos="4320"/>
        <p:guide pos="4960"/>
        <p:guide pos="5832"/>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snapToObject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FED26F-500D-ED4A-8650-53D28FF2E382}" type="datetimeFigureOut">
              <a:rPr lang="nb-NO" smtClean="0"/>
              <a:t>14.01.2020</a:t>
            </a:fld>
            <a:endParaRPr lang="nb-N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7C30C1-6F13-464D-8D7F-1F3B8A054742}" type="slidenum">
              <a:rPr lang="nb-NO" smtClean="0"/>
              <a:t>‹#›</a:t>
            </a:fld>
            <a:endParaRPr lang="nb-NO"/>
          </a:p>
        </p:txBody>
      </p:sp>
    </p:spTree>
    <p:extLst>
      <p:ext uri="{BB962C8B-B14F-4D97-AF65-F5344CB8AC3E}">
        <p14:creationId xmlns:p14="http://schemas.microsoft.com/office/powerpoint/2010/main" val="2896663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7F9683BD-E639-4B3A-88CD-05F090EA27F0}" type="slidenum">
              <a:rPr lang="nb-NO" smtClean="0"/>
              <a:t>1</a:t>
            </a:fld>
            <a:endParaRPr lang="nb-NO"/>
          </a:p>
        </p:txBody>
      </p:sp>
    </p:spTree>
    <p:extLst>
      <p:ext uri="{BB962C8B-B14F-4D97-AF65-F5344CB8AC3E}">
        <p14:creationId xmlns:p14="http://schemas.microsoft.com/office/powerpoint/2010/main" val="2094400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En industri som overstiger 4 milliarder</a:t>
            </a:r>
          </a:p>
          <a:p>
            <a:r>
              <a:rPr lang="nb-NO" dirty="0"/>
              <a:t>Økende problem også i Norge</a:t>
            </a:r>
          </a:p>
        </p:txBody>
      </p:sp>
      <p:sp>
        <p:nvSpPr>
          <p:cNvPr id="4" name="Slide Number Placeholder 3"/>
          <p:cNvSpPr>
            <a:spLocks noGrp="1"/>
          </p:cNvSpPr>
          <p:nvPr>
            <p:ph type="sldNum" sz="quarter" idx="5"/>
          </p:nvPr>
        </p:nvSpPr>
        <p:spPr/>
        <p:txBody>
          <a:bodyPr/>
          <a:lstStyle/>
          <a:p>
            <a:fld id="{027C30C1-6F13-464D-8D7F-1F3B8A054742}" type="slidenum">
              <a:rPr lang="nb-NO" smtClean="0"/>
              <a:t>2</a:t>
            </a:fld>
            <a:endParaRPr lang="nb-NO"/>
          </a:p>
        </p:txBody>
      </p:sp>
    </p:spTree>
    <p:extLst>
      <p:ext uri="{BB962C8B-B14F-4D97-AF65-F5344CB8AC3E}">
        <p14:creationId xmlns:p14="http://schemas.microsoft.com/office/powerpoint/2010/main" val="36423961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Mye av problemet ligger i merking av fisk. </a:t>
            </a:r>
          </a:p>
          <a:p>
            <a:r>
              <a:rPr lang="nb-NO" dirty="0"/>
              <a:t>Eksempel fra vår fisk i butikkene til Whole Foods Market i USA.</a:t>
            </a:r>
          </a:p>
          <a:p>
            <a:endParaRPr lang="nb-NO" dirty="0"/>
          </a:p>
          <a:p>
            <a:r>
              <a:rPr lang="nb-NO" dirty="0" err="1"/>
              <a:t>Røykalaksen</a:t>
            </a:r>
            <a:r>
              <a:rPr lang="nb-NO" dirty="0"/>
              <a:t> kan veldig fort oppfattes som en vill laks. Kanskje derfor vi har lyktes såpass mye i USA</a:t>
            </a:r>
          </a:p>
          <a:p>
            <a:endParaRPr lang="nb-NO" dirty="0"/>
          </a:p>
          <a:p>
            <a:r>
              <a:rPr lang="nb-NO" dirty="0"/>
              <a:t>WFM har sitt eget sporingssystem. Men det er avhengig av manuell inntasting av data, og dermed også veldig lett å jukse.</a:t>
            </a:r>
          </a:p>
          <a:p>
            <a:endParaRPr lang="nb-NO" dirty="0"/>
          </a:p>
        </p:txBody>
      </p:sp>
      <p:sp>
        <p:nvSpPr>
          <p:cNvPr id="4" name="Plassholder for lysbildenummer 3"/>
          <p:cNvSpPr>
            <a:spLocks noGrp="1"/>
          </p:cNvSpPr>
          <p:nvPr>
            <p:ph type="sldNum" sz="quarter" idx="5"/>
          </p:nvPr>
        </p:nvSpPr>
        <p:spPr/>
        <p:txBody>
          <a:bodyPr/>
          <a:lstStyle/>
          <a:p>
            <a:fld id="{027C30C1-6F13-464D-8D7F-1F3B8A054742}" type="slidenum">
              <a:rPr lang="nb-NO" smtClean="0"/>
              <a:t>3</a:t>
            </a:fld>
            <a:endParaRPr lang="nb-NO"/>
          </a:p>
        </p:txBody>
      </p:sp>
    </p:spTree>
    <p:extLst>
      <p:ext uri="{BB962C8B-B14F-4D97-AF65-F5344CB8AC3E}">
        <p14:creationId xmlns:p14="http://schemas.microsoft.com/office/powerpoint/2010/main" val="11121944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cs typeface="Calibri"/>
              </a:rPr>
              <a:t>Sikker.  Distribuert kryptert database. Ønsker å dokumentere produksjon av fisk fra rogn og genetikk til den er på tallerken. Tilgang er rolle og regelstyrt. Du bestemmer hvem som skal ha tilgang til hvilken data. </a:t>
            </a:r>
          </a:p>
          <a:p>
            <a:r>
              <a:rPr lang="nb-NO" dirty="0">
                <a:cs typeface="Calibri"/>
              </a:rPr>
              <a:t>Aktører i kjeden trenger tilgang til forskjellig data.</a:t>
            </a:r>
          </a:p>
          <a:p>
            <a:r>
              <a:rPr lang="nb-NO" dirty="0">
                <a:cs typeface="Calibri"/>
              </a:rPr>
              <a:t>Forbruker får informasjon ved å skanne en QR kode på emballasjen. </a:t>
            </a:r>
          </a:p>
          <a:p>
            <a:endParaRPr lang="nb-NO" dirty="0">
              <a:cs typeface="Calibri"/>
            </a:endParaRPr>
          </a:p>
          <a:p>
            <a:r>
              <a:rPr lang="nb-NO" dirty="0">
                <a:cs typeface="Calibri"/>
              </a:rPr>
              <a:t>BIOMAR</a:t>
            </a:r>
          </a:p>
          <a:p>
            <a:endParaRPr lang="nb-NO" dirty="0">
              <a:cs typeface="Calibri"/>
            </a:endParaRPr>
          </a:p>
          <a:p>
            <a:r>
              <a:rPr lang="nb-NO" dirty="0">
                <a:cs typeface="Calibri"/>
              </a:rPr>
              <a:t>Mange aktører i en slik kjede og mye data. Utfordringer med å få data fra alle, ikke alle som har tenkt på deling av data. Hva som gjøres tilgjengelig for forbruker avgjøres av oss som produsent.</a:t>
            </a:r>
          </a:p>
          <a:p>
            <a:endParaRPr lang="nb-NO" dirty="0"/>
          </a:p>
        </p:txBody>
      </p:sp>
      <p:sp>
        <p:nvSpPr>
          <p:cNvPr id="4" name="Slide Number Placeholder 3"/>
          <p:cNvSpPr>
            <a:spLocks noGrp="1"/>
          </p:cNvSpPr>
          <p:nvPr>
            <p:ph type="sldNum" sz="quarter" idx="5"/>
          </p:nvPr>
        </p:nvSpPr>
        <p:spPr/>
        <p:txBody>
          <a:bodyPr/>
          <a:lstStyle/>
          <a:p>
            <a:fld id="{027C30C1-6F13-464D-8D7F-1F3B8A054742}" type="slidenum">
              <a:rPr lang="nb-NO" smtClean="0"/>
              <a:t>4</a:t>
            </a:fld>
            <a:endParaRPr lang="nb-NO"/>
          </a:p>
        </p:txBody>
      </p:sp>
    </p:spTree>
    <p:extLst>
      <p:ext uri="{BB962C8B-B14F-4D97-AF65-F5344CB8AC3E}">
        <p14:creationId xmlns:p14="http://schemas.microsoft.com/office/powerpoint/2010/main" val="75772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 ønsker å gi kundene full åpenhet og sikkerhet når de kjøper fisk fra oss så er den sporbar gjennom hele kjeden til butikk. </a:t>
            </a:r>
          </a:p>
          <a:p>
            <a:endParaRPr lang="nb-NO" dirty="0"/>
          </a:p>
        </p:txBody>
      </p:sp>
      <p:sp>
        <p:nvSpPr>
          <p:cNvPr id="4" name="Plassholder for lysbildenummer 3"/>
          <p:cNvSpPr>
            <a:spLocks noGrp="1"/>
          </p:cNvSpPr>
          <p:nvPr>
            <p:ph type="sldNum" sz="quarter" idx="5"/>
          </p:nvPr>
        </p:nvSpPr>
        <p:spPr/>
        <p:txBody>
          <a:bodyPr/>
          <a:lstStyle/>
          <a:p>
            <a:fld id="{027C30C1-6F13-464D-8D7F-1F3B8A054742}" type="slidenum">
              <a:rPr lang="nb-NO" smtClean="0"/>
              <a:t>5</a:t>
            </a:fld>
            <a:endParaRPr lang="nb-NO"/>
          </a:p>
        </p:txBody>
      </p:sp>
    </p:spTree>
    <p:extLst>
      <p:ext uri="{BB962C8B-B14F-4D97-AF65-F5344CB8AC3E}">
        <p14:creationId xmlns:p14="http://schemas.microsoft.com/office/powerpoint/2010/main" val="42326997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QR kode</a:t>
            </a:r>
          </a:p>
          <a:p>
            <a:endParaRPr lang="nb-NO" dirty="0"/>
          </a:p>
        </p:txBody>
      </p:sp>
      <p:sp>
        <p:nvSpPr>
          <p:cNvPr id="4" name="Plassholder for lysbildenummer 3"/>
          <p:cNvSpPr>
            <a:spLocks noGrp="1"/>
          </p:cNvSpPr>
          <p:nvPr>
            <p:ph type="sldNum" sz="quarter" idx="5"/>
          </p:nvPr>
        </p:nvSpPr>
        <p:spPr/>
        <p:txBody>
          <a:bodyPr/>
          <a:lstStyle/>
          <a:p>
            <a:fld id="{027C30C1-6F13-464D-8D7F-1F3B8A054742}" type="slidenum">
              <a:rPr lang="nb-NO" smtClean="0"/>
              <a:t>6</a:t>
            </a:fld>
            <a:endParaRPr lang="nb-NO"/>
          </a:p>
        </p:txBody>
      </p:sp>
    </p:spTree>
    <p:extLst>
      <p:ext uri="{BB962C8B-B14F-4D97-AF65-F5344CB8AC3E}">
        <p14:creationId xmlns:p14="http://schemas.microsoft.com/office/powerpoint/2010/main" val="25048335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Så til slutt så får dere sjansen til å se hvordan det blir utseende. </a:t>
            </a:r>
          </a:p>
          <a:p>
            <a:r>
              <a:rPr lang="nb-NO" dirty="0"/>
              <a:t>For de av dere som tror dere må laste ned en app så tar dere feil. Ta opp kamera og hold opp mot denne som om dere skal ta bilde og da får dere en link i bilde som trykkes på og vipps så er dere inne på siden. </a:t>
            </a:r>
          </a:p>
          <a:p>
            <a:endParaRPr lang="nb-NO" dirty="0"/>
          </a:p>
          <a:p>
            <a:r>
              <a:rPr lang="nb-NO" dirty="0"/>
              <a:t>Skal funke på alle telefoner foruten dere som har valgt å dele all data med Kina, den telefonen kan </a:t>
            </a:r>
            <a:r>
              <a:rPr lang="nb-NO" dirty="0" err="1"/>
              <a:t>trøbble</a:t>
            </a:r>
            <a:r>
              <a:rPr lang="nb-NO" dirty="0"/>
              <a:t> litt</a:t>
            </a:r>
          </a:p>
        </p:txBody>
      </p:sp>
      <p:sp>
        <p:nvSpPr>
          <p:cNvPr id="4" name="Plassholder for lysbildenummer 3"/>
          <p:cNvSpPr>
            <a:spLocks noGrp="1"/>
          </p:cNvSpPr>
          <p:nvPr>
            <p:ph type="sldNum" sz="quarter" idx="5"/>
          </p:nvPr>
        </p:nvSpPr>
        <p:spPr/>
        <p:txBody>
          <a:bodyPr/>
          <a:lstStyle/>
          <a:p>
            <a:fld id="{027C30C1-6F13-464D-8D7F-1F3B8A054742}" type="slidenum">
              <a:rPr lang="nb-NO" smtClean="0"/>
              <a:t>7</a:t>
            </a:fld>
            <a:endParaRPr lang="nb-NO"/>
          </a:p>
        </p:txBody>
      </p:sp>
    </p:spTree>
    <p:extLst>
      <p:ext uri="{BB962C8B-B14F-4D97-AF65-F5344CB8AC3E}">
        <p14:creationId xmlns:p14="http://schemas.microsoft.com/office/powerpoint/2010/main" val="13350981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B1340-3EFC-6348-A431-2AEAF3854AD9}"/>
              </a:ext>
            </a:extLst>
          </p:cNvPr>
          <p:cNvSpPr>
            <a:spLocks noGrp="1"/>
          </p:cNvSpPr>
          <p:nvPr>
            <p:ph type="ctrTitle" hasCustomPrompt="1"/>
          </p:nvPr>
        </p:nvSpPr>
        <p:spPr>
          <a:xfrm>
            <a:off x="1524000" y="1612574"/>
            <a:ext cx="9144000" cy="2387600"/>
          </a:xfrm>
        </p:spPr>
        <p:txBody>
          <a:bodyPr anchor="b">
            <a:noAutofit/>
          </a:bodyPr>
          <a:lstStyle>
            <a:lvl1pPr algn="ctr">
              <a:defRPr sz="8800"/>
            </a:lvl1pPr>
          </a:lstStyle>
          <a:p>
            <a:r>
              <a:rPr lang="en-US" dirty="0"/>
              <a:t>Click to edit </a:t>
            </a:r>
            <a:br>
              <a:rPr lang="en-US" dirty="0"/>
            </a:br>
            <a:r>
              <a:rPr lang="en-US" dirty="0"/>
              <a:t>Master title style</a:t>
            </a:r>
          </a:p>
        </p:txBody>
      </p:sp>
      <p:sp>
        <p:nvSpPr>
          <p:cNvPr id="3" name="Subtitle 2">
            <a:extLst>
              <a:ext uri="{FF2B5EF4-FFF2-40B4-BE49-F238E27FC236}">
                <a16:creationId xmlns:a16="http://schemas.microsoft.com/office/drawing/2014/main" id="{B7C167AD-50E5-714E-86F5-1A000F41E734}"/>
              </a:ext>
            </a:extLst>
          </p:cNvPr>
          <p:cNvSpPr>
            <a:spLocks noGrp="1"/>
          </p:cNvSpPr>
          <p:nvPr>
            <p:ph type="subTitle" idx="1"/>
          </p:nvPr>
        </p:nvSpPr>
        <p:spPr>
          <a:xfrm>
            <a:off x="4400437" y="4102010"/>
            <a:ext cx="3391127" cy="484712"/>
          </a:xfrm>
          <a:noFill/>
          <a:ln>
            <a:solidFill>
              <a:schemeClr val="accent5"/>
            </a:solidFill>
          </a:ln>
        </p:spPr>
        <p:txBody>
          <a:bodyPr vert="horz" wrap="square" lIns="91440" tIns="144000" rIns="180000" bIns="144000" rtlCol="0" anchor="b">
            <a:spAutoFit/>
          </a:bodyPr>
          <a:lstStyle>
            <a:lvl1pPr marL="0" indent="0">
              <a:buNone/>
              <a:defRPr lang="en-US" sz="1400" b="1" dirty="0">
                <a:solidFill>
                  <a:srgbClr val="4D5E6F"/>
                </a:solidFill>
                <a:latin typeface="Montserrat" pitchFamily="2" charset="77"/>
                <a:ea typeface="+mj-ea"/>
                <a:cs typeface="+mj-cs"/>
              </a:defRPr>
            </a:lvl1pPr>
          </a:lstStyle>
          <a:p>
            <a:pPr marL="57150" lvl="0" indent="-285750" algn="ctr">
              <a:spcBef>
                <a:spcPct val="0"/>
              </a:spcBef>
            </a:pPr>
            <a:r>
              <a:rPr lang="en-US" dirty="0"/>
              <a:t>Click to edit Master subtitle style</a:t>
            </a:r>
          </a:p>
        </p:txBody>
      </p:sp>
      <p:cxnSp>
        <p:nvCxnSpPr>
          <p:cNvPr id="11" name="Straight Connector 10">
            <a:extLst>
              <a:ext uri="{FF2B5EF4-FFF2-40B4-BE49-F238E27FC236}">
                <a16:creationId xmlns:a16="http://schemas.microsoft.com/office/drawing/2014/main" id="{839BB2E0-7C45-8343-AB20-0747FB6A8401}"/>
              </a:ext>
            </a:extLst>
          </p:cNvPr>
          <p:cNvCxnSpPr>
            <a:cxnSpLocks/>
            <a:stCxn id="3" idx="3"/>
          </p:cNvCxnSpPr>
          <p:nvPr userDrawn="1"/>
        </p:nvCxnSpPr>
        <p:spPr>
          <a:xfrm flipV="1">
            <a:off x="7791564" y="4340014"/>
            <a:ext cx="4400436" cy="4352"/>
          </a:xfrm>
          <a:prstGeom prst="line">
            <a:avLst/>
          </a:prstGeom>
          <a:ln w="12700">
            <a:gradFill>
              <a:gsLst>
                <a:gs pos="0">
                  <a:srgbClr val="74A5A6"/>
                </a:gs>
                <a:gs pos="60000">
                  <a:schemeClr val="accent1">
                    <a:lumMod val="45000"/>
                    <a:lumOff val="55000"/>
                  </a:schemeClr>
                </a:gs>
                <a:gs pos="100000">
                  <a:srgbClr val="FB9FFC"/>
                </a:gs>
              </a:gsLst>
              <a:lin ang="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823A2A5-0DB7-5644-A214-3443E6507D9E}"/>
              </a:ext>
            </a:extLst>
          </p:cNvPr>
          <p:cNvCxnSpPr/>
          <p:nvPr userDrawn="1"/>
        </p:nvCxnSpPr>
        <p:spPr>
          <a:xfrm>
            <a:off x="1" y="4336368"/>
            <a:ext cx="4400436" cy="3645"/>
          </a:xfrm>
          <a:prstGeom prst="line">
            <a:avLst/>
          </a:prstGeom>
          <a:ln w="12700">
            <a:gradFill>
              <a:gsLst>
                <a:gs pos="0">
                  <a:schemeClr val="accent4">
                    <a:lumMod val="60000"/>
                    <a:lumOff val="40000"/>
                  </a:schemeClr>
                </a:gs>
                <a:gs pos="58000">
                  <a:schemeClr val="accent1">
                    <a:lumMod val="45000"/>
                    <a:lumOff val="55000"/>
                  </a:schemeClr>
                </a:gs>
                <a:gs pos="100000">
                  <a:srgbClr val="74A5A6"/>
                </a:gs>
              </a:gsLst>
              <a:lin ang="0" scaled="0"/>
            </a:gradFill>
          </a:ln>
        </p:spPr>
        <p:style>
          <a:lnRef idx="1">
            <a:schemeClr val="accent1"/>
          </a:lnRef>
          <a:fillRef idx="0">
            <a:schemeClr val="accent1"/>
          </a:fillRef>
          <a:effectRef idx="0">
            <a:schemeClr val="accent1"/>
          </a:effectRef>
          <a:fontRef idx="minor">
            <a:schemeClr val="tx1"/>
          </a:fontRef>
        </p:style>
      </p:cxnSp>
      <p:sp>
        <p:nvSpPr>
          <p:cNvPr id="22" name="Text Placeholder 21">
            <a:extLst>
              <a:ext uri="{FF2B5EF4-FFF2-40B4-BE49-F238E27FC236}">
                <a16:creationId xmlns:a16="http://schemas.microsoft.com/office/drawing/2014/main" id="{CEFF2998-2C96-C94A-906A-086CCF221AC1}"/>
              </a:ext>
            </a:extLst>
          </p:cNvPr>
          <p:cNvSpPr>
            <a:spLocks noGrp="1"/>
          </p:cNvSpPr>
          <p:nvPr>
            <p:ph type="body" sz="quarter" idx="10"/>
          </p:nvPr>
        </p:nvSpPr>
        <p:spPr>
          <a:xfrm>
            <a:off x="4400550" y="4851400"/>
            <a:ext cx="3390900" cy="1181100"/>
          </a:xfrm>
        </p:spPr>
        <p:txBody>
          <a:bodyPr>
            <a:normAutofit/>
          </a:bodyPr>
          <a:lstStyle>
            <a:lvl1pPr marL="0" indent="0" algn="ctr">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Tree>
    <p:extLst>
      <p:ext uri="{BB962C8B-B14F-4D97-AF65-F5344CB8AC3E}">
        <p14:creationId xmlns:p14="http://schemas.microsoft.com/office/powerpoint/2010/main" val="3755234333"/>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B33DA-D6B9-0842-9199-CA5BF85E4D13}"/>
              </a:ext>
            </a:extLst>
          </p:cNvPr>
          <p:cNvSpPr>
            <a:spLocks noGrp="1"/>
          </p:cNvSpPr>
          <p:nvPr>
            <p:ph type="title"/>
          </p:nvPr>
        </p:nvSpPr>
        <p:spPr>
          <a:xfrm>
            <a:off x="6636747" y="794365"/>
            <a:ext cx="4966742" cy="3015162"/>
          </a:xfrm>
        </p:spPr>
        <p:txBody>
          <a:bodyPr anchor="b">
            <a:noAutofit/>
          </a:bodyPr>
          <a:lstStyle>
            <a:lvl1pPr>
              <a:defRPr sz="7200"/>
            </a:lvl1pPr>
          </a:lstStyle>
          <a:p>
            <a:r>
              <a:rPr lang="en-US"/>
              <a:t>Click to edit Master title style</a:t>
            </a:r>
          </a:p>
        </p:txBody>
      </p:sp>
      <p:sp>
        <p:nvSpPr>
          <p:cNvPr id="15" name="Picture Placeholder 14">
            <a:extLst>
              <a:ext uri="{FF2B5EF4-FFF2-40B4-BE49-F238E27FC236}">
                <a16:creationId xmlns:a16="http://schemas.microsoft.com/office/drawing/2014/main" id="{DD039DCF-ED4B-F14C-BE10-4C7F296EFD9A}"/>
              </a:ext>
            </a:extLst>
          </p:cNvPr>
          <p:cNvSpPr>
            <a:spLocks noGrp="1"/>
          </p:cNvSpPr>
          <p:nvPr>
            <p:ph type="pic" sz="quarter" idx="11"/>
          </p:nvPr>
        </p:nvSpPr>
        <p:spPr>
          <a:xfrm>
            <a:off x="1152525" y="725488"/>
            <a:ext cx="5057775" cy="3084512"/>
          </a:xfrm>
        </p:spPr>
        <p:txBody>
          <a:bodyPr/>
          <a:lstStyle/>
          <a:p>
            <a:endParaRPr lang="en-US"/>
          </a:p>
        </p:txBody>
      </p:sp>
      <p:sp>
        <p:nvSpPr>
          <p:cNvPr id="13" name="Picture Placeholder 12">
            <a:extLst>
              <a:ext uri="{FF2B5EF4-FFF2-40B4-BE49-F238E27FC236}">
                <a16:creationId xmlns:a16="http://schemas.microsoft.com/office/drawing/2014/main" id="{822BAAE0-9285-6C4C-9650-F18672A72BC5}"/>
              </a:ext>
            </a:extLst>
          </p:cNvPr>
          <p:cNvSpPr>
            <a:spLocks noGrp="1"/>
          </p:cNvSpPr>
          <p:nvPr>
            <p:ph type="pic" sz="quarter" idx="10"/>
          </p:nvPr>
        </p:nvSpPr>
        <p:spPr>
          <a:xfrm>
            <a:off x="588963" y="2632075"/>
            <a:ext cx="2814637" cy="4225925"/>
          </a:xfrm>
        </p:spPr>
        <p:txBody>
          <a:bodyPr/>
          <a:lstStyle/>
          <a:p>
            <a:endParaRPr lang="en-US"/>
          </a:p>
        </p:txBody>
      </p:sp>
    </p:spTree>
    <p:extLst>
      <p:ext uri="{BB962C8B-B14F-4D97-AF65-F5344CB8AC3E}">
        <p14:creationId xmlns:p14="http://schemas.microsoft.com/office/powerpoint/2010/main" val="216344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EC8EE-FFE8-154B-8C33-CB6569E2B60F}"/>
              </a:ext>
            </a:extLst>
          </p:cNvPr>
          <p:cNvSpPr>
            <a:spLocks noGrp="1"/>
          </p:cNvSpPr>
          <p:nvPr>
            <p:ph type="title"/>
          </p:nvPr>
        </p:nvSpPr>
        <p:spPr>
          <a:xfrm>
            <a:off x="5833878" y="492573"/>
            <a:ext cx="5257800" cy="1325563"/>
          </a:xfrm>
        </p:spPr>
        <p:txBody>
          <a:bodyPr>
            <a:normAutofit/>
          </a:bodyPr>
          <a:lstStyle>
            <a:lvl1pPr algn="r">
              <a:defRPr sz="5400"/>
            </a:lvl1pPr>
          </a:lstStyle>
          <a:p>
            <a:r>
              <a:rPr lang="en-US" dirty="0"/>
              <a:t>Click to edit</a:t>
            </a:r>
          </a:p>
        </p:txBody>
      </p:sp>
      <p:sp>
        <p:nvSpPr>
          <p:cNvPr id="13" name="Picture Placeholder 12">
            <a:extLst>
              <a:ext uri="{FF2B5EF4-FFF2-40B4-BE49-F238E27FC236}">
                <a16:creationId xmlns:a16="http://schemas.microsoft.com/office/drawing/2014/main" id="{17B2BCBE-9932-3940-A0AF-6C89E031EFF1}"/>
              </a:ext>
            </a:extLst>
          </p:cNvPr>
          <p:cNvSpPr>
            <a:spLocks noGrp="1"/>
          </p:cNvSpPr>
          <p:nvPr>
            <p:ph type="pic" sz="quarter" idx="10"/>
          </p:nvPr>
        </p:nvSpPr>
        <p:spPr>
          <a:xfrm>
            <a:off x="0" y="0"/>
            <a:ext cx="4064000" cy="6858000"/>
          </a:xfrm>
        </p:spPr>
        <p:txBody>
          <a:bodyPr/>
          <a:lstStyle/>
          <a:p>
            <a:endParaRPr lang="en-US"/>
          </a:p>
        </p:txBody>
      </p:sp>
    </p:spTree>
    <p:extLst>
      <p:ext uri="{BB962C8B-B14F-4D97-AF65-F5344CB8AC3E}">
        <p14:creationId xmlns:p14="http://schemas.microsoft.com/office/powerpoint/2010/main" val="3484204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Forside">
    <p:spTree>
      <p:nvGrpSpPr>
        <p:cNvPr id="1" name=""/>
        <p:cNvGrpSpPr/>
        <p:nvPr/>
      </p:nvGrpSpPr>
      <p:grpSpPr>
        <a:xfrm>
          <a:off x="0" y="0"/>
          <a:ext cx="0" cy="0"/>
          <a:chOff x="0" y="0"/>
          <a:chExt cx="0" cy="0"/>
        </a:xfrm>
      </p:grpSpPr>
      <p:pic>
        <p:nvPicPr>
          <p:cNvPr id="6" name="Bild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65" y="281"/>
            <a:ext cx="12189270" cy="6857438"/>
          </a:xfrm>
          <a:prstGeom prst="rect">
            <a:avLst/>
          </a:prstGeom>
        </p:spPr>
      </p:pic>
    </p:spTree>
    <p:extLst>
      <p:ext uri="{BB962C8B-B14F-4D97-AF65-F5344CB8AC3E}">
        <p14:creationId xmlns:p14="http://schemas.microsoft.com/office/powerpoint/2010/main" val="3198387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B893F-0292-5645-9776-3DE963B5E597}"/>
              </a:ext>
            </a:extLst>
          </p:cNvPr>
          <p:cNvSpPr>
            <a:spLocks noGrp="1"/>
          </p:cNvSpPr>
          <p:nvPr>
            <p:ph type="title" hasCustomPrompt="1"/>
          </p:nvPr>
        </p:nvSpPr>
        <p:spPr>
          <a:xfrm>
            <a:off x="1761946" y="1893477"/>
            <a:ext cx="3405139" cy="1325563"/>
          </a:xfrm>
        </p:spPr>
        <p:txBody>
          <a:bodyPr>
            <a:noAutofit/>
          </a:bodyPr>
          <a:lstStyle>
            <a:lvl1pPr>
              <a:defRPr sz="11500"/>
            </a:lvl1pPr>
          </a:lstStyle>
          <a:p>
            <a:r>
              <a:rPr lang="en-US" dirty="0"/>
              <a:t>Edit</a:t>
            </a:r>
          </a:p>
        </p:txBody>
      </p:sp>
      <p:sp>
        <p:nvSpPr>
          <p:cNvPr id="4" name="Diamond 2">
            <a:extLst>
              <a:ext uri="{FF2B5EF4-FFF2-40B4-BE49-F238E27FC236}">
                <a16:creationId xmlns:a16="http://schemas.microsoft.com/office/drawing/2014/main" id="{93294902-CF48-8B4A-9755-5D0E910A201F}"/>
              </a:ext>
            </a:extLst>
          </p:cNvPr>
          <p:cNvSpPr/>
          <p:nvPr userDrawn="1"/>
        </p:nvSpPr>
        <p:spPr>
          <a:xfrm rot="1775512">
            <a:off x="5738505" y="1406192"/>
            <a:ext cx="5599289" cy="4938568"/>
          </a:xfrm>
          <a:custGeom>
            <a:avLst/>
            <a:gdLst>
              <a:gd name="connsiteX0" fmla="*/ 0 w 5407378"/>
              <a:gd name="connsiteY0" fmla="*/ 2703689 h 5407378"/>
              <a:gd name="connsiteX1" fmla="*/ 2703689 w 5407378"/>
              <a:gd name="connsiteY1" fmla="*/ 0 h 5407378"/>
              <a:gd name="connsiteX2" fmla="*/ 5407378 w 5407378"/>
              <a:gd name="connsiteY2" fmla="*/ 2703689 h 5407378"/>
              <a:gd name="connsiteX3" fmla="*/ 2703689 w 5407378"/>
              <a:gd name="connsiteY3" fmla="*/ 5407378 h 5407378"/>
              <a:gd name="connsiteX4" fmla="*/ 0 w 5407378"/>
              <a:gd name="connsiteY4" fmla="*/ 2703689 h 5407378"/>
              <a:gd name="connsiteX0" fmla="*/ 0 w 5712178"/>
              <a:gd name="connsiteY0" fmla="*/ 4588934 h 5407378"/>
              <a:gd name="connsiteX1" fmla="*/ 3008489 w 5712178"/>
              <a:gd name="connsiteY1" fmla="*/ 0 h 5407378"/>
              <a:gd name="connsiteX2" fmla="*/ 5712178 w 5712178"/>
              <a:gd name="connsiteY2" fmla="*/ 2703689 h 5407378"/>
              <a:gd name="connsiteX3" fmla="*/ 3008489 w 5712178"/>
              <a:gd name="connsiteY3" fmla="*/ 5407378 h 5407378"/>
              <a:gd name="connsiteX4" fmla="*/ 0 w 5712178"/>
              <a:gd name="connsiteY4" fmla="*/ 4588934 h 5407378"/>
              <a:gd name="connsiteX0" fmla="*/ 0 w 5599289"/>
              <a:gd name="connsiteY0" fmla="*/ 389467 h 5407378"/>
              <a:gd name="connsiteX1" fmla="*/ 2895600 w 5599289"/>
              <a:gd name="connsiteY1" fmla="*/ 0 h 5407378"/>
              <a:gd name="connsiteX2" fmla="*/ 5599289 w 5599289"/>
              <a:gd name="connsiteY2" fmla="*/ 2703689 h 5407378"/>
              <a:gd name="connsiteX3" fmla="*/ 2895600 w 5599289"/>
              <a:gd name="connsiteY3" fmla="*/ 5407378 h 5407378"/>
              <a:gd name="connsiteX4" fmla="*/ 0 w 5599289"/>
              <a:gd name="connsiteY4" fmla="*/ 389467 h 5407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9289" h="5407378">
                <a:moveTo>
                  <a:pt x="0" y="389467"/>
                </a:moveTo>
                <a:lnTo>
                  <a:pt x="2895600" y="0"/>
                </a:lnTo>
                <a:lnTo>
                  <a:pt x="5599289" y="2703689"/>
                </a:lnTo>
                <a:lnTo>
                  <a:pt x="2895600" y="5407378"/>
                </a:lnTo>
                <a:lnTo>
                  <a:pt x="0" y="389467"/>
                </a:lnTo>
                <a:close/>
              </a:path>
            </a:pathLst>
          </a:custGeom>
          <a:noFill/>
          <a:ln>
            <a:gradFill>
              <a:gsLst>
                <a:gs pos="0">
                  <a:srgbClr val="DE4141"/>
                </a:gs>
                <a:gs pos="54000">
                  <a:schemeClr val="accent1">
                    <a:lumMod val="45000"/>
                    <a:lumOff val="55000"/>
                  </a:schemeClr>
                </a:gs>
                <a:gs pos="100000">
                  <a:srgbClr val="4D5E6F"/>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6B9555AC-DD29-DB42-A4F5-4B10AD6CBE3B}"/>
              </a:ext>
            </a:extLst>
          </p:cNvPr>
          <p:cNvCxnSpPr>
            <a:cxnSpLocks/>
            <a:stCxn id="4" idx="3"/>
            <a:endCxn id="4" idx="2"/>
          </p:cNvCxnSpPr>
          <p:nvPr userDrawn="1"/>
        </p:nvCxnSpPr>
        <p:spPr>
          <a:xfrm flipV="1">
            <a:off x="7402211" y="5257992"/>
            <a:ext cx="3570411" cy="812072"/>
          </a:xfrm>
          <a:prstGeom prst="line">
            <a:avLst/>
          </a:prstGeom>
          <a:ln w="12700">
            <a:gradFill>
              <a:gsLst>
                <a:gs pos="0">
                  <a:srgbClr val="4D5E6F"/>
                </a:gs>
                <a:gs pos="100000">
                  <a:schemeClr val="accent1">
                    <a:lumMod val="30000"/>
                    <a:lumOff val="70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51C7A5F9-4F56-E940-9211-DF9B70AC19DD}"/>
              </a:ext>
            </a:extLst>
          </p:cNvPr>
          <p:cNvSpPr>
            <a:spLocks noGrp="1"/>
          </p:cNvSpPr>
          <p:nvPr>
            <p:ph type="body" sz="quarter" idx="10" hasCustomPrompt="1"/>
          </p:nvPr>
        </p:nvSpPr>
        <p:spPr>
          <a:xfrm>
            <a:off x="1762125" y="3670300"/>
            <a:ext cx="3405188" cy="760413"/>
          </a:xfrm>
          <a:ln>
            <a:gradFill>
              <a:gsLst>
                <a:gs pos="0">
                  <a:srgbClr val="FB9FFC"/>
                </a:gs>
                <a:gs pos="58000">
                  <a:schemeClr val="accent1">
                    <a:lumMod val="45000"/>
                    <a:lumOff val="55000"/>
                  </a:schemeClr>
                </a:gs>
                <a:gs pos="100000">
                  <a:srgbClr val="74A5A6"/>
                </a:gs>
              </a:gsLst>
              <a:lin ang="2400000" scaled="0"/>
            </a:gradFill>
          </a:ln>
        </p:spPr>
        <p:txBody>
          <a:bodyPr lIns="180000" tIns="180000">
            <a:noAutofit/>
          </a:bodyPr>
          <a:lstStyle>
            <a:lvl1pPr marL="0" indent="0">
              <a:buNone/>
              <a:defRPr sz="2800" b="1">
                <a:solidFill>
                  <a:srgbClr val="4D5E6F"/>
                </a:solidFill>
                <a:latin typeface="Montserrat" pitchFamily="2" charset="77"/>
              </a:defRPr>
            </a:lvl1pPr>
            <a:lvl2pPr>
              <a:defRPr b="1"/>
            </a:lvl2pPr>
            <a:lvl3pPr>
              <a:defRPr b="1"/>
            </a:lvl3pPr>
            <a:lvl4pPr>
              <a:defRPr b="1"/>
            </a:lvl4pPr>
            <a:lvl5pPr>
              <a:defRPr b="1"/>
            </a:lvl5pPr>
          </a:lstStyle>
          <a:p>
            <a:pPr lvl="0"/>
            <a:r>
              <a:rPr lang="en-US" dirty="0"/>
              <a:t>Your Name</a:t>
            </a:r>
          </a:p>
        </p:txBody>
      </p:sp>
      <p:sp>
        <p:nvSpPr>
          <p:cNvPr id="15" name="Text Placeholder 14">
            <a:extLst>
              <a:ext uri="{FF2B5EF4-FFF2-40B4-BE49-F238E27FC236}">
                <a16:creationId xmlns:a16="http://schemas.microsoft.com/office/drawing/2014/main" id="{1EF8C424-26F6-4942-8124-4FC9BC1FE057}"/>
              </a:ext>
            </a:extLst>
          </p:cNvPr>
          <p:cNvSpPr>
            <a:spLocks noGrp="1"/>
          </p:cNvSpPr>
          <p:nvPr>
            <p:ph type="body" sz="quarter" idx="11"/>
          </p:nvPr>
        </p:nvSpPr>
        <p:spPr>
          <a:xfrm>
            <a:off x="1762125" y="4605338"/>
            <a:ext cx="3405188" cy="1465262"/>
          </a:xfrm>
        </p:spPr>
        <p:txBody>
          <a:bodyPr>
            <a:normAutofit/>
          </a:bodyPr>
          <a:lstStyle>
            <a:lvl1pPr marL="0" indent="0">
              <a:lnSpc>
                <a:spcPct val="100000"/>
              </a:lnSpc>
              <a:buNone/>
              <a:defRPr sz="16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Edit Master text styles</a:t>
            </a:r>
          </a:p>
        </p:txBody>
      </p:sp>
      <p:sp>
        <p:nvSpPr>
          <p:cNvPr id="21" name="Picture Placeholder 20">
            <a:extLst>
              <a:ext uri="{FF2B5EF4-FFF2-40B4-BE49-F238E27FC236}">
                <a16:creationId xmlns:a16="http://schemas.microsoft.com/office/drawing/2014/main" id="{B86DCA9B-B24A-5141-83F1-D497028A18C6}"/>
              </a:ext>
            </a:extLst>
          </p:cNvPr>
          <p:cNvSpPr>
            <a:spLocks noGrp="1"/>
          </p:cNvSpPr>
          <p:nvPr>
            <p:ph type="pic" sz="quarter" idx="12"/>
          </p:nvPr>
        </p:nvSpPr>
        <p:spPr>
          <a:xfrm>
            <a:off x="5726138" y="948421"/>
            <a:ext cx="5546175" cy="5417454"/>
          </a:xfrm>
          <a:custGeom>
            <a:avLst/>
            <a:gdLst>
              <a:gd name="connsiteX0" fmla="*/ 2855973 w 5546175"/>
              <a:gd name="connsiteY0" fmla="*/ 0 h 5417454"/>
              <a:gd name="connsiteX1" fmla="*/ 5546175 w 5546175"/>
              <a:gd name="connsiteY1" fmla="*/ 2705993 h 5417454"/>
              <a:gd name="connsiteX2" fmla="*/ 5546175 w 5546175"/>
              <a:gd name="connsiteY2" fmla="*/ 2745526 h 5417454"/>
              <a:gd name="connsiteX3" fmla="*/ 2907234 w 5546175"/>
              <a:gd name="connsiteY3" fmla="*/ 5417454 h 5417454"/>
              <a:gd name="connsiteX4" fmla="*/ 2852695 w 5546175"/>
              <a:gd name="connsiteY4" fmla="*/ 5417454 h 5417454"/>
              <a:gd name="connsiteX5" fmla="*/ 6448 w 5546175"/>
              <a:gd name="connsiteY5" fmla="*/ 458348 h 5417454"/>
              <a:gd name="connsiteX6" fmla="*/ 0 w 5546175"/>
              <a:gd name="connsiteY6" fmla="*/ 450944 h 5417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46175" h="5417454">
                <a:moveTo>
                  <a:pt x="2855973" y="0"/>
                </a:moveTo>
                <a:lnTo>
                  <a:pt x="5546175" y="2705993"/>
                </a:lnTo>
                <a:lnTo>
                  <a:pt x="5546175" y="2745526"/>
                </a:lnTo>
                <a:lnTo>
                  <a:pt x="2907234" y="5417454"/>
                </a:lnTo>
                <a:lnTo>
                  <a:pt x="2852695" y="5417454"/>
                </a:lnTo>
                <a:lnTo>
                  <a:pt x="6448" y="458348"/>
                </a:lnTo>
                <a:lnTo>
                  <a:pt x="0" y="450944"/>
                </a:lnTo>
                <a:close/>
              </a:path>
            </a:pathLst>
          </a:custGeom>
        </p:spPr>
        <p:txBody>
          <a:bodyPr wrap="square">
            <a:noAutofit/>
          </a:bodyPr>
          <a:lstStyle/>
          <a:p>
            <a:endParaRPr lang="en-US"/>
          </a:p>
        </p:txBody>
      </p:sp>
    </p:spTree>
    <p:extLst>
      <p:ext uri="{BB962C8B-B14F-4D97-AF65-F5344CB8AC3E}">
        <p14:creationId xmlns:p14="http://schemas.microsoft.com/office/powerpoint/2010/main" val="1549114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8" name="Freeform 27">
            <a:extLst>
              <a:ext uri="{FF2B5EF4-FFF2-40B4-BE49-F238E27FC236}">
                <a16:creationId xmlns:a16="http://schemas.microsoft.com/office/drawing/2014/main" id="{CE1B182F-57D9-024B-82A0-3154C7A3856A}"/>
              </a:ext>
            </a:extLst>
          </p:cNvPr>
          <p:cNvSpPr/>
          <p:nvPr userDrawn="1"/>
        </p:nvSpPr>
        <p:spPr>
          <a:xfrm rot="2700000">
            <a:off x="4350845" y="-1156302"/>
            <a:ext cx="7972607" cy="11545210"/>
          </a:xfrm>
          <a:custGeom>
            <a:avLst/>
            <a:gdLst>
              <a:gd name="connsiteX0" fmla="*/ 0 w 7972607"/>
              <a:gd name="connsiteY0" fmla="*/ 3123269 h 11415061"/>
              <a:gd name="connsiteX1" fmla="*/ 3123269 w 7972607"/>
              <a:gd name="connsiteY1" fmla="*/ 0 h 11415061"/>
              <a:gd name="connsiteX2" fmla="*/ 7972607 w 7972607"/>
              <a:gd name="connsiteY2" fmla="*/ 4849338 h 11415061"/>
              <a:gd name="connsiteX3" fmla="*/ 1406884 w 7972607"/>
              <a:gd name="connsiteY3" fmla="*/ 11415061 h 11415061"/>
              <a:gd name="connsiteX4" fmla="*/ 0 w 7972607"/>
              <a:gd name="connsiteY4" fmla="*/ 11415061 h 11415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2607" h="11415061">
                <a:moveTo>
                  <a:pt x="0" y="3123269"/>
                </a:moveTo>
                <a:lnTo>
                  <a:pt x="3123269" y="0"/>
                </a:lnTo>
                <a:lnTo>
                  <a:pt x="7972607" y="4849338"/>
                </a:lnTo>
                <a:lnTo>
                  <a:pt x="1406884" y="11415061"/>
                </a:lnTo>
                <a:lnTo>
                  <a:pt x="0" y="11415061"/>
                </a:lnTo>
                <a:close/>
              </a:path>
            </a:pathLst>
          </a:custGeom>
          <a:blipFill dpi="0" rotWithShape="1">
            <a:blip r:embed="rId2"/>
            <a:srcRect/>
            <a:stretch>
              <a:fillRect r="26000"/>
            </a:stretch>
          </a:blipFill>
          <a:ln w="12700">
            <a:noFill/>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algn="ctr"/>
            <a:endParaRPr lang="en-US"/>
          </a:p>
        </p:txBody>
      </p:sp>
      <p:sp>
        <p:nvSpPr>
          <p:cNvPr id="26" name="Freeform 25">
            <a:extLst>
              <a:ext uri="{FF2B5EF4-FFF2-40B4-BE49-F238E27FC236}">
                <a16:creationId xmlns:a16="http://schemas.microsoft.com/office/drawing/2014/main" id="{E4FD9470-4BE2-0248-A5F4-125C817553B7}"/>
              </a:ext>
            </a:extLst>
          </p:cNvPr>
          <p:cNvSpPr/>
          <p:nvPr userDrawn="1"/>
        </p:nvSpPr>
        <p:spPr>
          <a:xfrm rot="2700000">
            <a:off x="1539570" y="3984035"/>
            <a:ext cx="5134068" cy="5507537"/>
          </a:xfrm>
          <a:custGeom>
            <a:avLst/>
            <a:gdLst>
              <a:gd name="connsiteX0" fmla="*/ 0 w 5134068"/>
              <a:gd name="connsiteY0" fmla="*/ 0 h 5507537"/>
              <a:gd name="connsiteX1" fmla="*/ 5134068 w 5134068"/>
              <a:gd name="connsiteY1" fmla="*/ 0 h 5507537"/>
              <a:gd name="connsiteX2" fmla="*/ 5134068 w 5134068"/>
              <a:gd name="connsiteY2" fmla="*/ 379811 h 5507537"/>
              <a:gd name="connsiteX3" fmla="*/ 6342 w 5134068"/>
              <a:gd name="connsiteY3" fmla="*/ 5507537 h 5507537"/>
              <a:gd name="connsiteX4" fmla="*/ 0 w 5134068"/>
              <a:gd name="connsiteY4" fmla="*/ 5507537 h 550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4068" h="5507537">
                <a:moveTo>
                  <a:pt x="0" y="0"/>
                </a:moveTo>
                <a:lnTo>
                  <a:pt x="5134068" y="0"/>
                </a:lnTo>
                <a:lnTo>
                  <a:pt x="5134068" y="379811"/>
                </a:lnTo>
                <a:lnTo>
                  <a:pt x="6342" y="5507537"/>
                </a:lnTo>
                <a:lnTo>
                  <a:pt x="0" y="5507537"/>
                </a:lnTo>
                <a:close/>
              </a:path>
            </a:pathLst>
          </a:custGeom>
          <a:ln w="12700">
            <a:gradFill>
              <a:gsLst>
                <a:gs pos="0">
                  <a:srgbClr val="74A5A6"/>
                </a:gs>
                <a:gs pos="60000">
                  <a:schemeClr val="accent1">
                    <a:lumMod val="45000"/>
                    <a:lumOff val="55000"/>
                  </a:schemeClr>
                </a:gs>
                <a:gs pos="100000">
                  <a:srgbClr val="C27BC3"/>
                </a:gs>
              </a:gsLst>
              <a:lin ang="0" scaled="0"/>
            </a:gradFill>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algn="ctr"/>
            <a:endParaRPr lang="en-US"/>
          </a:p>
        </p:txBody>
      </p:sp>
      <p:sp>
        <p:nvSpPr>
          <p:cNvPr id="30" name="Freeform 29">
            <a:extLst>
              <a:ext uri="{FF2B5EF4-FFF2-40B4-BE49-F238E27FC236}">
                <a16:creationId xmlns:a16="http://schemas.microsoft.com/office/drawing/2014/main" id="{E2349986-9D25-0D41-9FBA-371527D3A8F5}"/>
              </a:ext>
            </a:extLst>
          </p:cNvPr>
          <p:cNvSpPr/>
          <p:nvPr userDrawn="1"/>
        </p:nvSpPr>
        <p:spPr>
          <a:xfrm rot="2700000">
            <a:off x="5479765" y="-1379348"/>
            <a:ext cx="11703439" cy="12665075"/>
          </a:xfrm>
          <a:custGeom>
            <a:avLst/>
            <a:gdLst>
              <a:gd name="connsiteX0" fmla="*/ 1 w 7005100"/>
              <a:gd name="connsiteY0" fmla="*/ 2155761 h 8577219"/>
              <a:gd name="connsiteX1" fmla="*/ 2155762 w 7005100"/>
              <a:gd name="connsiteY1" fmla="*/ 0 h 8577219"/>
              <a:gd name="connsiteX2" fmla="*/ 7005100 w 7005100"/>
              <a:gd name="connsiteY2" fmla="*/ 4849338 h 8577219"/>
              <a:gd name="connsiteX3" fmla="*/ 3277219 w 7005100"/>
              <a:gd name="connsiteY3" fmla="*/ 8577219 h 8577219"/>
              <a:gd name="connsiteX4" fmla="*/ 0 w 7005100"/>
              <a:gd name="connsiteY4" fmla="*/ 8577218 h 8577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5100" h="8577219">
                <a:moveTo>
                  <a:pt x="1" y="2155761"/>
                </a:moveTo>
                <a:lnTo>
                  <a:pt x="2155762" y="0"/>
                </a:lnTo>
                <a:lnTo>
                  <a:pt x="7005100" y="4849338"/>
                </a:lnTo>
                <a:lnTo>
                  <a:pt x="3277219" y="8577219"/>
                </a:lnTo>
                <a:lnTo>
                  <a:pt x="0" y="857721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84ECB27-6815-BE4F-B180-8CC794F88453}"/>
              </a:ext>
            </a:extLst>
          </p:cNvPr>
          <p:cNvSpPr>
            <a:spLocks noGrp="1"/>
          </p:cNvSpPr>
          <p:nvPr>
            <p:ph type="title"/>
          </p:nvPr>
        </p:nvSpPr>
        <p:spPr>
          <a:xfrm>
            <a:off x="6424862" y="2959098"/>
            <a:ext cx="4928937" cy="2244340"/>
          </a:xfrm>
        </p:spPr>
        <p:txBody>
          <a:bodyPr anchor="b">
            <a:noAutofit/>
          </a:bodyPr>
          <a:lstStyle>
            <a:lvl1pPr algn="r">
              <a:defRPr sz="7200"/>
            </a:lvl1pPr>
          </a:lstStyle>
          <a:p>
            <a:r>
              <a:rPr lang="en-US" dirty="0"/>
              <a:t>Click to edit</a:t>
            </a:r>
          </a:p>
        </p:txBody>
      </p:sp>
      <p:sp>
        <p:nvSpPr>
          <p:cNvPr id="3" name="Content Placeholder 2">
            <a:extLst>
              <a:ext uri="{FF2B5EF4-FFF2-40B4-BE49-F238E27FC236}">
                <a16:creationId xmlns:a16="http://schemas.microsoft.com/office/drawing/2014/main" id="{8BC75E92-D9CD-D941-A486-C43C4EA9CD6A}"/>
              </a:ext>
            </a:extLst>
          </p:cNvPr>
          <p:cNvSpPr>
            <a:spLocks noGrp="1"/>
          </p:cNvSpPr>
          <p:nvPr>
            <p:ph idx="1"/>
          </p:nvPr>
        </p:nvSpPr>
        <p:spPr>
          <a:xfrm>
            <a:off x="791581" y="781200"/>
            <a:ext cx="3848668" cy="1909265"/>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Tree>
    <p:extLst>
      <p:ext uri="{BB962C8B-B14F-4D97-AF65-F5344CB8AC3E}">
        <p14:creationId xmlns:p14="http://schemas.microsoft.com/office/powerpoint/2010/main" val="264781843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7" name="Freeform 66">
            <a:extLst>
              <a:ext uri="{FF2B5EF4-FFF2-40B4-BE49-F238E27FC236}">
                <a16:creationId xmlns:a16="http://schemas.microsoft.com/office/drawing/2014/main" id="{C1C1DFAC-37BC-FB48-98EA-CBD2657A9DAE}"/>
              </a:ext>
            </a:extLst>
          </p:cNvPr>
          <p:cNvSpPr/>
          <p:nvPr userDrawn="1"/>
        </p:nvSpPr>
        <p:spPr>
          <a:xfrm rot="2700000">
            <a:off x="-953879" y="1934041"/>
            <a:ext cx="5331419" cy="5673462"/>
          </a:xfrm>
          <a:custGeom>
            <a:avLst/>
            <a:gdLst>
              <a:gd name="connsiteX0" fmla="*/ 0 w 5331419"/>
              <a:gd name="connsiteY0" fmla="*/ 0 h 5673462"/>
              <a:gd name="connsiteX1" fmla="*/ 5331419 w 5331419"/>
              <a:gd name="connsiteY1" fmla="*/ 0 h 5673462"/>
              <a:gd name="connsiteX2" fmla="*/ 5331419 w 5331419"/>
              <a:gd name="connsiteY2" fmla="*/ 3150424 h 5673462"/>
              <a:gd name="connsiteX3" fmla="*/ 2808381 w 5331419"/>
              <a:gd name="connsiteY3" fmla="*/ 5673462 h 5673462"/>
              <a:gd name="connsiteX4" fmla="*/ 0 w 5331419"/>
              <a:gd name="connsiteY4" fmla="*/ 2865081 h 5673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1419" h="5673462">
                <a:moveTo>
                  <a:pt x="0" y="0"/>
                </a:moveTo>
                <a:lnTo>
                  <a:pt x="5331419" y="0"/>
                </a:lnTo>
                <a:lnTo>
                  <a:pt x="5331419" y="3150424"/>
                </a:lnTo>
                <a:lnTo>
                  <a:pt x="2808381" y="5673462"/>
                </a:lnTo>
                <a:lnTo>
                  <a:pt x="0" y="2865081"/>
                </a:lnTo>
                <a:close/>
              </a:path>
            </a:pathLst>
          </a:custGeom>
          <a:ln w="12700">
            <a:gradFill>
              <a:gsLst>
                <a:gs pos="0">
                  <a:srgbClr val="74A5A6"/>
                </a:gs>
                <a:gs pos="60000">
                  <a:schemeClr val="accent1">
                    <a:lumMod val="45000"/>
                    <a:lumOff val="55000"/>
                  </a:schemeClr>
                </a:gs>
                <a:gs pos="100000">
                  <a:srgbClr val="C27BC3"/>
                </a:gs>
              </a:gsLst>
              <a:lin ang="0" scaled="0"/>
            </a:gradFill>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algn="ctr"/>
            <a:endParaRPr lang="en-US"/>
          </a:p>
        </p:txBody>
      </p:sp>
      <p:sp>
        <p:nvSpPr>
          <p:cNvPr id="64" name="Freeform 63">
            <a:extLst>
              <a:ext uri="{FF2B5EF4-FFF2-40B4-BE49-F238E27FC236}">
                <a16:creationId xmlns:a16="http://schemas.microsoft.com/office/drawing/2014/main" id="{CC9162E7-9459-1F48-95F2-650FA1BCBC6C}"/>
              </a:ext>
            </a:extLst>
          </p:cNvPr>
          <p:cNvSpPr/>
          <p:nvPr userDrawn="1"/>
        </p:nvSpPr>
        <p:spPr>
          <a:xfrm rot="2700000">
            <a:off x="-930293" y="-3077611"/>
            <a:ext cx="9485645" cy="11558577"/>
          </a:xfrm>
          <a:custGeom>
            <a:avLst/>
            <a:gdLst>
              <a:gd name="connsiteX0" fmla="*/ 6701362 w 9485645"/>
              <a:gd name="connsiteY0" fmla="*/ 0 h 11558577"/>
              <a:gd name="connsiteX1" fmla="*/ 9485645 w 9485645"/>
              <a:gd name="connsiteY1" fmla="*/ 0 h 11558577"/>
              <a:gd name="connsiteX2" fmla="*/ 9485645 w 9485645"/>
              <a:gd name="connsiteY2" fmla="*/ 6930146 h 11558577"/>
              <a:gd name="connsiteX3" fmla="*/ 4857214 w 9485645"/>
              <a:gd name="connsiteY3" fmla="*/ 11558577 h 11558577"/>
              <a:gd name="connsiteX4" fmla="*/ 0 w 9485645"/>
              <a:gd name="connsiteY4" fmla="*/ 6701363 h 11558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85645" h="11558577">
                <a:moveTo>
                  <a:pt x="6701362" y="0"/>
                </a:moveTo>
                <a:lnTo>
                  <a:pt x="9485645" y="0"/>
                </a:lnTo>
                <a:lnTo>
                  <a:pt x="9485645" y="6930146"/>
                </a:lnTo>
                <a:lnTo>
                  <a:pt x="4857214" y="11558577"/>
                </a:lnTo>
                <a:lnTo>
                  <a:pt x="0" y="6701363"/>
                </a:lnTo>
                <a:close/>
              </a:path>
            </a:pathLst>
          </a:custGeom>
          <a:blipFill dpi="0" rotWithShape="1">
            <a:blip r:embed="rId2"/>
            <a:srcRect/>
            <a:stretch>
              <a:fillRect l="-5620" t="-2471" r="29336" b="-614"/>
            </a:stretch>
          </a:blipFill>
          <a:ln w="12700">
            <a:noFill/>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algn="ctr"/>
            <a:endParaRPr lang="en-US"/>
          </a:p>
        </p:txBody>
      </p:sp>
      <p:sp>
        <p:nvSpPr>
          <p:cNvPr id="57" name="Freeform 56">
            <a:extLst>
              <a:ext uri="{FF2B5EF4-FFF2-40B4-BE49-F238E27FC236}">
                <a16:creationId xmlns:a16="http://schemas.microsoft.com/office/drawing/2014/main" id="{21F4F354-B502-B84E-87A6-F6AB0FA9C81E}"/>
              </a:ext>
            </a:extLst>
          </p:cNvPr>
          <p:cNvSpPr/>
          <p:nvPr userDrawn="1"/>
        </p:nvSpPr>
        <p:spPr>
          <a:xfrm rot="2700000">
            <a:off x="-1717128" y="1498285"/>
            <a:ext cx="3047941" cy="3047941"/>
          </a:xfrm>
          <a:custGeom>
            <a:avLst/>
            <a:gdLst>
              <a:gd name="connsiteX0" fmla="*/ 0 w 3047941"/>
              <a:gd name="connsiteY0" fmla="*/ 0 h 3047941"/>
              <a:gd name="connsiteX1" fmla="*/ 3047941 w 3047941"/>
              <a:gd name="connsiteY1" fmla="*/ 0 h 3047941"/>
              <a:gd name="connsiteX2" fmla="*/ 3047941 w 3047941"/>
              <a:gd name="connsiteY2" fmla="*/ 3047941 h 3047941"/>
            </a:gdLst>
            <a:ahLst/>
            <a:cxnLst>
              <a:cxn ang="0">
                <a:pos x="connsiteX0" y="connsiteY0"/>
              </a:cxn>
              <a:cxn ang="0">
                <a:pos x="connsiteX1" y="connsiteY1"/>
              </a:cxn>
              <a:cxn ang="0">
                <a:pos x="connsiteX2" y="connsiteY2"/>
              </a:cxn>
            </a:cxnLst>
            <a:rect l="l" t="t" r="r" b="b"/>
            <a:pathLst>
              <a:path w="3047941" h="3047941">
                <a:moveTo>
                  <a:pt x="0" y="0"/>
                </a:moveTo>
                <a:lnTo>
                  <a:pt x="3047941" y="0"/>
                </a:lnTo>
                <a:lnTo>
                  <a:pt x="3047941" y="304794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15E5559-6F75-4C4F-BA4B-DAE369F84F29}"/>
              </a:ext>
            </a:extLst>
          </p:cNvPr>
          <p:cNvSpPr>
            <a:spLocks noGrp="1"/>
          </p:cNvSpPr>
          <p:nvPr>
            <p:ph type="title"/>
          </p:nvPr>
        </p:nvSpPr>
        <p:spPr>
          <a:xfrm>
            <a:off x="6666592" y="2427034"/>
            <a:ext cx="4687207" cy="2080715"/>
          </a:xfrm>
        </p:spPr>
        <p:txBody>
          <a:bodyPr anchor="b">
            <a:noAutofit/>
          </a:bodyPr>
          <a:lstStyle>
            <a:lvl1pPr algn="r">
              <a:defRPr sz="7200"/>
            </a:lvl1pPr>
          </a:lstStyle>
          <a:p>
            <a:r>
              <a:rPr lang="en-US" dirty="0"/>
              <a:t>Click to edit</a:t>
            </a:r>
          </a:p>
        </p:txBody>
      </p:sp>
      <p:sp>
        <p:nvSpPr>
          <p:cNvPr id="34" name="Text Placeholder 33">
            <a:extLst>
              <a:ext uri="{FF2B5EF4-FFF2-40B4-BE49-F238E27FC236}">
                <a16:creationId xmlns:a16="http://schemas.microsoft.com/office/drawing/2014/main" id="{13F22CDE-64E4-984E-911E-D1F958BB5A7D}"/>
              </a:ext>
            </a:extLst>
          </p:cNvPr>
          <p:cNvSpPr>
            <a:spLocks noGrp="1"/>
          </p:cNvSpPr>
          <p:nvPr>
            <p:ph type="body" sz="quarter" idx="10"/>
          </p:nvPr>
        </p:nvSpPr>
        <p:spPr>
          <a:xfrm>
            <a:off x="6737350" y="4731676"/>
            <a:ext cx="4616450" cy="1588162"/>
          </a:xfrm>
        </p:spPr>
        <p:txBody>
          <a:bodyPr>
            <a:normAutofit/>
          </a:bodyPr>
          <a:lstStyle>
            <a:lvl1pPr marL="0" indent="0" algn="r">
              <a:buNone/>
              <a:defRPr sz="1600"/>
            </a:lvl1pPr>
            <a:lvl2pPr marL="457200" indent="0" algn="r">
              <a:buNone/>
              <a:defRPr sz="1600"/>
            </a:lvl2pPr>
            <a:lvl3pPr marL="914400" indent="0" algn="r">
              <a:buNone/>
              <a:defRPr sz="1600"/>
            </a:lvl3pPr>
            <a:lvl4pPr marL="1371600" indent="0" algn="r">
              <a:buNone/>
              <a:defRPr sz="1600"/>
            </a:lvl4pPr>
            <a:lvl5pPr marL="1828800" indent="0" algn="r">
              <a:buNone/>
              <a:defRPr sz="1600"/>
            </a:lvl5pPr>
          </a:lstStyle>
          <a:p>
            <a:pPr lvl="0"/>
            <a:r>
              <a:rPr lang="en-US" dirty="0"/>
              <a:t>Edit Master text style</a:t>
            </a:r>
          </a:p>
        </p:txBody>
      </p:sp>
      <p:cxnSp>
        <p:nvCxnSpPr>
          <p:cNvPr id="36" name="Straight Connector 35">
            <a:extLst>
              <a:ext uri="{FF2B5EF4-FFF2-40B4-BE49-F238E27FC236}">
                <a16:creationId xmlns:a16="http://schemas.microsoft.com/office/drawing/2014/main" id="{421C1E58-692C-FF44-911D-B75F36EDFFD5}"/>
              </a:ext>
            </a:extLst>
          </p:cNvPr>
          <p:cNvCxnSpPr/>
          <p:nvPr userDrawn="1"/>
        </p:nvCxnSpPr>
        <p:spPr>
          <a:xfrm>
            <a:off x="10459453" y="0"/>
            <a:ext cx="1732547" cy="1700463"/>
          </a:xfrm>
          <a:prstGeom prst="line">
            <a:avLst/>
          </a:prstGeom>
          <a:ln w="12700">
            <a:gradFill>
              <a:gsLst>
                <a:gs pos="0">
                  <a:schemeClr val="accent1">
                    <a:lumMod val="45000"/>
                    <a:lumOff val="55000"/>
                  </a:schemeClr>
                </a:gs>
                <a:gs pos="100000">
                  <a:srgbClr val="C27BC3"/>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08685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7C793-9D09-0E40-A406-D8BD3AB8B902}"/>
              </a:ext>
            </a:extLst>
          </p:cNvPr>
          <p:cNvSpPr>
            <a:spLocks noGrp="1"/>
          </p:cNvSpPr>
          <p:nvPr>
            <p:ph type="title"/>
          </p:nvPr>
        </p:nvSpPr>
        <p:spPr>
          <a:xfrm>
            <a:off x="3864821" y="956270"/>
            <a:ext cx="6233493" cy="3097195"/>
          </a:xfrm>
        </p:spPr>
        <p:txBody>
          <a:bodyPr anchor="b">
            <a:normAutofit/>
          </a:bodyPr>
          <a:lstStyle>
            <a:lvl1pPr algn="r">
              <a:defRPr sz="7200"/>
            </a:lvl1pPr>
          </a:lstStyle>
          <a:p>
            <a:r>
              <a:rPr lang="en-US" dirty="0"/>
              <a:t>Click to edit Master title style</a:t>
            </a:r>
          </a:p>
        </p:txBody>
      </p:sp>
      <p:pic>
        <p:nvPicPr>
          <p:cNvPr id="3" name="Picture 2">
            <a:extLst>
              <a:ext uri="{FF2B5EF4-FFF2-40B4-BE49-F238E27FC236}">
                <a16:creationId xmlns:a16="http://schemas.microsoft.com/office/drawing/2014/main" id="{19D3D703-2F13-8448-B3A8-F3D049E141E8}"/>
              </a:ext>
            </a:extLst>
          </p:cNvPr>
          <p:cNvPicPr>
            <a:picLocks noChangeAspect="1"/>
          </p:cNvPicPr>
          <p:nvPr userDrawn="1"/>
        </p:nvPicPr>
        <p:blipFill rotWithShape="1">
          <a:blip r:embed="rId2"/>
          <a:srcRect l="44195" t="32172" r="12754" b="6029"/>
          <a:stretch/>
        </p:blipFill>
        <p:spPr>
          <a:xfrm>
            <a:off x="1326686" y="3663974"/>
            <a:ext cx="2911486" cy="2910114"/>
          </a:xfrm>
          <a:prstGeom prst="ellipse">
            <a:avLst/>
          </a:prstGeom>
        </p:spPr>
      </p:pic>
      <p:sp>
        <p:nvSpPr>
          <p:cNvPr id="13" name="Freeform 12">
            <a:extLst>
              <a:ext uri="{FF2B5EF4-FFF2-40B4-BE49-F238E27FC236}">
                <a16:creationId xmlns:a16="http://schemas.microsoft.com/office/drawing/2014/main" id="{1F208BF0-0661-B04B-8206-77A2CD3C2602}"/>
              </a:ext>
            </a:extLst>
          </p:cNvPr>
          <p:cNvSpPr/>
          <p:nvPr userDrawn="1"/>
        </p:nvSpPr>
        <p:spPr>
          <a:xfrm rot="2700000">
            <a:off x="2683273" y="-15696"/>
            <a:ext cx="7018476" cy="7148922"/>
          </a:xfrm>
          <a:custGeom>
            <a:avLst/>
            <a:gdLst>
              <a:gd name="connsiteX0" fmla="*/ 0 w 7018476"/>
              <a:gd name="connsiteY0" fmla="*/ 2049592 h 7148922"/>
              <a:gd name="connsiteX1" fmla="*/ 2049593 w 7018476"/>
              <a:gd name="connsiteY1" fmla="*/ 0 h 7148922"/>
              <a:gd name="connsiteX2" fmla="*/ 7018476 w 7018476"/>
              <a:gd name="connsiteY2" fmla="*/ 0 h 7148922"/>
              <a:gd name="connsiteX3" fmla="*/ 7018476 w 7018476"/>
              <a:gd name="connsiteY3" fmla="*/ 4756909 h 7148922"/>
              <a:gd name="connsiteX4" fmla="*/ 4626463 w 7018476"/>
              <a:gd name="connsiteY4" fmla="*/ 7148922 h 7148922"/>
              <a:gd name="connsiteX5" fmla="*/ 0 w 7018476"/>
              <a:gd name="connsiteY5" fmla="*/ 7148922 h 7148922"/>
              <a:gd name="connsiteX0" fmla="*/ 2049593 w 7018476"/>
              <a:gd name="connsiteY0" fmla="*/ 0 h 7148922"/>
              <a:gd name="connsiteX1" fmla="*/ 7018476 w 7018476"/>
              <a:gd name="connsiteY1" fmla="*/ 0 h 7148922"/>
              <a:gd name="connsiteX2" fmla="*/ 7018476 w 7018476"/>
              <a:gd name="connsiteY2" fmla="*/ 4756909 h 7148922"/>
              <a:gd name="connsiteX3" fmla="*/ 4626463 w 7018476"/>
              <a:gd name="connsiteY3" fmla="*/ 7148922 h 7148922"/>
              <a:gd name="connsiteX4" fmla="*/ 0 w 7018476"/>
              <a:gd name="connsiteY4" fmla="*/ 7148922 h 7148922"/>
              <a:gd name="connsiteX5" fmla="*/ 0 w 7018476"/>
              <a:gd name="connsiteY5" fmla="*/ 2049592 h 7148922"/>
              <a:gd name="connsiteX6" fmla="*/ 2141033 w 7018476"/>
              <a:gd name="connsiteY6" fmla="*/ 91440 h 7148922"/>
              <a:gd name="connsiteX0" fmla="*/ 2049593 w 7018476"/>
              <a:gd name="connsiteY0" fmla="*/ 0 h 7148922"/>
              <a:gd name="connsiteX1" fmla="*/ 7018476 w 7018476"/>
              <a:gd name="connsiteY1" fmla="*/ 0 h 7148922"/>
              <a:gd name="connsiteX2" fmla="*/ 7018476 w 7018476"/>
              <a:gd name="connsiteY2" fmla="*/ 4756909 h 7148922"/>
              <a:gd name="connsiteX3" fmla="*/ 4626463 w 7018476"/>
              <a:gd name="connsiteY3" fmla="*/ 7148922 h 7148922"/>
              <a:gd name="connsiteX4" fmla="*/ 0 w 7018476"/>
              <a:gd name="connsiteY4" fmla="*/ 7148922 h 7148922"/>
              <a:gd name="connsiteX5" fmla="*/ 0 w 7018476"/>
              <a:gd name="connsiteY5" fmla="*/ 2049592 h 7148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18476" h="7148922">
                <a:moveTo>
                  <a:pt x="2049593" y="0"/>
                </a:moveTo>
                <a:lnTo>
                  <a:pt x="7018476" y="0"/>
                </a:lnTo>
                <a:lnTo>
                  <a:pt x="7018476" y="4756909"/>
                </a:lnTo>
                <a:lnTo>
                  <a:pt x="4626463" y="7148922"/>
                </a:lnTo>
                <a:lnTo>
                  <a:pt x="0" y="7148922"/>
                </a:lnTo>
                <a:lnTo>
                  <a:pt x="0" y="2049592"/>
                </a:lnTo>
              </a:path>
            </a:pathLst>
          </a:custGeom>
          <a:ln w="12700">
            <a:gradFill>
              <a:gsLst>
                <a:gs pos="0">
                  <a:srgbClr val="74A5A6"/>
                </a:gs>
                <a:gs pos="60000">
                  <a:schemeClr val="accent1">
                    <a:lumMod val="45000"/>
                    <a:lumOff val="55000"/>
                  </a:schemeClr>
                </a:gs>
                <a:gs pos="100000">
                  <a:srgbClr val="C27BC3"/>
                </a:gs>
              </a:gsLst>
              <a:lin ang="0" scaled="0"/>
            </a:gradFill>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algn="ctr"/>
            <a:endParaRPr lang="en-US" dirty="0"/>
          </a:p>
        </p:txBody>
      </p:sp>
      <p:sp>
        <p:nvSpPr>
          <p:cNvPr id="7" name="Rectangle 6">
            <a:extLst>
              <a:ext uri="{FF2B5EF4-FFF2-40B4-BE49-F238E27FC236}">
                <a16:creationId xmlns:a16="http://schemas.microsoft.com/office/drawing/2014/main" id="{6928ED70-C29A-6042-853B-D145AD1F0840}"/>
              </a:ext>
            </a:extLst>
          </p:cNvPr>
          <p:cNvSpPr/>
          <p:nvPr userDrawn="1"/>
        </p:nvSpPr>
        <p:spPr>
          <a:xfrm>
            <a:off x="2509963" y="-176528"/>
            <a:ext cx="1354858" cy="4708981"/>
          </a:xfrm>
          <a:prstGeom prst="rect">
            <a:avLst/>
          </a:prstGeom>
        </p:spPr>
        <p:txBody>
          <a:bodyPr wrap="none">
            <a:spAutoFit/>
          </a:bodyPr>
          <a:lstStyle/>
          <a:p>
            <a:r>
              <a:rPr lang="en-US" sz="30000" dirty="0">
                <a:solidFill>
                  <a:srgbClr val="4D5E6F"/>
                </a:solidFill>
                <a:latin typeface="Cormorant Infant" pitchFamily="2" charset="77"/>
              </a:rPr>
              <a:t>“</a:t>
            </a:r>
            <a:endParaRPr lang="en-US" sz="30000" dirty="0"/>
          </a:p>
        </p:txBody>
      </p:sp>
      <p:sp>
        <p:nvSpPr>
          <p:cNvPr id="8" name="Rectangle 7">
            <a:extLst>
              <a:ext uri="{FF2B5EF4-FFF2-40B4-BE49-F238E27FC236}">
                <a16:creationId xmlns:a16="http://schemas.microsoft.com/office/drawing/2014/main" id="{35E7014F-267E-8844-BC40-3D2F5338FF40}"/>
              </a:ext>
            </a:extLst>
          </p:cNvPr>
          <p:cNvSpPr/>
          <p:nvPr userDrawn="1"/>
        </p:nvSpPr>
        <p:spPr>
          <a:xfrm rot="10800000">
            <a:off x="10600193" y="410050"/>
            <a:ext cx="1354858" cy="4708981"/>
          </a:xfrm>
          <a:prstGeom prst="rect">
            <a:avLst/>
          </a:prstGeom>
        </p:spPr>
        <p:txBody>
          <a:bodyPr wrap="none">
            <a:spAutoFit/>
          </a:bodyPr>
          <a:lstStyle/>
          <a:p>
            <a:r>
              <a:rPr lang="en-US" sz="30000" dirty="0">
                <a:solidFill>
                  <a:srgbClr val="4D5E6F"/>
                </a:solidFill>
                <a:latin typeface="Cormorant Infant" pitchFamily="2" charset="77"/>
              </a:rPr>
              <a:t>“</a:t>
            </a:r>
            <a:endParaRPr lang="en-US" sz="30000" dirty="0"/>
          </a:p>
        </p:txBody>
      </p:sp>
      <p:sp>
        <p:nvSpPr>
          <p:cNvPr id="17" name="Text Placeholder 16">
            <a:extLst>
              <a:ext uri="{FF2B5EF4-FFF2-40B4-BE49-F238E27FC236}">
                <a16:creationId xmlns:a16="http://schemas.microsoft.com/office/drawing/2014/main" id="{D16011A7-42C4-4C4F-8737-68DB8289CEA4}"/>
              </a:ext>
            </a:extLst>
          </p:cNvPr>
          <p:cNvSpPr>
            <a:spLocks noGrp="1"/>
          </p:cNvSpPr>
          <p:nvPr>
            <p:ph type="body" sz="quarter" idx="10" hasCustomPrompt="1"/>
          </p:nvPr>
        </p:nvSpPr>
        <p:spPr>
          <a:xfrm>
            <a:off x="3883850" y="4316413"/>
            <a:ext cx="6232751" cy="1114425"/>
          </a:xfrm>
        </p:spPr>
        <p:txBody>
          <a:bodyPr>
            <a:normAutofit/>
          </a:bodyPr>
          <a:lstStyle>
            <a:lvl1pPr marL="0" indent="0" algn="r">
              <a:buNone/>
              <a:defRPr sz="1800" b="1">
                <a:solidFill>
                  <a:srgbClr val="4D5E6F"/>
                </a:solidFill>
                <a:latin typeface="Montserrat" pitchFamily="2" charset="77"/>
              </a:defRPr>
            </a:lvl1pPr>
            <a:lvl2pPr marL="457200" indent="0" algn="r">
              <a:buNone/>
              <a:defRPr/>
            </a:lvl2pPr>
            <a:lvl3pPr marL="914400" indent="0" algn="r">
              <a:buNone/>
              <a:defRPr/>
            </a:lvl3pPr>
            <a:lvl4pPr marL="1371600" indent="0" algn="r">
              <a:buNone/>
              <a:defRPr/>
            </a:lvl4pPr>
            <a:lvl5pPr marL="1828800" indent="0" algn="r">
              <a:buNone/>
              <a:defRPr/>
            </a:lvl5pPr>
          </a:lstStyle>
          <a:p>
            <a:pPr lvl="0"/>
            <a:r>
              <a:rPr lang="en-US" dirty="0"/>
              <a:t>Author</a:t>
            </a:r>
          </a:p>
        </p:txBody>
      </p:sp>
    </p:spTree>
    <p:extLst>
      <p:ext uri="{BB962C8B-B14F-4D97-AF65-F5344CB8AC3E}">
        <p14:creationId xmlns:p14="http://schemas.microsoft.com/office/powerpoint/2010/main" val="959533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C1E2E7D1-AC6E-A548-9748-84E0B10D8EBA}"/>
              </a:ext>
            </a:extLst>
          </p:cNvPr>
          <p:cNvSpPr/>
          <p:nvPr userDrawn="1"/>
        </p:nvSpPr>
        <p:spPr>
          <a:xfrm rot="16200000">
            <a:off x="6167691" y="1877820"/>
            <a:ext cx="2098808" cy="1342766"/>
          </a:xfrm>
          <a:prstGeom prst="rtTriangle">
            <a:avLst/>
          </a:prstGeom>
          <a:noFill/>
          <a:ln>
            <a:gradFill>
              <a:gsLst>
                <a:gs pos="0">
                  <a:srgbClr val="FB9FFC"/>
                </a:gs>
                <a:gs pos="60000">
                  <a:schemeClr val="accent1">
                    <a:lumMod val="45000"/>
                    <a:lumOff val="55000"/>
                  </a:schemeClr>
                </a:gs>
                <a:gs pos="100000">
                  <a:srgbClr val="74A5A6"/>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12">
            <a:extLst>
              <a:ext uri="{FF2B5EF4-FFF2-40B4-BE49-F238E27FC236}">
                <a16:creationId xmlns:a16="http://schemas.microsoft.com/office/drawing/2014/main" id="{FC8A49E6-34CA-834D-8515-590AE290EA29}"/>
              </a:ext>
            </a:extLst>
          </p:cNvPr>
          <p:cNvSpPr>
            <a:spLocks noGrp="1"/>
          </p:cNvSpPr>
          <p:nvPr>
            <p:ph type="pic" sz="quarter" idx="11"/>
          </p:nvPr>
        </p:nvSpPr>
        <p:spPr>
          <a:xfrm>
            <a:off x="6356350" y="3327400"/>
            <a:ext cx="4338638" cy="2894013"/>
          </a:xfrm>
        </p:spPr>
        <p:txBody>
          <a:bodyPr/>
          <a:lstStyle/>
          <a:p>
            <a:endParaRPr lang="en-US"/>
          </a:p>
        </p:txBody>
      </p:sp>
      <p:sp>
        <p:nvSpPr>
          <p:cNvPr id="9" name="Right Triangle 8">
            <a:extLst>
              <a:ext uri="{FF2B5EF4-FFF2-40B4-BE49-F238E27FC236}">
                <a16:creationId xmlns:a16="http://schemas.microsoft.com/office/drawing/2014/main" id="{672A3B31-A8BC-CD47-819D-B0CD262D2544}"/>
              </a:ext>
            </a:extLst>
          </p:cNvPr>
          <p:cNvSpPr/>
          <p:nvPr userDrawn="1"/>
        </p:nvSpPr>
        <p:spPr>
          <a:xfrm rot="5400000">
            <a:off x="9890562" y="4257295"/>
            <a:ext cx="2098808" cy="1342766"/>
          </a:xfrm>
          <a:prstGeom prst="rtTriangle">
            <a:avLst/>
          </a:prstGeom>
          <a:noFill/>
          <a:ln>
            <a:gradFill>
              <a:gsLst>
                <a:gs pos="0">
                  <a:srgbClr val="FB9FFC"/>
                </a:gs>
                <a:gs pos="60000">
                  <a:schemeClr val="accent1">
                    <a:lumMod val="45000"/>
                    <a:lumOff val="55000"/>
                  </a:schemeClr>
                </a:gs>
                <a:gs pos="100000">
                  <a:srgbClr val="74A5A6"/>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10">
            <a:extLst>
              <a:ext uri="{FF2B5EF4-FFF2-40B4-BE49-F238E27FC236}">
                <a16:creationId xmlns:a16="http://schemas.microsoft.com/office/drawing/2014/main" id="{22E18FF5-B2D2-E243-B10F-8B28A96F9B99}"/>
              </a:ext>
            </a:extLst>
          </p:cNvPr>
          <p:cNvSpPr>
            <a:spLocks noGrp="1"/>
          </p:cNvSpPr>
          <p:nvPr>
            <p:ph type="pic" sz="quarter" idx="10"/>
          </p:nvPr>
        </p:nvSpPr>
        <p:spPr>
          <a:xfrm>
            <a:off x="7214322" y="638175"/>
            <a:ext cx="4544291" cy="3824288"/>
          </a:xfrm>
        </p:spPr>
        <p:txBody>
          <a:bodyPr/>
          <a:lstStyle/>
          <a:p>
            <a:endParaRPr lang="en-US"/>
          </a:p>
        </p:txBody>
      </p:sp>
      <p:sp>
        <p:nvSpPr>
          <p:cNvPr id="18" name="Text Placeholder 17">
            <a:extLst>
              <a:ext uri="{FF2B5EF4-FFF2-40B4-BE49-F238E27FC236}">
                <a16:creationId xmlns:a16="http://schemas.microsoft.com/office/drawing/2014/main" id="{3103FB34-B47C-984A-B448-440138D0BEB9}"/>
              </a:ext>
            </a:extLst>
          </p:cNvPr>
          <p:cNvSpPr>
            <a:spLocks noGrp="1"/>
          </p:cNvSpPr>
          <p:nvPr>
            <p:ph type="body" sz="quarter" idx="13"/>
          </p:nvPr>
        </p:nvSpPr>
        <p:spPr>
          <a:xfrm>
            <a:off x="1101998" y="2706688"/>
            <a:ext cx="4337991" cy="3514725"/>
          </a:xfrm>
        </p:spPr>
        <p:txBody>
          <a:bodyPr>
            <a:normAutofit/>
          </a:bodyPr>
          <a:lstStyle>
            <a:lvl1pPr>
              <a:lnSpc>
                <a:spcPct val="100000"/>
              </a:lnSpc>
              <a:spcBef>
                <a:spcPts val="1600"/>
              </a:spcBef>
              <a:defRPr sz="1600"/>
            </a:lvl1pPr>
          </a:lstStyle>
          <a:p>
            <a:pPr lvl="0"/>
            <a:r>
              <a:rPr lang="en-US" dirty="0"/>
              <a:t>Edit Master text styles</a:t>
            </a:r>
          </a:p>
        </p:txBody>
      </p:sp>
      <p:sp>
        <p:nvSpPr>
          <p:cNvPr id="20" name="Text Placeholder 19">
            <a:extLst>
              <a:ext uri="{FF2B5EF4-FFF2-40B4-BE49-F238E27FC236}">
                <a16:creationId xmlns:a16="http://schemas.microsoft.com/office/drawing/2014/main" id="{95FEEE5F-B733-B94A-BCDE-7C69131C3B3F}"/>
              </a:ext>
            </a:extLst>
          </p:cNvPr>
          <p:cNvSpPr>
            <a:spLocks noGrp="1"/>
          </p:cNvSpPr>
          <p:nvPr>
            <p:ph type="body" sz="quarter" idx="14"/>
          </p:nvPr>
        </p:nvSpPr>
        <p:spPr>
          <a:xfrm>
            <a:off x="1101998" y="704460"/>
            <a:ext cx="4337991" cy="1590675"/>
          </a:xfrm>
        </p:spPr>
        <p:txBody>
          <a:bodyPr>
            <a:noAutofit/>
          </a:bodyPr>
          <a:lstStyle>
            <a:lvl1pPr marL="0" indent="0">
              <a:buNone/>
              <a:defRPr sz="5400">
                <a:solidFill>
                  <a:srgbClr val="4D5E6F"/>
                </a:solidFill>
                <a:latin typeface="Cormorant Infant" pitchFamily="2" charset="77"/>
              </a:defRPr>
            </a:lvl1pPr>
            <a:lvl2pPr marL="457200" indent="0">
              <a:buNone/>
              <a:defRPr sz="7200"/>
            </a:lvl2pPr>
            <a:lvl3pPr marL="914400" indent="0">
              <a:buNone/>
              <a:defRPr sz="7200"/>
            </a:lvl3pPr>
            <a:lvl4pPr marL="1371600" indent="0">
              <a:buNone/>
              <a:defRPr sz="7200"/>
            </a:lvl4pPr>
            <a:lvl5pPr marL="1828800" indent="0">
              <a:buNone/>
              <a:defRPr sz="7200"/>
            </a:lvl5pPr>
          </a:lstStyle>
          <a:p>
            <a:pPr lvl="0"/>
            <a:r>
              <a:rPr lang="en-US" dirty="0"/>
              <a:t>Edit Master text styles</a:t>
            </a:r>
          </a:p>
        </p:txBody>
      </p:sp>
    </p:spTree>
    <p:extLst>
      <p:ext uri="{BB962C8B-B14F-4D97-AF65-F5344CB8AC3E}">
        <p14:creationId xmlns:p14="http://schemas.microsoft.com/office/powerpoint/2010/main" val="1807119422"/>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C25F9C1-95AC-4640-8806-B83061411829}"/>
              </a:ext>
            </a:extLst>
          </p:cNvPr>
          <p:cNvSpPr>
            <a:spLocks noGrp="1"/>
          </p:cNvSpPr>
          <p:nvPr>
            <p:ph type="pic" sz="quarter" idx="15"/>
          </p:nvPr>
        </p:nvSpPr>
        <p:spPr>
          <a:xfrm>
            <a:off x="0" y="3824288"/>
            <a:ext cx="12192000" cy="3033712"/>
          </a:xfrm>
        </p:spPr>
        <p:txBody>
          <a:bodyPr/>
          <a:lstStyle/>
          <a:p>
            <a:endParaRPr lang="en-US"/>
          </a:p>
        </p:txBody>
      </p:sp>
      <p:sp>
        <p:nvSpPr>
          <p:cNvPr id="13" name="Text Placeholder 19">
            <a:extLst>
              <a:ext uri="{FF2B5EF4-FFF2-40B4-BE49-F238E27FC236}">
                <a16:creationId xmlns:a16="http://schemas.microsoft.com/office/drawing/2014/main" id="{5AB04F45-C6E6-2747-AC80-111E0098CB40}"/>
              </a:ext>
            </a:extLst>
          </p:cNvPr>
          <p:cNvSpPr>
            <a:spLocks noGrp="1"/>
          </p:cNvSpPr>
          <p:nvPr>
            <p:ph type="body" sz="quarter" idx="16"/>
          </p:nvPr>
        </p:nvSpPr>
        <p:spPr>
          <a:xfrm>
            <a:off x="1101998" y="704460"/>
            <a:ext cx="3683803" cy="1590675"/>
          </a:xfrm>
        </p:spPr>
        <p:txBody>
          <a:bodyPr>
            <a:noAutofit/>
          </a:bodyPr>
          <a:lstStyle>
            <a:lvl1pPr marL="0" indent="0">
              <a:buNone/>
              <a:defRPr sz="5400">
                <a:solidFill>
                  <a:srgbClr val="4D5E6F"/>
                </a:solidFill>
                <a:latin typeface="Cormorant Infant" pitchFamily="2" charset="77"/>
              </a:defRPr>
            </a:lvl1pPr>
            <a:lvl2pPr marL="457200" indent="0">
              <a:buNone/>
              <a:defRPr sz="7200"/>
            </a:lvl2pPr>
            <a:lvl3pPr marL="914400" indent="0">
              <a:buNone/>
              <a:defRPr sz="7200"/>
            </a:lvl3pPr>
            <a:lvl4pPr marL="1371600" indent="0">
              <a:buNone/>
              <a:defRPr sz="7200"/>
            </a:lvl4pPr>
            <a:lvl5pPr marL="1828800" indent="0">
              <a:buNone/>
              <a:defRPr sz="7200"/>
            </a:lvl5pPr>
          </a:lstStyle>
          <a:p>
            <a:pPr lvl="0"/>
            <a:r>
              <a:rPr lang="en-US" dirty="0"/>
              <a:t>Edit Master text styles</a:t>
            </a:r>
          </a:p>
        </p:txBody>
      </p:sp>
      <p:sp>
        <p:nvSpPr>
          <p:cNvPr id="15" name="Text Placeholder 14">
            <a:extLst>
              <a:ext uri="{FF2B5EF4-FFF2-40B4-BE49-F238E27FC236}">
                <a16:creationId xmlns:a16="http://schemas.microsoft.com/office/drawing/2014/main" id="{1D115F87-3A51-7647-A2F8-51CBDD510A99}"/>
              </a:ext>
            </a:extLst>
          </p:cNvPr>
          <p:cNvSpPr>
            <a:spLocks noGrp="1"/>
          </p:cNvSpPr>
          <p:nvPr>
            <p:ph type="body" sz="quarter" idx="17"/>
          </p:nvPr>
        </p:nvSpPr>
        <p:spPr>
          <a:xfrm>
            <a:off x="5042960" y="818146"/>
            <a:ext cx="3162081" cy="2502513"/>
          </a:xfrm>
        </p:spPr>
        <p:txBody>
          <a:bodyPr>
            <a:normAutofit/>
          </a:bodyPr>
          <a:lstStyle>
            <a:lvl1pPr>
              <a:lnSpc>
                <a:spcPct val="100000"/>
              </a:lnSpc>
              <a:spcBef>
                <a:spcPts val="1600"/>
              </a:spcBef>
              <a:defRPr sz="1600"/>
            </a:lvl1pPr>
          </a:lstStyle>
          <a:p>
            <a:pPr lvl="0"/>
            <a:r>
              <a:rPr lang="en-US" dirty="0"/>
              <a:t>Edit Master text styles</a:t>
            </a:r>
          </a:p>
        </p:txBody>
      </p:sp>
      <p:sp>
        <p:nvSpPr>
          <p:cNvPr id="16" name="Text Placeholder 14">
            <a:extLst>
              <a:ext uri="{FF2B5EF4-FFF2-40B4-BE49-F238E27FC236}">
                <a16:creationId xmlns:a16="http://schemas.microsoft.com/office/drawing/2014/main" id="{333BFD87-5E1F-5D48-8409-7FACF9286424}"/>
              </a:ext>
            </a:extLst>
          </p:cNvPr>
          <p:cNvSpPr>
            <a:spLocks noGrp="1"/>
          </p:cNvSpPr>
          <p:nvPr>
            <p:ph type="body" sz="quarter" idx="18"/>
          </p:nvPr>
        </p:nvSpPr>
        <p:spPr>
          <a:xfrm>
            <a:off x="8408087" y="818146"/>
            <a:ext cx="3162081" cy="2502513"/>
          </a:xfrm>
        </p:spPr>
        <p:txBody>
          <a:bodyPr>
            <a:normAutofit/>
          </a:bodyPr>
          <a:lstStyle>
            <a:lvl1pPr>
              <a:lnSpc>
                <a:spcPct val="100000"/>
              </a:lnSpc>
              <a:spcBef>
                <a:spcPts val="1600"/>
              </a:spcBef>
              <a:defRPr sz="1600"/>
            </a:lvl1pPr>
          </a:lstStyle>
          <a:p>
            <a:pPr lvl="0"/>
            <a:r>
              <a:rPr lang="en-US" dirty="0"/>
              <a:t>Edit Master text styles</a:t>
            </a:r>
          </a:p>
        </p:txBody>
      </p:sp>
    </p:spTree>
    <p:extLst>
      <p:ext uri="{BB962C8B-B14F-4D97-AF65-F5344CB8AC3E}">
        <p14:creationId xmlns:p14="http://schemas.microsoft.com/office/powerpoint/2010/main" val="19173249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95FEEE5F-B733-B94A-BCDE-7C69131C3B3F}"/>
              </a:ext>
            </a:extLst>
          </p:cNvPr>
          <p:cNvSpPr>
            <a:spLocks noGrp="1"/>
          </p:cNvSpPr>
          <p:nvPr>
            <p:ph type="body" sz="quarter" idx="14"/>
          </p:nvPr>
        </p:nvSpPr>
        <p:spPr>
          <a:xfrm>
            <a:off x="1101998" y="704460"/>
            <a:ext cx="4337991" cy="1590675"/>
          </a:xfrm>
        </p:spPr>
        <p:txBody>
          <a:bodyPr>
            <a:noAutofit/>
          </a:bodyPr>
          <a:lstStyle>
            <a:lvl1pPr marL="0" indent="0">
              <a:buNone/>
              <a:defRPr sz="5400">
                <a:solidFill>
                  <a:srgbClr val="4D5E6F"/>
                </a:solidFill>
                <a:latin typeface="Cormorant Infant" pitchFamily="2" charset="77"/>
              </a:defRPr>
            </a:lvl1pPr>
            <a:lvl2pPr marL="457200" indent="0">
              <a:buNone/>
              <a:defRPr sz="7200"/>
            </a:lvl2pPr>
            <a:lvl3pPr marL="914400" indent="0">
              <a:buNone/>
              <a:defRPr sz="7200"/>
            </a:lvl3pPr>
            <a:lvl4pPr marL="1371600" indent="0">
              <a:buNone/>
              <a:defRPr sz="7200"/>
            </a:lvl4pPr>
            <a:lvl5pPr marL="1828800" indent="0">
              <a:buNone/>
              <a:defRPr sz="7200"/>
            </a:lvl5pPr>
          </a:lstStyle>
          <a:p>
            <a:pPr lvl="0"/>
            <a:r>
              <a:rPr lang="en-US" dirty="0"/>
              <a:t>Edit Master text styles</a:t>
            </a:r>
          </a:p>
        </p:txBody>
      </p:sp>
    </p:spTree>
    <p:extLst>
      <p:ext uri="{BB962C8B-B14F-4D97-AF65-F5344CB8AC3E}">
        <p14:creationId xmlns:p14="http://schemas.microsoft.com/office/powerpoint/2010/main" val="1585472235"/>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3842538"/>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0A5275-563E-2E4C-9822-0368A7E29A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DBF8549-3341-A445-8D99-48554E3CE0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04132896"/>
      </p:ext>
    </p:extLst>
  </p:cSld>
  <p:clrMap bg1="lt1" tx1="dk1" bg2="lt2" tx2="dk2" accent1="accent1" accent2="accent2" accent3="accent3" accent4="accent4" accent5="accent5" accent6="accent6" hlink="hlink" folHlink="folHlink"/>
  <p:sldLayoutIdLst>
    <p:sldLayoutId id="2147483723" r:id="rId1"/>
    <p:sldLayoutId id="2147483730" r:id="rId2"/>
    <p:sldLayoutId id="2147483724" r:id="rId3"/>
    <p:sldLayoutId id="2147483733" r:id="rId4"/>
    <p:sldLayoutId id="2147483731" r:id="rId5"/>
    <p:sldLayoutId id="2147483725" r:id="rId6"/>
    <p:sldLayoutId id="2147483736" r:id="rId7"/>
    <p:sldLayoutId id="2147483732" r:id="rId8"/>
    <p:sldLayoutId id="2147483729" r:id="rId9"/>
    <p:sldLayoutId id="2147483735" r:id="rId10"/>
    <p:sldLayoutId id="2147483734" r:id="rId11"/>
    <p:sldLayoutId id="2147483737" r:id="rId12"/>
  </p:sldLayoutIdLst>
  <p:hf hdr="0" ftr="0" dt="0"/>
  <p:txStyles>
    <p:titleStyle>
      <a:lvl1pPr algn="l" defTabSz="914400" rtl="0" eaLnBrk="1" latinLnBrk="0" hangingPunct="1">
        <a:lnSpc>
          <a:spcPct val="90000"/>
        </a:lnSpc>
        <a:spcBef>
          <a:spcPct val="0"/>
        </a:spcBef>
        <a:buNone/>
        <a:defRPr sz="6600" kern="1200">
          <a:solidFill>
            <a:srgbClr val="4D5E6F"/>
          </a:solidFill>
          <a:latin typeface="Cormorant Infan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74A5A6"/>
          </a:solidFill>
          <a:latin typeface="Cordia New" panose="020B0304020202020204" pitchFamily="34" charset="-34"/>
          <a:ea typeface="+mn-ea"/>
          <a:cs typeface="Cordia New" panose="020B03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74A5A6"/>
          </a:solidFill>
          <a:latin typeface="Cordia New" panose="020B0304020202020204" pitchFamily="34" charset="-34"/>
          <a:ea typeface="+mn-ea"/>
          <a:cs typeface="Cordia New" panose="020B03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74A5A6"/>
          </a:solidFill>
          <a:latin typeface="Cordia New" panose="020B0304020202020204" pitchFamily="34" charset="-34"/>
          <a:ea typeface="+mn-ea"/>
          <a:cs typeface="Cordia New" panose="020B03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74A5A6"/>
          </a:solidFill>
          <a:latin typeface="Cordia New" panose="020B0304020202020204" pitchFamily="34" charset="-34"/>
          <a:ea typeface="+mn-ea"/>
          <a:cs typeface="Cordia New" panose="020B03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74A5A6"/>
          </a:solidFill>
          <a:latin typeface="Cordia New" panose="020B0304020202020204" pitchFamily="34" charset="-34"/>
          <a:ea typeface="+mn-ea"/>
          <a:cs typeface="Cordia New" panose="020B03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11.tiff"/></Relationships>
</file>

<file path=ppt/slides/_rels/slide5.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15.tiff"/><Relationship Id="rId5" Type="http://schemas.openxmlformats.org/officeDocument/2006/relationships/image" Target="../media/image14.tiff"/><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15.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681549"/>
            <a:ext cx="12192000" cy="3176451"/>
          </a:xfrm>
          <a:prstGeom prst="rect">
            <a:avLst/>
          </a:prstGeom>
        </p:spPr>
      </p:pic>
      <p:sp>
        <p:nvSpPr>
          <p:cNvPr id="4" name="TekstSylinder 3"/>
          <p:cNvSpPr txBox="1"/>
          <p:nvPr/>
        </p:nvSpPr>
        <p:spPr>
          <a:xfrm>
            <a:off x="5221988" y="497717"/>
            <a:ext cx="1748043" cy="594906"/>
          </a:xfrm>
          <a:prstGeom prst="rect">
            <a:avLst/>
          </a:prstGeom>
          <a:noFill/>
        </p:spPr>
        <p:txBody>
          <a:bodyPr wrap="none" rtlCol="0">
            <a:spAutoFit/>
          </a:bodyPr>
          <a:lstStyle/>
          <a:p>
            <a:pPr algn="ctr"/>
            <a:r>
              <a:rPr lang="nb-NO" sz="1633" dirty="0"/>
              <a:t>Alf-Gøran Knutsen</a:t>
            </a:r>
          </a:p>
          <a:p>
            <a:pPr algn="ctr"/>
            <a:r>
              <a:rPr lang="nb-NO" sz="1633" dirty="0"/>
              <a:t>Daglig leder </a:t>
            </a:r>
          </a:p>
        </p:txBody>
      </p:sp>
    </p:spTree>
    <p:extLst>
      <p:ext uri="{BB962C8B-B14F-4D97-AF65-F5344CB8AC3E}">
        <p14:creationId xmlns:p14="http://schemas.microsoft.com/office/powerpoint/2010/main" val="41456570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DE14A-896D-DD46-BDB0-B9337F04453B}"/>
              </a:ext>
            </a:extLst>
          </p:cNvPr>
          <p:cNvSpPr>
            <a:spLocks noGrp="1"/>
          </p:cNvSpPr>
          <p:nvPr>
            <p:ph type="title"/>
          </p:nvPr>
        </p:nvSpPr>
        <p:spPr>
          <a:xfrm>
            <a:off x="6658349" y="1103586"/>
            <a:ext cx="5593136" cy="2185172"/>
          </a:xfrm>
        </p:spPr>
        <p:txBody>
          <a:bodyPr/>
          <a:lstStyle/>
          <a:p>
            <a:r>
              <a:rPr lang="en-US" sz="4800" dirty="0"/>
              <a:t>Det </a:t>
            </a:r>
            <a:br>
              <a:rPr lang="en-US" sz="4800" dirty="0"/>
            </a:br>
            <a:r>
              <a:rPr lang="en-US" sz="6000" b="1" dirty="0" err="1"/>
              <a:t>jukses</a:t>
            </a:r>
            <a:r>
              <a:rPr lang="en-US" sz="6000" b="1" dirty="0"/>
              <a:t>, </a:t>
            </a:r>
            <a:br>
              <a:rPr lang="en-US" sz="4800" b="1" dirty="0"/>
            </a:br>
            <a:r>
              <a:rPr lang="en-US" sz="4800" dirty="0" err="1"/>
              <a:t>også</a:t>
            </a:r>
            <a:r>
              <a:rPr lang="en-US" sz="4800" dirty="0"/>
              <a:t> med </a:t>
            </a:r>
            <a:br>
              <a:rPr lang="en-US" sz="4800" dirty="0"/>
            </a:br>
            <a:r>
              <a:rPr lang="en-US" sz="4800" dirty="0" err="1"/>
              <a:t>norsk</a:t>
            </a:r>
            <a:r>
              <a:rPr lang="en-US" sz="4800" dirty="0"/>
              <a:t> </a:t>
            </a:r>
            <a:r>
              <a:rPr lang="en-US" sz="4800" dirty="0" err="1"/>
              <a:t>fisk</a:t>
            </a:r>
            <a:endParaRPr lang="en-US" sz="4800" dirty="0"/>
          </a:p>
        </p:txBody>
      </p:sp>
      <p:sp>
        <p:nvSpPr>
          <p:cNvPr id="8" name="Rectangle 7">
            <a:extLst>
              <a:ext uri="{FF2B5EF4-FFF2-40B4-BE49-F238E27FC236}">
                <a16:creationId xmlns:a16="http://schemas.microsoft.com/office/drawing/2014/main" id="{7F253509-3AE5-9F49-AF6B-18D0417D4144}"/>
              </a:ext>
            </a:extLst>
          </p:cNvPr>
          <p:cNvSpPr/>
          <p:nvPr/>
        </p:nvSpPr>
        <p:spPr>
          <a:xfrm>
            <a:off x="2829467" y="4556759"/>
            <a:ext cx="574857" cy="172792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Quicksand" pitchFamily="2" charset="77"/>
            </a:endParaRPr>
          </a:p>
        </p:txBody>
      </p:sp>
      <p:cxnSp>
        <p:nvCxnSpPr>
          <p:cNvPr id="9" name="Straight Connector 8">
            <a:extLst>
              <a:ext uri="{FF2B5EF4-FFF2-40B4-BE49-F238E27FC236}">
                <a16:creationId xmlns:a16="http://schemas.microsoft.com/office/drawing/2014/main" id="{E20504B6-55CD-9C46-98C2-214B7672BC7C}"/>
              </a:ext>
            </a:extLst>
          </p:cNvPr>
          <p:cNvCxnSpPr>
            <a:cxnSpLocks/>
          </p:cNvCxnSpPr>
          <p:nvPr/>
        </p:nvCxnSpPr>
        <p:spPr>
          <a:xfrm>
            <a:off x="7200900" y="4100513"/>
            <a:ext cx="5050585" cy="2858004"/>
          </a:xfrm>
          <a:prstGeom prst="line">
            <a:avLst/>
          </a:prstGeom>
          <a:ln w="12700">
            <a:gradFill>
              <a:gsLst>
                <a:gs pos="0">
                  <a:srgbClr val="DE4141"/>
                </a:gs>
                <a:gs pos="100000">
                  <a:srgbClr val="74A5A6"/>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FDFE876-1E85-6A4E-97DD-FFAB79B0D941}"/>
              </a:ext>
            </a:extLst>
          </p:cNvPr>
          <p:cNvCxnSpPr>
            <a:cxnSpLocks/>
          </p:cNvCxnSpPr>
          <p:nvPr/>
        </p:nvCxnSpPr>
        <p:spPr>
          <a:xfrm>
            <a:off x="7200900" y="4100513"/>
            <a:ext cx="4991100" cy="2184171"/>
          </a:xfrm>
          <a:prstGeom prst="line">
            <a:avLst/>
          </a:prstGeom>
          <a:ln w="12700">
            <a:gradFill>
              <a:gsLst>
                <a:gs pos="0">
                  <a:srgbClr val="DE4141"/>
                </a:gs>
                <a:gs pos="100000">
                  <a:srgbClr val="74A5A6"/>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food&#10;&#10;Description automatically generated">
            <a:extLst>
              <a:ext uri="{FF2B5EF4-FFF2-40B4-BE49-F238E27FC236}">
                <a16:creationId xmlns:a16="http://schemas.microsoft.com/office/drawing/2014/main" id="{8C5EE3FC-4D8C-F644-80F0-3071638DCEC4}"/>
              </a:ext>
            </a:extLst>
          </p:cNvPr>
          <p:cNvPicPr>
            <a:picLocks noChangeAspect="1"/>
          </p:cNvPicPr>
          <p:nvPr/>
        </p:nvPicPr>
        <p:blipFill>
          <a:blip r:embed="rId3"/>
          <a:stretch>
            <a:fillRect/>
          </a:stretch>
        </p:blipFill>
        <p:spPr>
          <a:xfrm>
            <a:off x="1120076" y="273597"/>
            <a:ext cx="4567047" cy="3535930"/>
          </a:xfrm>
          <a:prstGeom prst="rect">
            <a:avLst/>
          </a:prstGeom>
        </p:spPr>
      </p:pic>
      <p:pic>
        <p:nvPicPr>
          <p:cNvPr id="25" name="Picture 24">
            <a:extLst>
              <a:ext uri="{FF2B5EF4-FFF2-40B4-BE49-F238E27FC236}">
                <a16:creationId xmlns:a16="http://schemas.microsoft.com/office/drawing/2014/main" id="{7A425C32-983E-F94F-B65F-F358E1A0B57F}"/>
              </a:ext>
            </a:extLst>
          </p:cNvPr>
          <p:cNvPicPr>
            <a:picLocks noChangeAspect="1"/>
          </p:cNvPicPr>
          <p:nvPr/>
        </p:nvPicPr>
        <p:blipFill>
          <a:blip r:embed="rId4"/>
          <a:stretch>
            <a:fillRect/>
          </a:stretch>
        </p:blipFill>
        <p:spPr>
          <a:xfrm>
            <a:off x="148850" y="2596673"/>
            <a:ext cx="3254749" cy="3767771"/>
          </a:xfrm>
          <a:prstGeom prst="rect">
            <a:avLst/>
          </a:prstGeom>
        </p:spPr>
      </p:pic>
      <p:pic>
        <p:nvPicPr>
          <p:cNvPr id="27" name="Picture 26" descr="A screenshot of a cell phone&#10;&#10;Description automatically generated">
            <a:extLst>
              <a:ext uri="{FF2B5EF4-FFF2-40B4-BE49-F238E27FC236}">
                <a16:creationId xmlns:a16="http://schemas.microsoft.com/office/drawing/2014/main" id="{74E00950-080F-274E-93B9-390E1DB7A802}"/>
              </a:ext>
            </a:extLst>
          </p:cNvPr>
          <p:cNvPicPr>
            <a:picLocks noChangeAspect="1"/>
          </p:cNvPicPr>
          <p:nvPr/>
        </p:nvPicPr>
        <p:blipFill>
          <a:blip r:embed="rId5"/>
          <a:stretch>
            <a:fillRect/>
          </a:stretch>
        </p:blipFill>
        <p:spPr>
          <a:xfrm>
            <a:off x="3784621" y="3322586"/>
            <a:ext cx="3832952" cy="3635931"/>
          </a:xfrm>
          <a:prstGeom prst="rect">
            <a:avLst/>
          </a:prstGeom>
        </p:spPr>
      </p:pic>
    </p:spTree>
    <p:extLst>
      <p:ext uri="{BB962C8B-B14F-4D97-AF65-F5344CB8AC3E}">
        <p14:creationId xmlns:p14="http://schemas.microsoft.com/office/powerpoint/2010/main" val="10475993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7E92A-2333-DC4F-A3D5-E79E7615AEBF}"/>
              </a:ext>
            </a:extLst>
          </p:cNvPr>
          <p:cNvSpPr>
            <a:spLocks noGrp="1"/>
          </p:cNvSpPr>
          <p:nvPr>
            <p:ph type="title"/>
          </p:nvPr>
        </p:nvSpPr>
        <p:spPr/>
        <p:txBody>
          <a:bodyPr/>
          <a:lstStyle/>
          <a:p>
            <a:endParaRPr lang="nb-NO" dirty="0"/>
          </a:p>
        </p:txBody>
      </p:sp>
      <p:sp>
        <p:nvSpPr>
          <p:cNvPr id="3" name="Picture Placeholder 2">
            <a:extLst>
              <a:ext uri="{FF2B5EF4-FFF2-40B4-BE49-F238E27FC236}">
                <a16:creationId xmlns:a16="http://schemas.microsoft.com/office/drawing/2014/main" id="{068858D6-28CA-DF45-BACF-411161B4C439}"/>
              </a:ext>
            </a:extLst>
          </p:cNvPr>
          <p:cNvSpPr>
            <a:spLocks noGrp="1"/>
          </p:cNvSpPr>
          <p:nvPr>
            <p:ph type="pic" sz="quarter" idx="11"/>
          </p:nvPr>
        </p:nvSpPr>
        <p:spPr/>
      </p:sp>
      <p:sp>
        <p:nvSpPr>
          <p:cNvPr id="4" name="Picture Placeholder 3">
            <a:extLst>
              <a:ext uri="{FF2B5EF4-FFF2-40B4-BE49-F238E27FC236}">
                <a16:creationId xmlns:a16="http://schemas.microsoft.com/office/drawing/2014/main" id="{6D67CB94-06DF-3442-A17F-B520CE0F28BC}"/>
              </a:ext>
            </a:extLst>
          </p:cNvPr>
          <p:cNvSpPr>
            <a:spLocks noGrp="1"/>
          </p:cNvSpPr>
          <p:nvPr>
            <p:ph type="pic" sz="quarter" idx="10"/>
          </p:nvPr>
        </p:nvSpPr>
        <p:spPr/>
      </p:sp>
      <p:pic>
        <p:nvPicPr>
          <p:cNvPr id="5" name="Plassholder for innhold 4" descr="Et bilde som inneholder sitter, flaske&#10;&#10;Automatisk generert beskrivelse">
            <a:extLst>
              <a:ext uri="{FF2B5EF4-FFF2-40B4-BE49-F238E27FC236}">
                <a16:creationId xmlns:a16="http://schemas.microsoft.com/office/drawing/2014/main" id="{61A72AE5-A5A5-D249-83CA-B6720F8CE9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80011" y="381991"/>
            <a:ext cx="6856022" cy="6096000"/>
          </a:xfrm>
          <a:prstGeom prst="rect">
            <a:avLst/>
          </a:prstGeom>
        </p:spPr>
      </p:pic>
      <p:pic>
        <p:nvPicPr>
          <p:cNvPr id="6" name="Bilde 6" descr="Et bilde som inneholder innendørs&#10;&#10;Automatisk generert beskrivelse">
            <a:extLst>
              <a:ext uri="{FF2B5EF4-FFF2-40B4-BE49-F238E27FC236}">
                <a16:creationId xmlns:a16="http://schemas.microsoft.com/office/drawing/2014/main" id="{616CD8A1-4B06-9A49-970D-A2757C35DB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715000" y="381000"/>
            <a:ext cx="6858000" cy="6096000"/>
          </a:xfrm>
          <a:prstGeom prst="rect">
            <a:avLst/>
          </a:prstGeom>
        </p:spPr>
      </p:pic>
    </p:spTree>
    <p:extLst>
      <p:ext uri="{BB962C8B-B14F-4D97-AF65-F5344CB8AC3E}">
        <p14:creationId xmlns:p14="http://schemas.microsoft.com/office/powerpoint/2010/main" val="31197689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9" descr="A screenshot of a cell phone&#10;&#10;Description generated with very high confidence">
            <a:extLst>
              <a:ext uri="{FF2B5EF4-FFF2-40B4-BE49-F238E27FC236}">
                <a16:creationId xmlns:a16="http://schemas.microsoft.com/office/drawing/2014/main" id="{80258C7C-8530-5C45-860E-2A3890B097D0}"/>
              </a:ext>
            </a:extLst>
          </p:cNvPr>
          <p:cNvPicPr>
            <a:picLocks noChangeAspect="1"/>
          </p:cNvPicPr>
          <p:nvPr/>
        </p:nvPicPr>
        <p:blipFill>
          <a:blip r:embed="rId3"/>
          <a:stretch>
            <a:fillRect/>
          </a:stretch>
        </p:blipFill>
        <p:spPr>
          <a:xfrm>
            <a:off x="571501" y="173322"/>
            <a:ext cx="11512602" cy="6368473"/>
          </a:xfrm>
          <a:prstGeom prst="rect">
            <a:avLst/>
          </a:prstGeom>
        </p:spPr>
      </p:pic>
      <p:sp>
        <p:nvSpPr>
          <p:cNvPr id="4" name="Rectangle 3">
            <a:extLst>
              <a:ext uri="{FF2B5EF4-FFF2-40B4-BE49-F238E27FC236}">
                <a16:creationId xmlns:a16="http://schemas.microsoft.com/office/drawing/2014/main" id="{63743064-F6D7-7F4C-A7BF-C12FC79A6F86}"/>
              </a:ext>
            </a:extLst>
          </p:cNvPr>
          <p:cNvSpPr/>
          <p:nvPr/>
        </p:nvSpPr>
        <p:spPr>
          <a:xfrm>
            <a:off x="847346" y="1504347"/>
            <a:ext cx="1695829" cy="338554"/>
          </a:xfrm>
          <a:prstGeom prst="rect">
            <a:avLst/>
          </a:prstGeom>
        </p:spPr>
        <p:txBody>
          <a:bodyPr wrap="square">
            <a:spAutoFit/>
          </a:bodyPr>
          <a:lstStyle/>
          <a:p>
            <a:r>
              <a:rPr lang="id-ID" sz="1600" u="sng" dirty="0" err="1">
                <a:solidFill>
                  <a:srgbClr val="3B4855"/>
                </a:solidFill>
                <a:latin typeface="Lato" panose="020F0502020204030203" pitchFamily="34" charset="0"/>
                <a:ea typeface="Lato" panose="020F0502020204030203" pitchFamily="34" charset="0"/>
                <a:cs typeface="Lato" panose="020F0502020204030203" pitchFamily="34" charset="0"/>
              </a:rPr>
              <a:t>Genetikk</a:t>
            </a:r>
            <a:r>
              <a:rPr lang="id-ID" sz="1600" u="sng" dirty="0">
                <a:solidFill>
                  <a:srgbClr val="3B4855"/>
                </a:solidFill>
                <a:latin typeface="Lato" panose="020F0502020204030203" pitchFamily="34" charset="0"/>
                <a:ea typeface="Lato" panose="020F0502020204030203" pitchFamily="34" charset="0"/>
                <a:cs typeface="Lato" panose="020F0502020204030203" pitchFamily="34" charset="0"/>
              </a:rPr>
              <a:t> &amp; </a:t>
            </a:r>
            <a:r>
              <a:rPr lang="id-ID" sz="1600" u="sng" dirty="0" err="1">
                <a:solidFill>
                  <a:srgbClr val="3B4855"/>
                </a:solidFill>
                <a:latin typeface="Lato" panose="020F0502020204030203" pitchFamily="34" charset="0"/>
                <a:ea typeface="Lato" panose="020F0502020204030203" pitchFamily="34" charset="0"/>
                <a:cs typeface="Lato" panose="020F0502020204030203" pitchFamily="34" charset="0"/>
              </a:rPr>
              <a:t>Egg</a:t>
            </a:r>
            <a:endParaRPr lang="id-ID" sz="1600" u="sng" dirty="0">
              <a:solidFill>
                <a:srgbClr val="3B4855"/>
              </a:solidFill>
              <a:latin typeface="Lato" panose="020F0502020204030203" pitchFamily="34" charset="0"/>
              <a:ea typeface="Lato" panose="020F0502020204030203" pitchFamily="34" charset="0"/>
              <a:cs typeface="Lato" panose="020F0502020204030203" pitchFamily="34" charset="0"/>
            </a:endParaRPr>
          </a:p>
        </p:txBody>
      </p:sp>
      <p:sp>
        <p:nvSpPr>
          <p:cNvPr id="5" name="Rectangle 4">
            <a:extLst>
              <a:ext uri="{FF2B5EF4-FFF2-40B4-BE49-F238E27FC236}">
                <a16:creationId xmlns:a16="http://schemas.microsoft.com/office/drawing/2014/main" id="{EFC14E16-8906-1148-81FE-DDC75BD6388F}"/>
              </a:ext>
            </a:extLst>
          </p:cNvPr>
          <p:cNvSpPr/>
          <p:nvPr/>
        </p:nvSpPr>
        <p:spPr>
          <a:xfrm>
            <a:off x="3047620" y="1504347"/>
            <a:ext cx="1695829" cy="338554"/>
          </a:xfrm>
          <a:prstGeom prst="rect">
            <a:avLst/>
          </a:prstGeom>
        </p:spPr>
        <p:txBody>
          <a:bodyPr wrap="square">
            <a:spAutoFit/>
          </a:bodyPr>
          <a:lstStyle/>
          <a:p>
            <a:r>
              <a:rPr lang="id-ID" sz="1600" u="sng" dirty="0" err="1">
                <a:solidFill>
                  <a:srgbClr val="3B4855"/>
                </a:solidFill>
                <a:latin typeface="Lato" panose="020F0502020204030203" pitchFamily="34" charset="0"/>
                <a:ea typeface="Lato" panose="020F0502020204030203" pitchFamily="34" charset="0"/>
                <a:cs typeface="Lato" panose="020F0502020204030203" pitchFamily="34" charset="0"/>
              </a:rPr>
              <a:t>Produksjon</a:t>
            </a:r>
            <a:endParaRPr lang="id-ID" sz="1600" u="sng" dirty="0">
              <a:solidFill>
                <a:srgbClr val="3B4855"/>
              </a:solidFill>
              <a:latin typeface="Lato" panose="020F0502020204030203" pitchFamily="34" charset="0"/>
              <a:ea typeface="Lato" panose="020F0502020204030203" pitchFamily="34" charset="0"/>
              <a:cs typeface="Lato" panose="020F0502020204030203" pitchFamily="34" charset="0"/>
            </a:endParaRPr>
          </a:p>
        </p:txBody>
      </p:sp>
      <p:sp>
        <p:nvSpPr>
          <p:cNvPr id="6" name="Rectangle 5">
            <a:extLst>
              <a:ext uri="{FF2B5EF4-FFF2-40B4-BE49-F238E27FC236}">
                <a16:creationId xmlns:a16="http://schemas.microsoft.com/office/drawing/2014/main" id="{7A4D32CA-DF1B-4843-9E5D-A0F205CD0952}"/>
              </a:ext>
            </a:extLst>
          </p:cNvPr>
          <p:cNvSpPr/>
          <p:nvPr/>
        </p:nvSpPr>
        <p:spPr>
          <a:xfrm>
            <a:off x="5128833" y="1504347"/>
            <a:ext cx="1695829" cy="338554"/>
          </a:xfrm>
          <a:prstGeom prst="rect">
            <a:avLst/>
          </a:prstGeom>
        </p:spPr>
        <p:txBody>
          <a:bodyPr wrap="square">
            <a:spAutoFit/>
          </a:bodyPr>
          <a:lstStyle/>
          <a:p>
            <a:r>
              <a:rPr lang="id-ID" sz="1600" u="sng" dirty="0">
                <a:solidFill>
                  <a:srgbClr val="3B4855"/>
                </a:solidFill>
                <a:latin typeface="Lato" panose="020F0502020204030203" pitchFamily="34" charset="0"/>
                <a:ea typeface="Lato" panose="020F0502020204030203" pitchFamily="34" charset="0"/>
                <a:cs typeface="Lato" panose="020F0502020204030203" pitchFamily="34" charset="0"/>
              </a:rPr>
              <a:t>Transport</a:t>
            </a:r>
          </a:p>
        </p:txBody>
      </p:sp>
      <p:sp>
        <p:nvSpPr>
          <p:cNvPr id="7" name="Rectangle 6">
            <a:extLst>
              <a:ext uri="{FF2B5EF4-FFF2-40B4-BE49-F238E27FC236}">
                <a16:creationId xmlns:a16="http://schemas.microsoft.com/office/drawing/2014/main" id="{C02848A0-E623-4147-8679-854EADA2141F}"/>
              </a:ext>
            </a:extLst>
          </p:cNvPr>
          <p:cNvSpPr/>
          <p:nvPr/>
        </p:nvSpPr>
        <p:spPr>
          <a:xfrm>
            <a:off x="6910639" y="1504347"/>
            <a:ext cx="1695829" cy="338554"/>
          </a:xfrm>
          <a:prstGeom prst="rect">
            <a:avLst/>
          </a:prstGeom>
        </p:spPr>
        <p:txBody>
          <a:bodyPr wrap="square">
            <a:spAutoFit/>
          </a:bodyPr>
          <a:lstStyle/>
          <a:p>
            <a:r>
              <a:rPr lang="id-ID" sz="1600" u="sng" dirty="0" err="1">
                <a:solidFill>
                  <a:srgbClr val="3B4855"/>
                </a:solidFill>
                <a:latin typeface="Lato" panose="020F0502020204030203" pitchFamily="34" charset="0"/>
                <a:ea typeface="Lato" panose="020F0502020204030203" pitchFamily="34" charset="0"/>
                <a:cs typeface="Lato" panose="020F0502020204030203" pitchFamily="34" charset="0"/>
              </a:rPr>
              <a:t>Viderforedling</a:t>
            </a:r>
            <a:endParaRPr lang="id-ID" sz="1600" u="sng" dirty="0">
              <a:solidFill>
                <a:srgbClr val="3B4855"/>
              </a:solidFill>
              <a:latin typeface="Lato" panose="020F0502020204030203" pitchFamily="34" charset="0"/>
              <a:ea typeface="Lato" panose="020F0502020204030203" pitchFamily="34" charset="0"/>
              <a:cs typeface="Lato" panose="020F0502020204030203" pitchFamily="34" charset="0"/>
            </a:endParaRPr>
          </a:p>
        </p:txBody>
      </p:sp>
      <p:sp>
        <p:nvSpPr>
          <p:cNvPr id="8" name="Rectangle 7">
            <a:extLst>
              <a:ext uri="{FF2B5EF4-FFF2-40B4-BE49-F238E27FC236}">
                <a16:creationId xmlns:a16="http://schemas.microsoft.com/office/drawing/2014/main" id="{9E95D11C-72C4-AF4F-B487-A0D8DD49BF09}"/>
              </a:ext>
            </a:extLst>
          </p:cNvPr>
          <p:cNvSpPr/>
          <p:nvPr/>
        </p:nvSpPr>
        <p:spPr>
          <a:xfrm>
            <a:off x="9000745" y="1504347"/>
            <a:ext cx="1695829" cy="338554"/>
          </a:xfrm>
          <a:prstGeom prst="rect">
            <a:avLst/>
          </a:prstGeom>
        </p:spPr>
        <p:txBody>
          <a:bodyPr wrap="square">
            <a:spAutoFit/>
          </a:bodyPr>
          <a:lstStyle/>
          <a:p>
            <a:r>
              <a:rPr lang="id-ID" sz="1600" u="sng" dirty="0" err="1">
                <a:solidFill>
                  <a:srgbClr val="3B4855"/>
                </a:solidFill>
                <a:latin typeface="Lato" panose="020F0502020204030203" pitchFamily="34" charset="0"/>
                <a:ea typeface="Lato" panose="020F0502020204030203" pitchFamily="34" charset="0"/>
                <a:cs typeface="Lato" panose="020F0502020204030203" pitchFamily="34" charset="0"/>
              </a:rPr>
              <a:t>Distribusjon</a:t>
            </a:r>
            <a:endParaRPr lang="id-ID" sz="1600" u="sng" dirty="0">
              <a:solidFill>
                <a:srgbClr val="3B4855"/>
              </a:solidFill>
              <a:latin typeface="Lato" panose="020F0502020204030203" pitchFamily="34" charset="0"/>
              <a:ea typeface="Lato" panose="020F0502020204030203" pitchFamily="34" charset="0"/>
              <a:cs typeface="Lato" panose="020F0502020204030203" pitchFamily="34" charset="0"/>
            </a:endParaRPr>
          </a:p>
        </p:txBody>
      </p:sp>
      <p:sp>
        <p:nvSpPr>
          <p:cNvPr id="9" name="Rectangle 8">
            <a:extLst>
              <a:ext uri="{FF2B5EF4-FFF2-40B4-BE49-F238E27FC236}">
                <a16:creationId xmlns:a16="http://schemas.microsoft.com/office/drawing/2014/main" id="{3993025B-D8F4-5843-87C9-BF0CA0F5A62D}"/>
              </a:ext>
            </a:extLst>
          </p:cNvPr>
          <p:cNvSpPr/>
          <p:nvPr/>
        </p:nvSpPr>
        <p:spPr>
          <a:xfrm>
            <a:off x="10943539" y="1504347"/>
            <a:ext cx="802230" cy="338554"/>
          </a:xfrm>
          <a:prstGeom prst="rect">
            <a:avLst/>
          </a:prstGeom>
        </p:spPr>
        <p:txBody>
          <a:bodyPr wrap="square">
            <a:spAutoFit/>
          </a:bodyPr>
          <a:lstStyle/>
          <a:p>
            <a:r>
              <a:rPr lang="id-ID" sz="1600" u="sng" dirty="0" err="1">
                <a:solidFill>
                  <a:srgbClr val="3B4855"/>
                </a:solidFill>
                <a:latin typeface="Lato" panose="020F0502020204030203" pitchFamily="34" charset="0"/>
                <a:ea typeface="Lato" panose="020F0502020204030203" pitchFamily="34" charset="0"/>
                <a:cs typeface="Lato" panose="020F0502020204030203" pitchFamily="34" charset="0"/>
              </a:rPr>
              <a:t>Salg</a:t>
            </a:r>
            <a:endParaRPr lang="id-ID" sz="1600" u="sng" dirty="0">
              <a:solidFill>
                <a:srgbClr val="3B4855"/>
              </a:solidFill>
              <a:latin typeface="Lato" panose="020F0502020204030203" pitchFamily="34" charset="0"/>
              <a:ea typeface="Lato" panose="020F0502020204030203" pitchFamily="34" charset="0"/>
              <a:cs typeface="Lato" panose="020F0502020204030203" pitchFamily="34" charset="0"/>
            </a:endParaRPr>
          </a:p>
        </p:txBody>
      </p:sp>
      <p:sp>
        <p:nvSpPr>
          <p:cNvPr id="10" name="Rectangle 9">
            <a:extLst>
              <a:ext uri="{FF2B5EF4-FFF2-40B4-BE49-F238E27FC236}">
                <a16:creationId xmlns:a16="http://schemas.microsoft.com/office/drawing/2014/main" id="{10004A99-0339-724C-80AE-F5F07566D173}"/>
              </a:ext>
            </a:extLst>
          </p:cNvPr>
          <p:cNvSpPr/>
          <p:nvPr/>
        </p:nvSpPr>
        <p:spPr>
          <a:xfrm rot="16200000">
            <a:off x="-307991" y="4139215"/>
            <a:ext cx="1758986" cy="338554"/>
          </a:xfrm>
          <a:prstGeom prst="rect">
            <a:avLst/>
          </a:prstGeom>
        </p:spPr>
        <p:txBody>
          <a:bodyPr wrap="square">
            <a:spAutoFit/>
          </a:bodyPr>
          <a:lstStyle/>
          <a:p>
            <a:r>
              <a:rPr lang="id-ID" sz="1600" u="sng" dirty="0" err="1">
                <a:solidFill>
                  <a:srgbClr val="3B4855"/>
                </a:solidFill>
                <a:latin typeface="Lato" panose="020F0502020204030203" pitchFamily="34" charset="0"/>
                <a:ea typeface="Lato" panose="020F0502020204030203" pitchFamily="34" charset="0"/>
                <a:cs typeface="Lato" panose="020F0502020204030203" pitchFamily="34" charset="0"/>
              </a:rPr>
              <a:t>Datainnsamling</a:t>
            </a:r>
            <a:endParaRPr lang="id-ID" sz="1600" u="sng" dirty="0">
              <a:solidFill>
                <a:srgbClr val="3B4855"/>
              </a:solidFill>
              <a:latin typeface="Lato" panose="020F0502020204030203" pitchFamily="34" charset="0"/>
              <a:ea typeface="Lato" panose="020F0502020204030203" pitchFamily="34" charset="0"/>
              <a:cs typeface="Lato" panose="020F0502020204030203" pitchFamily="34" charset="0"/>
            </a:endParaRPr>
          </a:p>
        </p:txBody>
      </p:sp>
      <p:sp>
        <p:nvSpPr>
          <p:cNvPr id="11" name="Rectangle 10">
            <a:extLst>
              <a:ext uri="{FF2B5EF4-FFF2-40B4-BE49-F238E27FC236}">
                <a16:creationId xmlns:a16="http://schemas.microsoft.com/office/drawing/2014/main" id="{4DE4ADA4-9548-C44F-B988-43FC6B62B8CE}"/>
              </a:ext>
            </a:extLst>
          </p:cNvPr>
          <p:cNvSpPr/>
          <p:nvPr/>
        </p:nvSpPr>
        <p:spPr>
          <a:xfrm>
            <a:off x="872792" y="4514247"/>
            <a:ext cx="1633119" cy="369332"/>
          </a:xfrm>
          <a:prstGeom prst="rect">
            <a:avLst/>
          </a:prstGeom>
        </p:spPr>
        <p:txBody>
          <a:bodyPr wrap="square">
            <a:spAutoFit/>
          </a:bodyPr>
          <a:lstStyle/>
          <a:p>
            <a:r>
              <a:rPr lang="id-ID" sz="900" dirty="0">
                <a:solidFill>
                  <a:srgbClr val="3B4855"/>
                </a:solidFill>
                <a:latin typeface="Lato" panose="020F0502020204030203" pitchFamily="34" charset="0"/>
                <a:ea typeface="Lato" panose="020F0502020204030203" pitchFamily="34" charset="0"/>
                <a:cs typeface="Lato" panose="020F0502020204030203" pitchFamily="34" charset="0"/>
              </a:rPr>
              <a:t>Vannk</a:t>
            </a:r>
            <a:r>
              <a:rPr lang="nb-NO" sz="900" dirty="0" err="1">
                <a:solidFill>
                  <a:srgbClr val="3B4855"/>
                </a:solidFill>
                <a:latin typeface="Lato" panose="020F0502020204030203" pitchFamily="34" charset="0"/>
                <a:ea typeface="Lato" panose="020F0502020204030203" pitchFamily="34" charset="0"/>
                <a:cs typeface="Lato" panose="020F0502020204030203" pitchFamily="34" charset="0"/>
              </a:rPr>
              <a:t>valitet</a:t>
            </a:r>
            <a:r>
              <a:rPr lang="id-ID" sz="900" dirty="0">
                <a:solidFill>
                  <a:srgbClr val="3B4855"/>
                </a:solidFill>
                <a:latin typeface="Lato" panose="020F0502020204030203" pitchFamily="34" charset="0"/>
                <a:ea typeface="Lato" panose="020F0502020204030203" pitchFamily="34" charset="0"/>
                <a:cs typeface="Lato" panose="020F0502020204030203" pitchFamily="34" charset="0"/>
              </a:rPr>
              <a:t>, temperatur, helse</a:t>
            </a:r>
          </a:p>
        </p:txBody>
      </p:sp>
      <p:sp>
        <p:nvSpPr>
          <p:cNvPr id="12" name="Rectangle 11">
            <a:extLst>
              <a:ext uri="{FF2B5EF4-FFF2-40B4-BE49-F238E27FC236}">
                <a16:creationId xmlns:a16="http://schemas.microsoft.com/office/drawing/2014/main" id="{40929CEF-20C7-1442-B889-A749899B26C9}"/>
              </a:ext>
            </a:extLst>
          </p:cNvPr>
          <p:cNvSpPr/>
          <p:nvPr/>
        </p:nvSpPr>
        <p:spPr>
          <a:xfrm>
            <a:off x="2825417" y="4514247"/>
            <a:ext cx="1633119" cy="230832"/>
          </a:xfrm>
          <a:prstGeom prst="rect">
            <a:avLst/>
          </a:prstGeom>
        </p:spPr>
        <p:txBody>
          <a:bodyPr wrap="square">
            <a:spAutoFit/>
          </a:bodyPr>
          <a:lstStyle/>
          <a:p>
            <a:r>
              <a:rPr lang="id-ID" sz="900" dirty="0" err="1">
                <a:solidFill>
                  <a:srgbClr val="3B4855"/>
                </a:solidFill>
                <a:latin typeface="Lato" panose="020F0502020204030203" pitchFamily="34" charset="0"/>
                <a:ea typeface="Lato" panose="020F0502020204030203" pitchFamily="34" charset="0"/>
                <a:cs typeface="Lato" panose="020F0502020204030203" pitchFamily="34" charset="0"/>
              </a:rPr>
              <a:t>Slakting</a:t>
            </a:r>
            <a:r>
              <a:rPr lang="id-ID" sz="900" dirty="0">
                <a:solidFill>
                  <a:srgbClr val="3B4855"/>
                </a:solidFill>
                <a:latin typeface="Lato" panose="020F0502020204030203" pitchFamily="34" charset="0"/>
                <a:ea typeface="Lato" panose="020F0502020204030203" pitchFamily="34" charset="0"/>
                <a:cs typeface="Lato" panose="020F0502020204030203" pitchFamily="34" charset="0"/>
              </a:rPr>
              <a:t>, </a:t>
            </a:r>
            <a:r>
              <a:rPr lang="id-ID" sz="900" dirty="0" err="1">
                <a:solidFill>
                  <a:srgbClr val="3B4855"/>
                </a:solidFill>
                <a:latin typeface="Lato" panose="020F0502020204030203" pitchFamily="34" charset="0"/>
                <a:ea typeface="Lato" panose="020F0502020204030203" pitchFamily="34" charset="0"/>
                <a:cs typeface="Lato" panose="020F0502020204030203" pitchFamily="34" charset="0"/>
              </a:rPr>
              <a:t>vekt</a:t>
            </a:r>
            <a:r>
              <a:rPr lang="id-ID" sz="900" dirty="0">
                <a:solidFill>
                  <a:srgbClr val="3B4855"/>
                </a:solidFill>
                <a:latin typeface="Lato" panose="020F0502020204030203" pitchFamily="34" charset="0"/>
                <a:ea typeface="Lato" panose="020F0502020204030203" pitchFamily="34" charset="0"/>
                <a:cs typeface="Lato" panose="020F0502020204030203" pitchFamily="34" charset="0"/>
              </a:rPr>
              <a:t>, metode</a:t>
            </a:r>
          </a:p>
        </p:txBody>
      </p:sp>
      <p:sp>
        <p:nvSpPr>
          <p:cNvPr id="13" name="Rectangle 12">
            <a:extLst>
              <a:ext uri="{FF2B5EF4-FFF2-40B4-BE49-F238E27FC236}">
                <a16:creationId xmlns:a16="http://schemas.microsoft.com/office/drawing/2014/main" id="{0ABC2A35-B86D-7C4D-A6C7-17B0BC86104A}"/>
              </a:ext>
            </a:extLst>
          </p:cNvPr>
          <p:cNvSpPr/>
          <p:nvPr/>
        </p:nvSpPr>
        <p:spPr>
          <a:xfrm>
            <a:off x="4897104" y="4514247"/>
            <a:ext cx="1633119" cy="369332"/>
          </a:xfrm>
          <a:prstGeom prst="rect">
            <a:avLst/>
          </a:prstGeom>
        </p:spPr>
        <p:txBody>
          <a:bodyPr wrap="square">
            <a:spAutoFit/>
          </a:bodyPr>
          <a:lstStyle/>
          <a:p>
            <a:r>
              <a:rPr lang="id-ID" sz="900" dirty="0">
                <a:solidFill>
                  <a:srgbClr val="3B4855"/>
                </a:solidFill>
                <a:latin typeface="Lato" panose="020F0502020204030203" pitchFamily="34" charset="0"/>
                <a:ea typeface="Lato" panose="020F0502020204030203" pitchFamily="34" charset="0"/>
                <a:cs typeface="Lato" panose="020F0502020204030203" pitchFamily="34" charset="0"/>
              </a:rPr>
              <a:t>Transport</a:t>
            </a:r>
            <a:r>
              <a:rPr lang="nb-NO" sz="900" dirty="0">
                <a:solidFill>
                  <a:srgbClr val="3B4855"/>
                </a:solidFill>
                <a:latin typeface="Lato" panose="020F0502020204030203" pitchFamily="34" charset="0"/>
                <a:ea typeface="Lato" panose="020F0502020204030203" pitchFamily="34" charset="0"/>
                <a:cs typeface="Lato" panose="020F0502020204030203" pitchFamily="34" charset="0"/>
              </a:rPr>
              <a:t>, </a:t>
            </a:r>
            <a:r>
              <a:rPr lang="id-ID" sz="900" dirty="0">
                <a:solidFill>
                  <a:srgbClr val="3B4855"/>
                </a:solidFill>
                <a:latin typeface="Lato" panose="020F0502020204030203" pitchFamily="34" charset="0"/>
                <a:ea typeface="Lato" panose="020F0502020204030203" pitchFamily="34" charset="0"/>
                <a:cs typeface="Lato" panose="020F0502020204030203" pitchFamily="34" charset="0"/>
              </a:rPr>
              <a:t>reisen, stopper, rute</a:t>
            </a:r>
          </a:p>
        </p:txBody>
      </p:sp>
      <p:sp>
        <p:nvSpPr>
          <p:cNvPr id="14" name="Rectangle 13">
            <a:extLst>
              <a:ext uri="{FF2B5EF4-FFF2-40B4-BE49-F238E27FC236}">
                <a16:creationId xmlns:a16="http://schemas.microsoft.com/office/drawing/2014/main" id="{350C2E1A-8278-BC4D-A8B0-3412283F5EB9}"/>
              </a:ext>
            </a:extLst>
          </p:cNvPr>
          <p:cNvSpPr/>
          <p:nvPr/>
        </p:nvSpPr>
        <p:spPr>
          <a:xfrm>
            <a:off x="6894539" y="4514247"/>
            <a:ext cx="1633119" cy="369332"/>
          </a:xfrm>
          <a:prstGeom prst="rect">
            <a:avLst/>
          </a:prstGeom>
        </p:spPr>
        <p:txBody>
          <a:bodyPr wrap="square">
            <a:spAutoFit/>
          </a:bodyPr>
          <a:lstStyle/>
          <a:p>
            <a:r>
              <a:rPr lang="id-ID" sz="900" dirty="0" err="1">
                <a:solidFill>
                  <a:srgbClr val="3B4855"/>
                </a:solidFill>
                <a:latin typeface="Lato" panose="020F0502020204030203" pitchFamily="34" charset="0"/>
                <a:ea typeface="Lato" panose="020F0502020204030203" pitchFamily="34" charset="0"/>
                <a:cs typeface="Lato" panose="020F0502020204030203" pitchFamily="34" charset="0"/>
              </a:rPr>
              <a:t>Type</a:t>
            </a:r>
            <a:r>
              <a:rPr lang="id-ID" sz="900" dirty="0">
                <a:solidFill>
                  <a:srgbClr val="3B4855"/>
                </a:solidFill>
                <a:latin typeface="Lato" panose="020F0502020204030203" pitchFamily="34" charset="0"/>
                <a:ea typeface="Lato" panose="020F0502020204030203" pitchFamily="34" charset="0"/>
                <a:cs typeface="Lato" panose="020F0502020204030203" pitchFamily="34" charset="0"/>
              </a:rPr>
              <a:t> </a:t>
            </a:r>
            <a:r>
              <a:rPr lang="id-ID" sz="900" dirty="0" err="1">
                <a:solidFill>
                  <a:srgbClr val="3B4855"/>
                </a:solidFill>
                <a:latin typeface="Lato" panose="020F0502020204030203" pitchFamily="34" charset="0"/>
                <a:ea typeface="Lato" panose="020F0502020204030203" pitchFamily="34" charset="0"/>
                <a:cs typeface="Lato" panose="020F0502020204030203" pitchFamily="34" charset="0"/>
              </a:rPr>
              <a:t>materiale</a:t>
            </a:r>
            <a:r>
              <a:rPr lang="id-ID" sz="900" dirty="0">
                <a:solidFill>
                  <a:srgbClr val="3B4855"/>
                </a:solidFill>
                <a:latin typeface="Lato" panose="020F0502020204030203" pitchFamily="34" charset="0"/>
                <a:ea typeface="Lato" panose="020F0502020204030203" pitchFamily="34" charset="0"/>
                <a:cs typeface="Lato" panose="020F0502020204030203" pitchFamily="34" charset="0"/>
              </a:rPr>
              <a:t>, </a:t>
            </a:r>
            <a:r>
              <a:rPr lang="id-ID" sz="900" dirty="0" err="1">
                <a:solidFill>
                  <a:srgbClr val="3B4855"/>
                </a:solidFill>
                <a:latin typeface="Lato" panose="020F0502020204030203" pitchFamily="34" charset="0"/>
                <a:ea typeface="Lato" panose="020F0502020204030203" pitchFamily="34" charset="0"/>
                <a:cs typeface="Lato" panose="020F0502020204030203" pitchFamily="34" charset="0"/>
              </a:rPr>
              <a:t>vekt</a:t>
            </a:r>
            <a:r>
              <a:rPr lang="id-ID" sz="900" dirty="0">
                <a:solidFill>
                  <a:srgbClr val="3B4855"/>
                </a:solidFill>
                <a:latin typeface="Lato" panose="020F0502020204030203" pitchFamily="34" charset="0"/>
                <a:ea typeface="Lato" panose="020F0502020204030203" pitchFamily="34" charset="0"/>
                <a:cs typeface="Lato" panose="020F0502020204030203" pitchFamily="34" charset="0"/>
              </a:rPr>
              <a:t>, temperatur</a:t>
            </a:r>
          </a:p>
        </p:txBody>
      </p:sp>
      <p:sp>
        <p:nvSpPr>
          <p:cNvPr id="15" name="Rectangle 14">
            <a:extLst>
              <a:ext uri="{FF2B5EF4-FFF2-40B4-BE49-F238E27FC236}">
                <a16:creationId xmlns:a16="http://schemas.microsoft.com/office/drawing/2014/main" id="{9BB313C7-8107-504E-A30C-06D06C6CB488}"/>
              </a:ext>
            </a:extLst>
          </p:cNvPr>
          <p:cNvSpPr/>
          <p:nvPr/>
        </p:nvSpPr>
        <p:spPr>
          <a:xfrm>
            <a:off x="8891974" y="4500472"/>
            <a:ext cx="1633119" cy="230832"/>
          </a:xfrm>
          <a:prstGeom prst="rect">
            <a:avLst/>
          </a:prstGeom>
        </p:spPr>
        <p:txBody>
          <a:bodyPr wrap="square">
            <a:spAutoFit/>
          </a:bodyPr>
          <a:lstStyle/>
          <a:p>
            <a:r>
              <a:rPr lang="id-ID" sz="900" dirty="0" err="1">
                <a:solidFill>
                  <a:srgbClr val="3B4855"/>
                </a:solidFill>
                <a:latin typeface="Lato" panose="020F0502020204030203" pitchFamily="34" charset="0"/>
                <a:ea typeface="Lato" panose="020F0502020204030203" pitchFamily="34" charset="0"/>
                <a:cs typeface="Lato" panose="020F0502020204030203" pitchFamily="34" charset="0"/>
              </a:rPr>
              <a:t>Distribusjon</a:t>
            </a:r>
            <a:endParaRPr lang="id-ID" sz="900" dirty="0">
              <a:solidFill>
                <a:srgbClr val="3B4855"/>
              </a:solidFill>
              <a:latin typeface="Lato" panose="020F0502020204030203" pitchFamily="34" charset="0"/>
              <a:ea typeface="Lato" panose="020F0502020204030203" pitchFamily="34" charset="0"/>
              <a:cs typeface="Lato" panose="020F0502020204030203" pitchFamily="34" charset="0"/>
            </a:endParaRPr>
          </a:p>
        </p:txBody>
      </p:sp>
      <p:sp>
        <p:nvSpPr>
          <p:cNvPr id="17" name="Rectangle 16">
            <a:extLst>
              <a:ext uri="{FF2B5EF4-FFF2-40B4-BE49-F238E27FC236}">
                <a16:creationId xmlns:a16="http://schemas.microsoft.com/office/drawing/2014/main" id="{A465E3C7-285F-1B4F-BEA2-D5AFF5A85103}"/>
              </a:ext>
            </a:extLst>
          </p:cNvPr>
          <p:cNvSpPr/>
          <p:nvPr/>
        </p:nvSpPr>
        <p:spPr>
          <a:xfrm>
            <a:off x="10808253" y="4463802"/>
            <a:ext cx="1021266" cy="507831"/>
          </a:xfrm>
          <a:prstGeom prst="rect">
            <a:avLst/>
          </a:prstGeom>
        </p:spPr>
        <p:txBody>
          <a:bodyPr wrap="square">
            <a:spAutoFit/>
          </a:bodyPr>
          <a:lstStyle/>
          <a:p>
            <a:r>
              <a:rPr lang="id-ID" sz="900" dirty="0" err="1">
                <a:solidFill>
                  <a:srgbClr val="3B4855"/>
                </a:solidFill>
                <a:latin typeface="Lato" panose="020F0502020204030203" pitchFamily="34" charset="0"/>
                <a:ea typeface="Lato" panose="020F0502020204030203" pitchFamily="34" charset="0"/>
                <a:cs typeface="Lato" panose="020F0502020204030203" pitchFamily="34" charset="0"/>
              </a:rPr>
              <a:t>Når</a:t>
            </a:r>
            <a:r>
              <a:rPr lang="id-ID" sz="900" dirty="0">
                <a:solidFill>
                  <a:srgbClr val="3B4855"/>
                </a:solidFill>
                <a:latin typeface="Lato" panose="020F0502020204030203" pitchFamily="34" charset="0"/>
                <a:ea typeface="Lato" panose="020F0502020204030203" pitchFamily="34" charset="0"/>
                <a:cs typeface="Lato" panose="020F0502020204030203" pitchFamily="34" charset="0"/>
              </a:rPr>
              <a:t> </a:t>
            </a:r>
            <a:r>
              <a:rPr lang="id-ID" sz="900" dirty="0" err="1">
                <a:solidFill>
                  <a:srgbClr val="3B4855"/>
                </a:solidFill>
                <a:latin typeface="Lato" panose="020F0502020204030203" pitchFamily="34" charset="0"/>
                <a:ea typeface="Lato" panose="020F0502020204030203" pitchFamily="34" charset="0"/>
                <a:cs typeface="Lato" panose="020F0502020204030203" pitchFamily="34" charset="0"/>
              </a:rPr>
              <a:t>varen</a:t>
            </a:r>
            <a:r>
              <a:rPr lang="id-ID" sz="900" dirty="0">
                <a:solidFill>
                  <a:srgbClr val="3B4855"/>
                </a:solidFill>
                <a:latin typeface="Lato" panose="020F0502020204030203" pitchFamily="34" charset="0"/>
                <a:ea typeface="Lato" panose="020F0502020204030203" pitchFamily="34" charset="0"/>
                <a:cs typeface="Lato" panose="020F0502020204030203" pitchFamily="34" charset="0"/>
              </a:rPr>
              <a:t> </a:t>
            </a:r>
            <a:r>
              <a:rPr lang="id-ID" sz="900" dirty="0" err="1">
                <a:solidFill>
                  <a:srgbClr val="3B4855"/>
                </a:solidFill>
                <a:latin typeface="Lato" panose="020F0502020204030203" pitchFamily="34" charset="0"/>
                <a:ea typeface="Lato" panose="020F0502020204030203" pitchFamily="34" charset="0"/>
                <a:cs typeface="Lato" panose="020F0502020204030203" pitchFamily="34" charset="0"/>
              </a:rPr>
              <a:t>ble</a:t>
            </a:r>
            <a:r>
              <a:rPr lang="id-ID" sz="900" dirty="0">
                <a:solidFill>
                  <a:srgbClr val="3B4855"/>
                </a:solidFill>
                <a:latin typeface="Lato" panose="020F0502020204030203" pitchFamily="34" charset="0"/>
                <a:ea typeface="Lato" panose="020F0502020204030203" pitchFamily="34" charset="0"/>
                <a:cs typeface="Lato" panose="020F0502020204030203" pitchFamily="34" charset="0"/>
              </a:rPr>
              <a:t> </a:t>
            </a:r>
            <a:r>
              <a:rPr lang="id-ID" sz="900" dirty="0" err="1">
                <a:solidFill>
                  <a:srgbClr val="3B4855"/>
                </a:solidFill>
                <a:latin typeface="Lato" panose="020F0502020204030203" pitchFamily="34" charset="0"/>
                <a:ea typeface="Lato" panose="020F0502020204030203" pitchFamily="34" charset="0"/>
                <a:cs typeface="Lato" panose="020F0502020204030203" pitchFamily="34" charset="0"/>
              </a:rPr>
              <a:t>lagt</a:t>
            </a:r>
            <a:r>
              <a:rPr lang="id-ID" sz="900" dirty="0">
                <a:solidFill>
                  <a:srgbClr val="3B4855"/>
                </a:solidFill>
                <a:latin typeface="Lato" panose="020F0502020204030203" pitchFamily="34" charset="0"/>
                <a:ea typeface="Lato" panose="020F0502020204030203" pitchFamily="34" charset="0"/>
                <a:cs typeface="Lato" panose="020F0502020204030203" pitchFamily="34" charset="0"/>
              </a:rPr>
              <a:t> </a:t>
            </a:r>
            <a:r>
              <a:rPr lang="id-ID" sz="900" dirty="0" err="1">
                <a:solidFill>
                  <a:srgbClr val="3B4855"/>
                </a:solidFill>
                <a:latin typeface="Lato" panose="020F0502020204030203" pitchFamily="34" charset="0"/>
                <a:ea typeface="Lato" panose="020F0502020204030203" pitchFamily="34" charset="0"/>
                <a:cs typeface="Lato" panose="020F0502020204030203" pitchFamily="34" charset="0"/>
              </a:rPr>
              <a:t>for</a:t>
            </a:r>
            <a:r>
              <a:rPr lang="id-ID" sz="900" dirty="0">
                <a:solidFill>
                  <a:srgbClr val="3B4855"/>
                </a:solidFill>
                <a:latin typeface="Lato" panose="020F0502020204030203" pitchFamily="34" charset="0"/>
                <a:ea typeface="Lato" panose="020F0502020204030203" pitchFamily="34" charset="0"/>
                <a:cs typeface="Lato" panose="020F0502020204030203" pitchFamily="34" charset="0"/>
              </a:rPr>
              <a:t> </a:t>
            </a:r>
            <a:r>
              <a:rPr lang="id-ID" sz="900" dirty="0" err="1">
                <a:solidFill>
                  <a:srgbClr val="3B4855"/>
                </a:solidFill>
                <a:latin typeface="Lato" panose="020F0502020204030203" pitchFamily="34" charset="0"/>
                <a:ea typeface="Lato" panose="020F0502020204030203" pitchFamily="34" charset="0"/>
                <a:cs typeface="Lato" panose="020F0502020204030203" pitchFamily="34" charset="0"/>
              </a:rPr>
              <a:t>salg</a:t>
            </a:r>
            <a:endParaRPr lang="id-ID" sz="900" dirty="0">
              <a:solidFill>
                <a:srgbClr val="3B4855"/>
              </a:solidFill>
              <a:latin typeface="Lato" panose="020F0502020204030203" pitchFamily="34" charset="0"/>
              <a:ea typeface="Lato" panose="020F0502020204030203" pitchFamily="34" charset="0"/>
              <a:cs typeface="Lato" panose="020F0502020204030203" pitchFamily="34" charset="0"/>
            </a:endParaRPr>
          </a:p>
          <a:p>
            <a:endParaRPr lang="id-ID" sz="900" dirty="0">
              <a:solidFill>
                <a:srgbClr val="3B4855"/>
              </a:solidFill>
              <a:latin typeface="Lato" panose="020F0502020204030203" pitchFamily="34" charset="0"/>
              <a:ea typeface="Lato" panose="020F0502020204030203" pitchFamily="34" charset="0"/>
              <a:cs typeface="Lato" panose="020F0502020204030203" pitchFamily="34" charset="0"/>
            </a:endParaRPr>
          </a:p>
        </p:txBody>
      </p:sp>
      <p:sp>
        <p:nvSpPr>
          <p:cNvPr id="18" name="Rectangle 17">
            <a:extLst>
              <a:ext uri="{FF2B5EF4-FFF2-40B4-BE49-F238E27FC236}">
                <a16:creationId xmlns:a16="http://schemas.microsoft.com/office/drawing/2014/main" id="{6D74FD16-B93D-2A46-A345-6C46A8B6852B}"/>
              </a:ext>
            </a:extLst>
          </p:cNvPr>
          <p:cNvSpPr/>
          <p:nvPr/>
        </p:nvSpPr>
        <p:spPr>
          <a:xfrm>
            <a:off x="1192298" y="2486699"/>
            <a:ext cx="1633119" cy="230832"/>
          </a:xfrm>
          <a:prstGeom prst="rect">
            <a:avLst/>
          </a:prstGeom>
        </p:spPr>
        <p:txBody>
          <a:bodyPr wrap="square">
            <a:spAutoFit/>
          </a:bodyPr>
          <a:lstStyle/>
          <a:p>
            <a:r>
              <a:rPr lang="id-ID" sz="900" dirty="0">
                <a:solidFill>
                  <a:srgbClr val="3B4855"/>
                </a:solidFill>
                <a:latin typeface="Lato" panose="020F0502020204030203" pitchFamily="34" charset="0"/>
                <a:ea typeface="Lato" panose="020F0502020204030203" pitchFamily="34" charset="0"/>
                <a:cs typeface="Lato" panose="020F0502020204030203" pitchFamily="34" charset="0"/>
              </a:rPr>
              <a:t>DATA: 43518</a:t>
            </a:r>
          </a:p>
        </p:txBody>
      </p:sp>
      <p:sp>
        <p:nvSpPr>
          <p:cNvPr id="19" name="Rectangle 18">
            <a:extLst>
              <a:ext uri="{FF2B5EF4-FFF2-40B4-BE49-F238E27FC236}">
                <a16:creationId xmlns:a16="http://schemas.microsoft.com/office/drawing/2014/main" id="{0CBE0BAD-F076-4D48-883B-21FA29A275A2}"/>
              </a:ext>
            </a:extLst>
          </p:cNvPr>
          <p:cNvSpPr/>
          <p:nvPr/>
        </p:nvSpPr>
        <p:spPr>
          <a:xfrm>
            <a:off x="3110330" y="2486699"/>
            <a:ext cx="1633119" cy="230832"/>
          </a:xfrm>
          <a:prstGeom prst="rect">
            <a:avLst/>
          </a:prstGeom>
        </p:spPr>
        <p:txBody>
          <a:bodyPr wrap="square">
            <a:spAutoFit/>
          </a:bodyPr>
          <a:lstStyle/>
          <a:p>
            <a:r>
              <a:rPr lang="id-ID" sz="900" dirty="0">
                <a:solidFill>
                  <a:srgbClr val="3B4855"/>
                </a:solidFill>
                <a:latin typeface="Lato" panose="020F0502020204030203" pitchFamily="34" charset="0"/>
                <a:ea typeface="Lato" panose="020F0502020204030203" pitchFamily="34" charset="0"/>
                <a:cs typeface="Lato" panose="020F0502020204030203" pitchFamily="34" charset="0"/>
              </a:rPr>
              <a:t>DATA: 43518-0</a:t>
            </a:r>
          </a:p>
        </p:txBody>
      </p:sp>
      <p:sp>
        <p:nvSpPr>
          <p:cNvPr id="20" name="Rectangle 19">
            <a:extLst>
              <a:ext uri="{FF2B5EF4-FFF2-40B4-BE49-F238E27FC236}">
                <a16:creationId xmlns:a16="http://schemas.microsoft.com/office/drawing/2014/main" id="{4F9B2570-958A-8549-9636-C752E4B2BC92}"/>
              </a:ext>
            </a:extLst>
          </p:cNvPr>
          <p:cNvSpPr/>
          <p:nvPr/>
        </p:nvSpPr>
        <p:spPr>
          <a:xfrm>
            <a:off x="5028362" y="2441177"/>
            <a:ext cx="1633119" cy="230832"/>
          </a:xfrm>
          <a:prstGeom prst="rect">
            <a:avLst/>
          </a:prstGeom>
        </p:spPr>
        <p:txBody>
          <a:bodyPr wrap="square">
            <a:spAutoFit/>
          </a:bodyPr>
          <a:lstStyle/>
          <a:p>
            <a:r>
              <a:rPr lang="id-ID" sz="900" dirty="0">
                <a:solidFill>
                  <a:srgbClr val="3B4855"/>
                </a:solidFill>
                <a:latin typeface="Lato" panose="020F0502020204030203" pitchFamily="34" charset="0"/>
                <a:ea typeface="Lato" panose="020F0502020204030203" pitchFamily="34" charset="0"/>
                <a:cs typeface="Lato" panose="020F0502020204030203" pitchFamily="34" charset="0"/>
              </a:rPr>
              <a:t>DATA: 43518-09</a:t>
            </a:r>
          </a:p>
        </p:txBody>
      </p:sp>
      <p:sp>
        <p:nvSpPr>
          <p:cNvPr id="21" name="Rectangle 20">
            <a:extLst>
              <a:ext uri="{FF2B5EF4-FFF2-40B4-BE49-F238E27FC236}">
                <a16:creationId xmlns:a16="http://schemas.microsoft.com/office/drawing/2014/main" id="{BA88B7E6-0AF4-1346-B344-6E25632C69A6}"/>
              </a:ext>
            </a:extLst>
          </p:cNvPr>
          <p:cNvSpPr/>
          <p:nvPr/>
        </p:nvSpPr>
        <p:spPr>
          <a:xfrm>
            <a:off x="6973349" y="2441177"/>
            <a:ext cx="1633119" cy="230832"/>
          </a:xfrm>
          <a:prstGeom prst="rect">
            <a:avLst/>
          </a:prstGeom>
        </p:spPr>
        <p:txBody>
          <a:bodyPr wrap="square">
            <a:spAutoFit/>
          </a:bodyPr>
          <a:lstStyle/>
          <a:p>
            <a:r>
              <a:rPr lang="id-ID" sz="900" dirty="0">
                <a:solidFill>
                  <a:srgbClr val="3B4855"/>
                </a:solidFill>
                <a:latin typeface="Lato" panose="020F0502020204030203" pitchFamily="34" charset="0"/>
                <a:ea typeface="Lato" panose="020F0502020204030203" pitchFamily="34" charset="0"/>
                <a:cs typeface="Lato" panose="020F0502020204030203" pitchFamily="34" charset="0"/>
              </a:rPr>
              <a:t>DATA: 43518-015</a:t>
            </a:r>
          </a:p>
        </p:txBody>
      </p:sp>
      <p:sp>
        <p:nvSpPr>
          <p:cNvPr id="22" name="Rectangle 21">
            <a:extLst>
              <a:ext uri="{FF2B5EF4-FFF2-40B4-BE49-F238E27FC236}">
                <a16:creationId xmlns:a16="http://schemas.microsoft.com/office/drawing/2014/main" id="{FC6A7104-2F52-BC49-B03D-8C28350AED71}"/>
              </a:ext>
            </a:extLst>
          </p:cNvPr>
          <p:cNvSpPr/>
          <p:nvPr/>
        </p:nvSpPr>
        <p:spPr>
          <a:xfrm>
            <a:off x="8947563" y="2403688"/>
            <a:ext cx="1633119" cy="230832"/>
          </a:xfrm>
          <a:prstGeom prst="rect">
            <a:avLst/>
          </a:prstGeom>
        </p:spPr>
        <p:txBody>
          <a:bodyPr wrap="square">
            <a:spAutoFit/>
          </a:bodyPr>
          <a:lstStyle/>
          <a:p>
            <a:r>
              <a:rPr lang="id-ID" sz="900" dirty="0">
                <a:solidFill>
                  <a:srgbClr val="3B4855"/>
                </a:solidFill>
                <a:latin typeface="Lato" panose="020F0502020204030203" pitchFamily="34" charset="0"/>
                <a:ea typeface="Lato" panose="020F0502020204030203" pitchFamily="34" charset="0"/>
                <a:cs typeface="Lato" panose="020F0502020204030203" pitchFamily="34" charset="0"/>
              </a:rPr>
              <a:t>DATA: 43518-016</a:t>
            </a:r>
          </a:p>
        </p:txBody>
      </p:sp>
      <p:sp>
        <p:nvSpPr>
          <p:cNvPr id="23" name="Rectangle 22">
            <a:extLst>
              <a:ext uri="{FF2B5EF4-FFF2-40B4-BE49-F238E27FC236}">
                <a16:creationId xmlns:a16="http://schemas.microsoft.com/office/drawing/2014/main" id="{6FB0BC22-16EC-2F4E-A2BC-A3ED5520AB7F}"/>
              </a:ext>
            </a:extLst>
          </p:cNvPr>
          <p:cNvSpPr/>
          <p:nvPr/>
        </p:nvSpPr>
        <p:spPr>
          <a:xfrm>
            <a:off x="10710463" y="2407076"/>
            <a:ext cx="1633119" cy="230832"/>
          </a:xfrm>
          <a:prstGeom prst="rect">
            <a:avLst/>
          </a:prstGeom>
        </p:spPr>
        <p:txBody>
          <a:bodyPr wrap="square">
            <a:spAutoFit/>
          </a:bodyPr>
          <a:lstStyle/>
          <a:p>
            <a:r>
              <a:rPr lang="id-ID" sz="900" dirty="0">
                <a:solidFill>
                  <a:srgbClr val="3B4855"/>
                </a:solidFill>
                <a:latin typeface="Lato" panose="020F0502020204030203" pitchFamily="34" charset="0"/>
                <a:ea typeface="Lato" panose="020F0502020204030203" pitchFamily="34" charset="0"/>
                <a:cs typeface="Lato" panose="020F0502020204030203" pitchFamily="34" charset="0"/>
              </a:rPr>
              <a:t>DATA: 43518-0120</a:t>
            </a:r>
          </a:p>
        </p:txBody>
      </p:sp>
      <p:pic>
        <p:nvPicPr>
          <p:cNvPr id="24" name="Bilde 1">
            <a:extLst>
              <a:ext uri="{FF2B5EF4-FFF2-40B4-BE49-F238E27FC236}">
                <a16:creationId xmlns:a16="http://schemas.microsoft.com/office/drawing/2014/main" id="{1633BE65-E6E2-2844-9A98-520CF022F6B1}"/>
              </a:ext>
            </a:extLst>
          </p:cNvPr>
          <p:cNvPicPr>
            <a:picLocks noChangeAspect="1"/>
          </p:cNvPicPr>
          <p:nvPr/>
        </p:nvPicPr>
        <p:blipFill>
          <a:blip r:embed="rId4"/>
          <a:stretch>
            <a:fillRect/>
          </a:stretch>
        </p:blipFill>
        <p:spPr>
          <a:xfrm>
            <a:off x="371705" y="6075040"/>
            <a:ext cx="1190325" cy="523220"/>
          </a:xfrm>
          <a:prstGeom prst="rect">
            <a:avLst/>
          </a:prstGeom>
        </p:spPr>
      </p:pic>
      <p:pic>
        <p:nvPicPr>
          <p:cNvPr id="27" name="Picture 26" descr="A picture containing drawing&#10;&#10;Description automatically generated">
            <a:extLst>
              <a:ext uri="{FF2B5EF4-FFF2-40B4-BE49-F238E27FC236}">
                <a16:creationId xmlns:a16="http://schemas.microsoft.com/office/drawing/2014/main" id="{5F53E136-2A60-B142-8C14-4F4BBA57AF3E}"/>
              </a:ext>
            </a:extLst>
          </p:cNvPr>
          <p:cNvPicPr>
            <a:picLocks noChangeAspect="1"/>
          </p:cNvPicPr>
          <p:nvPr/>
        </p:nvPicPr>
        <p:blipFill>
          <a:blip r:embed="rId5"/>
          <a:stretch>
            <a:fillRect/>
          </a:stretch>
        </p:blipFill>
        <p:spPr>
          <a:xfrm>
            <a:off x="1667797" y="5545789"/>
            <a:ext cx="3075652" cy="1581721"/>
          </a:xfrm>
          <a:prstGeom prst="rect">
            <a:avLst/>
          </a:prstGeom>
        </p:spPr>
      </p:pic>
    </p:spTree>
    <p:extLst>
      <p:ext uri="{BB962C8B-B14F-4D97-AF65-F5344CB8AC3E}">
        <p14:creationId xmlns:p14="http://schemas.microsoft.com/office/powerpoint/2010/main" val="18944353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1B596-305D-2D43-99E4-566FDA41A047}"/>
              </a:ext>
            </a:extLst>
          </p:cNvPr>
          <p:cNvSpPr>
            <a:spLocks noGrp="1"/>
          </p:cNvSpPr>
          <p:nvPr>
            <p:ph type="title"/>
          </p:nvPr>
        </p:nvSpPr>
        <p:spPr/>
        <p:txBody>
          <a:bodyPr/>
          <a:lstStyle/>
          <a:p>
            <a:endParaRPr lang="nb-NO"/>
          </a:p>
        </p:txBody>
      </p:sp>
      <p:sp>
        <p:nvSpPr>
          <p:cNvPr id="3" name="Picture Placeholder 2">
            <a:extLst>
              <a:ext uri="{FF2B5EF4-FFF2-40B4-BE49-F238E27FC236}">
                <a16:creationId xmlns:a16="http://schemas.microsoft.com/office/drawing/2014/main" id="{2A36FEAA-9C33-9849-95C1-2199082531AD}"/>
              </a:ext>
            </a:extLst>
          </p:cNvPr>
          <p:cNvSpPr>
            <a:spLocks noGrp="1"/>
          </p:cNvSpPr>
          <p:nvPr>
            <p:ph type="pic" sz="quarter" idx="11"/>
          </p:nvPr>
        </p:nvSpPr>
        <p:spPr/>
      </p:sp>
      <p:sp>
        <p:nvSpPr>
          <p:cNvPr id="4" name="Picture Placeholder 3">
            <a:extLst>
              <a:ext uri="{FF2B5EF4-FFF2-40B4-BE49-F238E27FC236}">
                <a16:creationId xmlns:a16="http://schemas.microsoft.com/office/drawing/2014/main" id="{79FDD04E-8656-9E43-AF4F-2BCC28468D41}"/>
              </a:ext>
            </a:extLst>
          </p:cNvPr>
          <p:cNvSpPr>
            <a:spLocks noGrp="1"/>
          </p:cNvSpPr>
          <p:nvPr>
            <p:ph type="pic" sz="quarter" idx="10"/>
          </p:nvPr>
        </p:nvSpPr>
        <p:spPr/>
      </p:sp>
      <p:pic>
        <p:nvPicPr>
          <p:cNvPr id="5" name="Bilde 2">
            <a:extLst>
              <a:ext uri="{FF2B5EF4-FFF2-40B4-BE49-F238E27FC236}">
                <a16:creationId xmlns:a16="http://schemas.microsoft.com/office/drawing/2014/main" id="{D987F14C-E323-DF4D-9728-5D8FEBF5733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532954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7E92A-2333-DC4F-A3D5-E79E7615AEBF}"/>
              </a:ext>
            </a:extLst>
          </p:cNvPr>
          <p:cNvSpPr>
            <a:spLocks noGrp="1"/>
          </p:cNvSpPr>
          <p:nvPr>
            <p:ph type="title"/>
          </p:nvPr>
        </p:nvSpPr>
        <p:spPr/>
        <p:txBody>
          <a:bodyPr/>
          <a:lstStyle/>
          <a:p>
            <a:endParaRPr lang="nb-NO"/>
          </a:p>
        </p:txBody>
      </p:sp>
      <p:sp>
        <p:nvSpPr>
          <p:cNvPr id="3" name="Picture Placeholder 2">
            <a:extLst>
              <a:ext uri="{FF2B5EF4-FFF2-40B4-BE49-F238E27FC236}">
                <a16:creationId xmlns:a16="http://schemas.microsoft.com/office/drawing/2014/main" id="{068858D6-28CA-DF45-BACF-411161B4C439}"/>
              </a:ext>
            </a:extLst>
          </p:cNvPr>
          <p:cNvSpPr>
            <a:spLocks noGrp="1"/>
          </p:cNvSpPr>
          <p:nvPr>
            <p:ph type="pic" sz="quarter" idx="11"/>
          </p:nvPr>
        </p:nvSpPr>
        <p:spPr/>
      </p:sp>
      <p:sp>
        <p:nvSpPr>
          <p:cNvPr id="4" name="Picture Placeholder 3">
            <a:extLst>
              <a:ext uri="{FF2B5EF4-FFF2-40B4-BE49-F238E27FC236}">
                <a16:creationId xmlns:a16="http://schemas.microsoft.com/office/drawing/2014/main" id="{6D67CB94-06DF-3442-A17F-B520CE0F28BC}"/>
              </a:ext>
            </a:extLst>
          </p:cNvPr>
          <p:cNvSpPr>
            <a:spLocks noGrp="1"/>
          </p:cNvSpPr>
          <p:nvPr>
            <p:ph type="pic" sz="quarter" idx="10"/>
          </p:nvPr>
        </p:nvSpPr>
        <p:spPr/>
      </p:sp>
      <p:pic>
        <p:nvPicPr>
          <p:cNvPr id="5" name="Plassholder for innhold 4" descr="Et bilde som inneholder sitter, flaske&#10;&#10;Automatisk generert beskrivelse">
            <a:extLst>
              <a:ext uri="{FF2B5EF4-FFF2-40B4-BE49-F238E27FC236}">
                <a16:creationId xmlns:a16="http://schemas.microsoft.com/office/drawing/2014/main" id="{61A72AE5-A5A5-D249-83CA-B6720F8CE9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80011" y="381991"/>
            <a:ext cx="6856022" cy="6096000"/>
          </a:xfrm>
          <a:prstGeom prst="rect">
            <a:avLst/>
          </a:prstGeom>
        </p:spPr>
      </p:pic>
      <p:pic>
        <p:nvPicPr>
          <p:cNvPr id="6" name="Bilde 6" descr="Et bilde som inneholder innendørs&#10;&#10;Automatisk generert beskrivelse">
            <a:extLst>
              <a:ext uri="{FF2B5EF4-FFF2-40B4-BE49-F238E27FC236}">
                <a16:creationId xmlns:a16="http://schemas.microsoft.com/office/drawing/2014/main" id="{616CD8A1-4B06-9A49-970D-A2757C35DB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715000" y="381000"/>
            <a:ext cx="6858000" cy="6096000"/>
          </a:xfrm>
          <a:prstGeom prst="rect">
            <a:avLst/>
          </a:prstGeom>
        </p:spPr>
      </p:pic>
      <p:pic>
        <p:nvPicPr>
          <p:cNvPr id="7" name="Bilde 3">
            <a:extLst>
              <a:ext uri="{FF2B5EF4-FFF2-40B4-BE49-F238E27FC236}">
                <a16:creationId xmlns:a16="http://schemas.microsoft.com/office/drawing/2014/main" id="{C0003282-4F5E-4540-A1D7-B48B866800A6}"/>
              </a:ext>
            </a:extLst>
          </p:cNvPr>
          <p:cNvPicPr>
            <a:picLocks noChangeAspect="1"/>
          </p:cNvPicPr>
          <p:nvPr/>
        </p:nvPicPr>
        <p:blipFill>
          <a:blip r:embed="rId5"/>
          <a:stretch>
            <a:fillRect/>
          </a:stretch>
        </p:blipFill>
        <p:spPr>
          <a:xfrm>
            <a:off x="4744" y="4763597"/>
            <a:ext cx="1368915" cy="1368915"/>
          </a:xfrm>
          <a:prstGeom prst="rect">
            <a:avLst/>
          </a:prstGeom>
        </p:spPr>
      </p:pic>
      <p:pic>
        <p:nvPicPr>
          <p:cNvPr id="8" name="Bilde 5">
            <a:extLst>
              <a:ext uri="{FF2B5EF4-FFF2-40B4-BE49-F238E27FC236}">
                <a16:creationId xmlns:a16="http://schemas.microsoft.com/office/drawing/2014/main" id="{21B4C363-0EDB-9F40-A3F7-3DBD8DD93B79}"/>
              </a:ext>
            </a:extLst>
          </p:cNvPr>
          <p:cNvPicPr>
            <a:picLocks noChangeAspect="1"/>
          </p:cNvPicPr>
          <p:nvPr/>
        </p:nvPicPr>
        <p:blipFill>
          <a:blip r:embed="rId6"/>
          <a:stretch>
            <a:fillRect/>
          </a:stretch>
        </p:blipFill>
        <p:spPr>
          <a:xfrm>
            <a:off x="6627447" y="4763597"/>
            <a:ext cx="1191127" cy="1191127"/>
          </a:xfrm>
          <a:prstGeom prst="rect">
            <a:avLst/>
          </a:prstGeom>
        </p:spPr>
      </p:pic>
    </p:spTree>
    <p:extLst>
      <p:ext uri="{BB962C8B-B14F-4D97-AF65-F5344CB8AC3E}">
        <p14:creationId xmlns:p14="http://schemas.microsoft.com/office/powerpoint/2010/main" val="22341359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1">
            <a:extLst>
              <a:ext uri="{FF2B5EF4-FFF2-40B4-BE49-F238E27FC236}">
                <a16:creationId xmlns:a16="http://schemas.microsoft.com/office/drawing/2014/main" id="{9ECBB0F3-4A2A-8949-8992-6F48178A59EB}"/>
              </a:ext>
            </a:extLst>
          </p:cNvPr>
          <p:cNvPicPr>
            <a:picLocks noChangeAspect="1"/>
          </p:cNvPicPr>
          <p:nvPr/>
        </p:nvPicPr>
        <p:blipFill>
          <a:blip r:embed="rId3"/>
          <a:stretch>
            <a:fillRect/>
          </a:stretch>
        </p:blipFill>
        <p:spPr>
          <a:xfrm>
            <a:off x="1386757" y="1679428"/>
            <a:ext cx="3499141" cy="3499141"/>
          </a:xfrm>
          <a:prstGeom prst="rect">
            <a:avLst/>
          </a:prstGeom>
        </p:spPr>
      </p:pic>
      <p:pic>
        <p:nvPicPr>
          <p:cNvPr id="6" name="Bilde 2">
            <a:extLst>
              <a:ext uri="{FF2B5EF4-FFF2-40B4-BE49-F238E27FC236}">
                <a16:creationId xmlns:a16="http://schemas.microsoft.com/office/drawing/2014/main" id="{214E9A59-1297-014A-A897-5BF2DFA53FC1}"/>
              </a:ext>
            </a:extLst>
          </p:cNvPr>
          <p:cNvPicPr>
            <a:picLocks noChangeAspect="1"/>
          </p:cNvPicPr>
          <p:nvPr/>
        </p:nvPicPr>
        <p:blipFill>
          <a:blip r:embed="rId4"/>
          <a:stretch>
            <a:fillRect/>
          </a:stretch>
        </p:blipFill>
        <p:spPr>
          <a:xfrm>
            <a:off x="7306102" y="1679429"/>
            <a:ext cx="3499141" cy="3499141"/>
          </a:xfrm>
          <a:prstGeom prst="rect">
            <a:avLst/>
          </a:prstGeom>
        </p:spPr>
      </p:pic>
    </p:spTree>
    <p:extLst>
      <p:ext uri="{BB962C8B-B14F-4D97-AF65-F5344CB8AC3E}">
        <p14:creationId xmlns:p14="http://schemas.microsoft.com/office/powerpoint/2010/main" val="1724325477"/>
      </p:ext>
    </p:extLst>
  </p:cSld>
  <p:clrMapOvr>
    <a:masterClrMapping/>
  </p:clrMapOvr>
</p:sld>
</file>

<file path=ppt/theme/theme1.xml><?xml version="1.0" encoding="utf-8"?>
<a:theme xmlns:a="http://schemas.openxmlformats.org/drawingml/2006/main" name="Office Theme">
  <a:themeElements>
    <a:clrScheme name="Minimalist">
      <a:dk1>
        <a:srgbClr val="4D5D6E"/>
      </a:dk1>
      <a:lt1>
        <a:srgbClr val="FEFFFF"/>
      </a:lt1>
      <a:dk2>
        <a:srgbClr val="4D5D6E"/>
      </a:dk2>
      <a:lt2>
        <a:srgbClr val="FEFFFF"/>
      </a:lt2>
      <a:accent1>
        <a:srgbClr val="8DDAC4"/>
      </a:accent1>
      <a:accent2>
        <a:srgbClr val="C27AC2"/>
      </a:accent2>
      <a:accent3>
        <a:srgbClr val="FA9FFB"/>
      </a:accent3>
      <a:accent4>
        <a:srgbClr val="FFF0A1"/>
      </a:accent4>
      <a:accent5>
        <a:srgbClr val="74A5A6"/>
      </a:accent5>
      <a:accent6>
        <a:srgbClr val="4D5D6E"/>
      </a:accent6>
      <a:hlink>
        <a:srgbClr val="74A5A6"/>
      </a:hlink>
      <a:folHlink>
        <a:srgbClr val="C27AC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602F90C46F38DF4898BA4752A8A4EB69" ma:contentTypeVersion="8" ma:contentTypeDescription="Opprett et nytt dokument." ma:contentTypeScope="" ma:versionID="202aef179de1906d21e1d39b89c8c375">
  <xsd:schema xmlns:xsd="http://www.w3.org/2001/XMLSchema" xmlns:xs="http://www.w3.org/2001/XMLSchema" xmlns:p="http://schemas.microsoft.com/office/2006/metadata/properties" xmlns:ns2="2cf5980f-e3f4-4bf8-b2c6-b4fde5c199f6" targetNamespace="http://schemas.microsoft.com/office/2006/metadata/properties" ma:root="true" ma:fieldsID="e23094a2fed89d326e6e3b5d4a7d55ac" ns2:_="">
    <xsd:import namespace="2cf5980f-e3f4-4bf8-b2c6-b4fde5c199f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f5980f-e3f4-4bf8-b2c6-b4fde5c199f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0FC3672-4BDB-472E-8595-ED982AE9EAB9}"/>
</file>

<file path=customXml/itemProps2.xml><?xml version="1.0" encoding="utf-8"?>
<ds:datastoreItem xmlns:ds="http://schemas.openxmlformats.org/officeDocument/2006/customXml" ds:itemID="{101554E9-182F-4D02-8AC4-178EFECEDFF3}">
  <ds:schemaRefs>
    <ds:schemaRef ds:uri="615c1f44-6c67-473b-ad6a-133f89cfa6fd"/>
    <ds:schemaRef ds:uri="http://schemas.microsoft.com/office/2006/metadata/properties"/>
    <ds:schemaRef ds:uri="http://purl.org/dc/terms/"/>
    <ds:schemaRef ds:uri="http://purl.org/dc/elements/1.1/"/>
    <ds:schemaRef ds:uri="http://www.w3.org/XML/1998/namespace"/>
    <ds:schemaRef ds:uri="ffb64b96-6694-4034-a09a-d2e6131723f5"/>
    <ds:schemaRef ds:uri="http://schemas.microsoft.com/office/2006/documentManagement/types"/>
    <ds:schemaRef ds:uri="http://schemas.microsoft.com/office/infopath/2007/PartnerControls"/>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897AECA9-D6BD-49E6-8EBE-A3A0079879C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2498</TotalTime>
  <Words>371</Words>
  <Application>Microsoft Office PowerPoint</Application>
  <PresentationFormat>Widescreen</PresentationFormat>
  <Paragraphs>50</Paragraphs>
  <Slides>7</Slides>
  <Notes>7</Notes>
  <HiddenSlides>0</HiddenSlides>
  <MMClips>0</MMClips>
  <ScaleCrop>false</ScaleCrop>
  <HeadingPairs>
    <vt:vector size="6" baseType="variant">
      <vt:variant>
        <vt:lpstr>Brukte skrifter</vt:lpstr>
      </vt:variant>
      <vt:variant>
        <vt:i4>7</vt:i4>
      </vt:variant>
      <vt:variant>
        <vt:lpstr>Tema</vt:lpstr>
      </vt:variant>
      <vt:variant>
        <vt:i4>1</vt:i4>
      </vt:variant>
      <vt:variant>
        <vt:lpstr>Lysbildetitler</vt:lpstr>
      </vt:variant>
      <vt:variant>
        <vt:i4>7</vt:i4>
      </vt:variant>
    </vt:vector>
  </HeadingPairs>
  <TitlesOfParts>
    <vt:vector size="15" baseType="lpstr">
      <vt:lpstr>Arial</vt:lpstr>
      <vt:lpstr>Calibri</vt:lpstr>
      <vt:lpstr>Cordia New</vt:lpstr>
      <vt:lpstr>Cormorant Infant</vt:lpstr>
      <vt:lpstr>Lato</vt:lpstr>
      <vt:lpstr>Montserrat</vt:lpstr>
      <vt:lpstr>Quicksand</vt:lpstr>
      <vt:lpstr>Office Theme</vt:lpstr>
      <vt:lpstr>PowerPoint-presentasjon</vt:lpstr>
      <vt:lpstr>Det  jukses,  også med  norsk fisk</vt:lpstr>
      <vt:lpstr>PowerPoint-presentasjon</vt:lpstr>
      <vt:lpstr>PowerPoint-presentasjon</vt:lpstr>
      <vt:lpstr>PowerPoint-presentasjon</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Template</dc:title>
  <dc:creator>Khalay Chio</dc:creator>
  <cp:lastModifiedBy>Alf Knutsen</cp:lastModifiedBy>
  <cp:revision>80</cp:revision>
  <dcterms:created xsi:type="dcterms:W3CDTF">2018-11-27T21:18:53Z</dcterms:created>
  <dcterms:modified xsi:type="dcterms:W3CDTF">2020-01-14T06:05:03Z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0x010100602F90C46F38DF4898BA4752A8A4EB69</vt:lpwstr>
  </property>
</Properties>
</file>