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3.xml" ContentType="application/vnd.openxmlformats-officedocument.themeOverride+xml"/>
  <Override PartName="/ppt/notesSlides/notesSlide2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4.xml" ContentType="application/vnd.openxmlformats-officedocument.themeOverr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5.xml" ContentType="application/vnd.openxmlformats-officedocument.themeOverride+xml"/>
  <Override PartName="/ppt/notesSlides/notesSlide3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6.xml" ContentType="application/vnd.openxmlformats-officedocument.themeOverride+xml"/>
  <Override PartName="/ppt/notesSlides/notesSlide4.xml" ContentType="application/vnd.openxmlformats-officedocument.presentationml.notesSl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7.xml" ContentType="application/vnd.openxmlformats-officedocument.themeOverr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theme/themeOverride18.xml" ContentType="application/vnd.openxmlformats-officedocument.themeOverrid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theme/themeOverride19.xml" ContentType="application/vnd.openxmlformats-officedocument.themeOverr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theme/themeOverride20.xml" ContentType="application/vnd.openxmlformats-officedocument.themeOverr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5"/>
  </p:notesMasterIdLst>
  <p:sldIdLst>
    <p:sldId id="256" r:id="rId5"/>
    <p:sldId id="3017" r:id="rId6"/>
    <p:sldId id="3015" r:id="rId7"/>
    <p:sldId id="3006" r:id="rId8"/>
    <p:sldId id="2943" r:id="rId9"/>
    <p:sldId id="2936" r:id="rId10"/>
    <p:sldId id="263" r:id="rId11"/>
    <p:sldId id="260" r:id="rId12"/>
    <p:sldId id="3024" r:id="rId13"/>
    <p:sldId id="2937" r:id="rId14"/>
    <p:sldId id="3022" r:id="rId15"/>
    <p:sldId id="2938" r:id="rId16"/>
    <p:sldId id="3025" r:id="rId17"/>
    <p:sldId id="3007" r:id="rId18"/>
    <p:sldId id="3023" r:id="rId19"/>
    <p:sldId id="2999" r:id="rId20"/>
    <p:sldId id="264" r:id="rId21"/>
    <p:sldId id="366" r:id="rId22"/>
    <p:sldId id="384" r:id="rId23"/>
    <p:sldId id="3003" r:id="rId24"/>
    <p:sldId id="3014" r:id="rId25"/>
    <p:sldId id="2944" r:id="rId26"/>
    <p:sldId id="3018" r:id="rId27"/>
    <p:sldId id="3026" r:id="rId28"/>
    <p:sldId id="291" r:id="rId29"/>
    <p:sldId id="301" r:id="rId30"/>
    <p:sldId id="300" r:id="rId31"/>
    <p:sldId id="2985" r:id="rId32"/>
    <p:sldId id="265" r:id="rId33"/>
    <p:sldId id="258" r:id="rId34"/>
  </p:sldIdLst>
  <p:sldSz cx="12195175" cy="6859588"/>
  <p:notesSz cx="6858000" cy="9144000"/>
  <p:defaultTextStyle>
    <a:defPPr>
      <a:defRPr lang="en-US"/>
    </a:defPPr>
    <a:lvl1pPr marL="0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388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776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3164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552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940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6328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10716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5104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34">
          <p15:clr>
            <a:srgbClr val="A4A3A4"/>
          </p15:clr>
        </p15:guide>
        <p15:guide id="2" orient="horz" pos="843">
          <p15:clr>
            <a:srgbClr val="A4A3A4"/>
          </p15:clr>
        </p15:guide>
        <p15:guide id="3" orient="horz" pos="686">
          <p15:clr>
            <a:srgbClr val="A4A3A4"/>
          </p15:clr>
        </p15:guide>
        <p15:guide id="4" pos="7283">
          <p15:clr>
            <a:srgbClr val="A4A3A4"/>
          </p15:clr>
        </p15:guide>
        <p15:guide id="5" pos="41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F8A108-F11A-463F-8352-8788DC255729}" v="385" dt="2020-01-13T10:09:55.976"/>
    <p1510:client id="{FA581E2C-44F9-4611-9EC6-8326F5595E87}" v="2" dt="2020-01-13T21:09:51.2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4166" autoAdjust="0"/>
  </p:normalViewPr>
  <p:slideViewPr>
    <p:cSldViewPr snapToGrid="0" showGuides="1">
      <p:cViewPr varScale="1">
        <p:scale>
          <a:sx n="53" d="100"/>
          <a:sy n="53" d="100"/>
        </p:scale>
        <p:origin x="1136" y="28"/>
      </p:cViewPr>
      <p:guideLst>
        <p:guide orient="horz" pos="3634"/>
        <p:guide orient="horz" pos="843"/>
        <p:guide orient="horz" pos="686"/>
        <p:guide pos="7283"/>
        <p:guide pos="41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oleObject" Target="file:///C:\Users\ac31737\AppData\Local\Microsoft\Windows\INetCache\Content.Outlook\JBQHE6ZO\Total%20eksport%20av%20sj&#248;mat%201988-2018.xlsx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oleObject" Target="https://nordea-my.sharepoint.com/personal/finn-arne_egeness_nordea_no/Documents/Documents/Foredrag/2020/diverse%20hell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oleObject" Target="https://nordea-my.sharepoint.com/personal/finn-arne_egeness_nordea_no/Documents/Documents/Foredrag/2020/diverse%20hell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oleObject" Target="file:///C:\Users\ac31737\AppData\Local\Microsoft\Windows\INetCache\Content.Outlook\JBQHE6ZO\Total%20eksport%20av%20sj&#248;mat%201988-2018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oleObject" Target="file:///C:\Users\ac31737\AppData\Local\Microsoft\Windows\INetCache\Content.Outlook\JBQHE6ZO\Book1.xlsx" TargetMode="Externa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kp\AppData\Local\Microsoft\Windows\INetCache\Content.Outlook\X3R91BTH\HG%20TORSK%20KLIPPFISK%20PORTUGAL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oleObject" Target="https://nordea-my.sharepoint.com/personal/finn-arne_egeness_nordea_no/Documents/Documents/Foredrag/2020/torsk%20eksport%20pluss%20f&#248;rste%20h&#229;nd.xlsx" TargetMode="Externa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oleObject" Target="Book1" TargetMode="Externa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ikp\AppData\Local\Microsoft\Windows\INetCache\Content.Outlook\X3R91BTH\torsk_tot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oleObject" Target="file:///C:\Users\ac31737\AppData\Local\Microsoft\Windows\INetCache\Content.Outlook\JBQHE6ZO\Book2.xlsx" TargetMode="Externa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oleObject" Target="file:///C:\Users\ac31737\AppData\Local\Microsoft\Windows\INetCache\IE\XL071XD4\Totalbestand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C:\Users\ac31737\AppData\Local\Microsoft\Windows\INetCache\Content.Outlook\JBQHE6ZO\Total%20eksport%20av%20sj&#248;mat%201988-2018.xlsx" TargetMode="Externa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c31737\AppData\Local\Microsoft\Windows\INetCache\IE\1O17VPVF\Mengd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21.xml"/><Relationship Id="rId1" Type="http://schemas.microsoft.com/office/2011/relationships/chartStyle" Target="style21.xml"/><Relationship Id="rId4" Type="http://schemas.openxmlformats.org/officeDocument/2006/relationships/oleObject" Target="file:///\\DCD02HH-EVS04\Home\Ac31737\Foredrag\2019\OLAV%20E\Copy%20of%20Mengd.xlsx" TargetMode="Externa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22.xml"/><Relationship Id="rId1" Type="http://schemas.microsoft.com/office/2011/relationships/chartStyle" Target="style22.xml"/><Relationship Id="rId4" Type="http://schemas.openxmlformats.org/officeDocument/2006/relationships/oleObject" Target="file:///\\DCD02HH-EVS04\Home\Ac31737\Foredrag\2019\OLAV%20E\Copy%20of%20Mengd.xlsx" TargetMode="Externa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0.xml"/><Relationship Id="rId2" Type="http://schemas.microsoft.com/office/2011/relationships/chartColorStyle" Target="colors23.xml"/><Relationship Id="rId1" Type="http://schemas.microsoft.com/office/2011/relationships/chartStyle" Target="style23.xml"/><Relationship Id="rId4" Type="http://schemas.openxmlformats.org/officeDocument/2006/relationships/oleObject" Target="file:///C:\Users\ac31737\AppData\Local\Microsoft\Windows\INetCache\IE\1O17VPVF\Mengd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C:\Users\ac31737\AppData\Local\Microsoft\Windows\INetCache\Content.Outlook\JBQHE6ZO\Total%20eksport%20av%20sj&#248;mat%201988-2018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C:\Users\ac31737\AppData\Local\Microsoft\Windows\INetCache\IE\XE5AULA7\Mengd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https://nordea-my.sharepoint.com/personal/finn-arne_egeness_nordea_no/Documents/Documents/Foredrag/2020/hummer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file:///C:\Users\ac31737\AppData\Local\Microsoft\Windows\INetCache\Content.Outlook\JBQHE6ZO\Priser%20kost%20volum%202010-19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file:///C:\Users\ac31737\AppData\Local\Microsoft\Windows\INetCache\Content.Outlook\JBQHE6ZO\Priser%20kost%20volum%202010-19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https://nordea-my.sharepoint.com/personal/finn-arne_egeness_nordea_no/Documents/Documents/Foredrag/2020/diverse%20hell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oleObject" Target="https://nordea-my.sharepoint.com/personal/finn-arne_egeness_nordea_no/Documents/Documents/Foredrag/2020/diverse%20hel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3947784287138829E-2"/>
          <c:y val="4.4984452168325993E-2"/>
          <c:w val="0.90690956940673517"/>
          <c:h val="0.864190103551907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Sheet1!$A$12</c:f>
              <c:strCache>
                <c:ptCount val="1"/>
                <c:pt idx="0">
                  <c:v>Eksportverdi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Sheet1!$B$11:$AG$11</c:f>
              <c:numCache>
                <c:formatCode>General</c:formatCode>
                <c:ptCount val="32"/>
                <c:pt idx="0">
                  <c:v>1988</c:v>
                </c:pt>
                <c:pt idx="1">
                  <c:v>1989</c:v>
                </c:pt>
                <c:pt idx="2">
                  <c:v>1990</c:v>
                </c:pt>
                <c:pt idx="3">
                  <c:v>1991</c:v>
                </c:pt>
                <c:pt idx="4">
                  <c:v>1992</c:v>
                </c:pt>
                <c:pt idx="5">
                  <c:v>1993</c:v>
                </c:pt>
                <c:pt idx="6">
                  <c:v>1994</c:v>
                </c:pt>
                <c:pt idx="7">
                  <c:v>1995</c:v>
                </c:pt>
                <c:pt idx="8">
                  <c:v>1996</c:v>
                </c:pt>
                <c:pt idx="9">
                  <c:v>1997</c:v>
                </c:pt>
                <c:pt idx="10">
                  <c:v>1998</c:v>
                </c:pt>
                <c:pt idx="11">
                  <c:v>1999</c:v>
                </c:pt>
                <c:pt idx="12">
                  <c:v>2000</c:v>
                </c:pt>
                <c:pt idx="13">
                  <c:v>2001</c:v>
                </c:pt>
                <c:pt idx="14">
                  <c:v>2002</c:v>
                </c:pt>
                <c:pt idx="15">
                  <c:v>2003</c:v>
                </c:pt>
                <c:pt idx="16">
                  <c:v>2004</c:v>
                </c:pt>
                <c:pt idx="17">
                  <c:v>2005</c:v>
                </c:pt>
                <c:pt idx="18">
                  <c:v>2006</c:v>
                </c:pt>
                <c:pt idx="19">
                  <c:v>2007</c:v>
                </c:pt>
                <c:pt idx="20">
                  <c:v>2008</c:v>
                </c:pt>
                <c:pt idx="21">
                  <c:v>2009</c:v>
                </c:pt>
                <c:pt idx="22">
                  <c:v>2010</c:v>
                </c:pt>
                <c:pt idx="23">
                  <c:v>2011</c:v>
                </c:pt>
                <c:pt idx="24">
                  <c:v>2012</c:v>
                </c:pt>
                <c:pt idx="25">
                  <c:v>2013</c:v>
                </c:pt>
                <c:pt idx="26">
                  <c:v>2014</c:v>
                </c:pt>
                <c:pt idx="27">
                  <c:v>2015</c:v>
                </c:pt>
                <c:pt idx="28">
                  <c:v>2016</c:v>
                </c:pt>
                <c:pt idx="29">
                  <c:v>2017</c:v>
                </c:pt>
                <c:pt idx="30">
                  <c:v>2018</c:v>
                </c:pt>
                <c:pt idx="31">
                  <c:v>2019</c:v>
                </c:pt>
              </c:numCache>
            </c:numRef>
          </c:cat>
          <c:val>
            <c:numRef>
              <c:f>Sheet1!$B$12:$AG$12</c:f>
              <c:numCache>
                <c:formatCode>General</c:formatCode>
                <c:ptCount val="32"/>
                <c:pt idx="0">
                  <c:v>10.469233663000001</c:v>
                </c:pt>
                <c:pt idx="1">
                  <c:v>10.800717713999999</c:v>
                </c:pt>
                <c:pt idx="2">
                  <c:v>12.872452351</c:v>
                </c:pt>
                <c:pt idx="3">
                  <c:v>14.9442733610001</c:v>
                </c:pt>
                <c:pt idx="4">
                  <c:v>15.399113101000101</c:v>
                </c:pt>
                <c:pt idx="5">
                  <c:v>16.623297194000102</c:v>
                </c:pt>
                <c:pt idx="6">
                  <c:v>19.340207334000098</c:v>
                </c:pt>
                <c:pt idx="7">
                  <c:v>20.091056049000098</c:v>
                </c:pt>
                <c:pt idx="8">
                  <c:v>22.435070518000099</c:v>
                </c:pt>
                <c:pt idx="9">
                  <c:v>24.635173220000098</c:v>
                </c:pt>
                <c:pt idx="10">
                  <c:v>28.1576462690001</c:v>
                </c:pt>
                <c:pt idx="11">
                  <c:v>29.842858027000098</c:v>
                </c:pt>
                <c:pt idx="12">
                  <c:v>31.404879328000099</c:v>
                </c:pt>
                <c:pt idx="13">
                  <c:v>30.5995214440001</c:v>
                </c:pt>
                <c:pt idx="14">
                  <c:v>28.672110837000101</c:v>
                </c:pt>
                <c:pt idx="15">
                  <c:v>26.168708530000103</c:v>
                </c:pt>
                <c:pt idx="16">
                  <c:v>28.182574895000101</c:v>
                </c:pt>
                <c:pt idx="17">
                  <c:v>31.966719043000097</c:v>
                </c:pt>
                <c:pt idx="18">
                  <c:v>35.4837995050001</c:v>
                </c:pt>
                <c:pt idx="19">
                  <c:v>36.789142123000097</c:v>
                </c:pt>
                <c:pt idx="20">
                  <c:v>38.708491403000103</c:v>
                </c:pt>
                <c:pt idx="21">
                  <c:v>44.597346573000202</c:v>
                </c:pt>
                <c:pt idx="22">
                  <c:v>53.798268430000199</c:v>
                </c:pt>
                <c:pt idx="23">
                  <c:v>53.363318865000203</c:v>
                </c:pt>
                <c:pt idx="24">
                  <c:v>52.1439281600002</c:v>
                </c:pt>
                <c:pt idx="25">
                  <c:v>61.547422157000199</c:v>
                </c:pt>
                <c:pt idx="26">
                  <c:v>68.7050845830002</c:v>
                </c:pt>
                <c:pt idx="27">
                  <c:v>74.477177253000207</c:v>
                </c:pt>
                <c:pt idx="28">
                  <c:v>91.5587585170003</c:v>
                </c:pt>
                <c:pt idx="29">
                  <c:v>94.451729302000402</c:v>
                </c:pt>
                <c:pt idx="30">
                  <c:v>98.962921193000412</c:v>
                </c:pt>
                <c:pt idx="31">
                  <c:v>107.26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00-42D1-91A4-0FBA8790B8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451818944"/>
        <c:axId val="451819272"/>
      </c:barChart>
      <c:catAx>
        <c:axId val="451818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51819272"/>
        <c:crosses val="autoZero"/>
        <c:auto val="1"/>
        <c:lblAlgn val="ctr"/>
        <c:lblOffset val="100"/>
        <c:noMultiLvlLbl val="0"/>
      </c:catAx>
      <c:valAx>
        <c:axId val="451819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Milliarder kroner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51818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  <c:userShapes r:id="rId5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75398032163283"/>
          <c:y val="2.2704808659470999E-2"/>
          <c:w val="0.85517502749603969"/>
          <c:h val="0.902941859376337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Sheet3!$F$43</c:f>
              <c:strCache>
                <c:ptCount val="1"/>
                <c:pt idx="0">
                  <c:v>Eksportverdi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Sheet3!$G$42:$Q$42</c:f>
              <c:strCache>
                <c:ptCount val="11"/>
                <c:pt idx="0">
                  <c:v>2020E</c:v>
                </c:pt>
                <c:pt idx="1">
                  <c:v>2021E</c:v>
                </c:pt>
                <c:pt idx="2">
                  <c:v>2022E</c:v>
                </c:pt>
                <c:pt idx="3">
                  <c:v>2023E</c:v>
                </c:pt>
                <c:pt idx="4">
                  <c:v>2024E</c:v>
                </c:pt>
                <c:pt idx="5">
                  <c:v>2025E</c:v>
                </c:pt>
                <c:pt idx="6">
                  <c:v>2026E</c:v>
                </c:pt>
                <c:pt idx="7">
                  <c:v>2027E</c:v>
                </c:pt>
                <c:pt idx="8">
                  <c:v>2028E</c:v>
                </c:pt>
                <c:pt idx="9">
                  <c:v>2029E</c:v>
                </c:pt>
                <c:pt idx="10">
                  <c:v>2030E</c:v>
                </c:pt>
              </c:strCache>
            </c:strRef>
          </c:cat>
          <c:val>
            <c:numRef>
              <c:f>Sheet3!$G$43:$Q$43</c:f>
              <c:numCache>
                <c:formatCode>#,##0</c:formatCode>
                <c:ptCount val="11"/>
                <c:pt idx="0">
                  <c:v>74483442</c:v>
                </c:pt>
                <c:pt idx="1">
                  <c:v>77324058.701999992</c:v>
                </c:pt>
                <c:pt idx="2">
                  <c:v>80775994.521761984</c:v>
                </c:pt>
                <c:pt idx="3">
                  <c:v>84031460.351936594</c:v>
                </c:pt>
                <c:pt idx="4">
                  <c:v>87902735.622846618</c:v>
                </c:pt>
                <c:pt idx="5">
                  <c:v>91852170.427154869</c:v>
                </c:pt>
                <c:pt idx="6">
                  <c:v>97232187.710396647</c:v>
                </c:pt>
                <c:pt idx="7">
                  <c:v>102695285.52941895</c:v>
                </c:pt>
                <c:pt idx="8">
                  <c:v>109594039.38083093</c:v>
                </c:pt>
                <c:pt idx="9">
                  <c:v>116581104.60163668</c:v>
                </c:pt>
                <c:pt idx="10">
                  <c:v>122309218.8442874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35-470C-8B1B-8117466D4D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02738032"/>
        <c:axId val="802734424"/>
      </c:barChart>
      <c:catAx>
        <c:axId val="802738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02734424"/>
        <c:crosses val="autoZero"/>
        <c:auto val="1"/>
        <c:lblAlgn val="ctr"/>
        <c:lblOffset val="100"/>
        <c:noMultiLvlLbl val="0"/>
      </c:catAx>
      <c:valAx>
        <c:axId val="802734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NOK 1000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02738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Sheet3!$F$40</c:f>
              <c:strCache>
                <c:ptCount val="1"/>
                <c:pt idx="0">
                  <c:v>Eksportverdi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Sheet3!$G$39:$Q$39</c:f>
              <c:strCache>
                <c:ptCount val="11"/>
                <c:pt idx="0">
                  <c:v>2020E</c:v>
                </c:pt>
                <c:pt idx="1">
                  <c:v>2021E</c:v>
                </c:pt>
                <c:pt idx="2">
                  <c:v>2022E</c:v>
                </c:pt>
                <c:pt idx="3">
                  <c:v>2023E</c:v>
                </c:pt>
                <c:pt idx="4">
                  <c:v>2024E</c:v>
                </c:pt>
                <c:pt idx="5">
                  <c:v>2025E</c:v>
                </c:pt>
                <c:pt idx="6">
                  <c:v>2026E</c:v>
                </c:pt>
                <c:pt idx="7">
                  <c:v>2027E</c:v>
                </c:pt>
                <c:pt idx="8">
                  <c:v>2028E</c:v>
                </c:pt>
                <c:pt idx="9">
                  <c:v>2029E</c:v>
                </c:pt>
                <c:pt idx="10">
                  <c:v>2030E</c:v>
                </c:pt>
              </c:strCache>
            </c:strRef>
          </c:cat>
          <c:val>
            <c:numRef>
              <c:f>Sheet3!$G$40:$Q$40</c:f>
              <c:numCache>
                <c:formatCode>#,##0</c:formatCode>
                <c:ptCount val="11"/>
                <c:pt idx="0">
                  <c:v>74483442</c:v>
                </c:pt>
                <c:pt idx="1">
                  <c:v>77324058.701999992</c:v>
                </c:pt>
                <c:pt idx="2">
                  <c:v>80775994.521761984</c:v>
                </c:pt>
                <c:pt idx="3">
                  <c:v>84031460.351936594</c:v>
                </c:pt>
                <c:pt idx="4">
                  <c:v>87902735.622846618</c:v>
                </c:pt>
                <c:pt idx="5">
                  <c:v>91852170.427154869</c:v>
                </c:pt>
                <c:pt idx="6">
                  <c:v>97232187.710396647</c:v>
                </c:pt>
                <c:pt idx="7">
                  <c:v>102695285.52941895</c:v>
                </c:pt>
                <c:pt idx="8">
                  <c:v>109594039.38083093</c:v>
                </c:pt>
                <c:pt idx="9">
                  <c:v>116581104.60163668</c:v>
                </c:pt>
                <c:pt idx="10">
                  <c:v>122309218.8442874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96-4665-9D25-E48B41FE0D29}"/>
            </c:ext>
          </c:extLst>
        </c:ser>
        <c:ser>
          <c:idx val="1"/>
          <c:order val="1"/>
          <c:tx>
            <c:strRef>
              <c:f>Sheet3!$F$41</c:f>
              <c:strCache>
                <c:ptCount val="1"/>
                <c:pt idx="0">
                  <c:v>Mer foredling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Sheet3!$G$39:$Q$39</c:f>
              <c:strCache>
                <c:ptCount val="11"/>
                <c:pt idx="0">
                  <c:v>2020E</c:v>
                </c:pt>
                <c:pt idx="1">
                  <c:v>2021E</c:v>
                </c:pt>
                <c:pt idx="2">
                  <c:v>2022E</c:v>
                </c:pt>
                <c:pt idx="3">
                  <c:v>2023E</c:v>
                </c:pt>
                <c:pt idx="4">
                  <c:v>2024E</c:v>
                </c:pt>
                <c:pt idx="5">
                  <c:v>2025E</c:v>
                </c:pt>
                <c:pt idx="6">
                  <c:v>2026E</c:v>
                </c:pt>
                <c:pt idx="7">
                  <c:v>2027E</c:v>
                </c:pt>
                <c:pt idx="8">
                  <c:v>2028E</c:v>
                </c:pt>
                <c:pt idx="9">
                  <c:v>2029E</c:v>
                </c:pt>
                <c:pt idx="10">
                  <c:v>2030E</c:v>
                </c:pt>
              </c:strCache>
            </c:strRef>
          </c:cat>
          <c:val>
            <c:numRef>
              <c:f>Sheet3!$G$41:$Q$41</c:f>
              <c:numCache>
                <c:formatCode>#,##0</c:formatCode>
                <c:ptCount val="11"/>
                <c:pt idx="0">
                  <c:v>75228276.420000002</c:v>
                </c:pt>
                <c:pt idx="1">
                  <c:v>78870539.876039997</c:v>
                </c:pt>
                <c:pt idx="2">
                  <c:v>83199274.357414842</c:v>
                </c:pt>
                <c:pt idx="3">
                  <c:v>87392718.766014054</c:v>
                </c:pt>
                <c:pt idx="4">
                  <c:v>92297872.403988957</c:v>
                </c:pt>
                <c:pt idx="5">
                  <c:v>97363300.652784169</c:v>
                </c:pt>
                <c:pt idx="6">
                  <c:v>104038440.85012442</c:v>
                </c:pt>
                <c:pt idx="7">
                  <c:v>110910908.37177247</c:v>
                </c:pt>
                <c:pt idx="8">
                  <c:v>119457502.92510572</c:v>
                </c:pt>
                <c:pt idx="9">
                  <c:v>128239215.06180036</c:v>
                </c:pt>
                <c:pt idx="10">
                  <c:v>135763232.91715902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696-4665-9D25-E48B41FE0D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08067552"/>
        <c:axId val="1208070176"/>
      </c:barChart>
      <c:catAx>
        <c:axId val="1208067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08070176"/>
        <c:crosses val="autoZero"/>
        <c:auto val="1"/>
        <c:lblAlgn val="ctr"/>
        <c:lblOffset val="100"/>
        <c:noMultiLvlLbl val="0"/>
      </c:catAx>
      <c:valAx>
        <c:axId val="1208070176"/>
        <c:scaling>
          <c:orientation val="minMax"/>
          <c:max val="14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1000 NOK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08067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Sheet1!$A$86</c:f>
              <c:strCache>
                <c:ptCount val="1"/>
                <c:pt idx="0">
                  <c:v>Eksportverdi</c:v>
                </c:pt>
              </c:strCache>
            </c:strRef>
          </c:tx>
          <c:spPr>
            <a:solidFill>
              <a:srgbClr val="FBD9CA">
                <a:lumMod val="75000"/>
              </a:srgbClr>
            </a:solidFill>
            <a:ln>
              <a:noFill/>
            </a:ln>
            <a:effectLst/>
          </c:spPr>
          <c:invertIfNegative val="0"/>
          <c:cat>
            <c:numRef>
              <c:f>Sheet1!$B$85:$AG$85</c:f>
              <c:numCache>
                <c:formatCode>General</c:formatCode>
                <c:ptCount val="32"/>
                <c:pt idx="0">
                  <c:v>1988</c:v>
                </c:pt>
                <c:pt idx="1">
                  <c:v>1989</c:v>
                </c:pt>
                <c:pt idx="2">
                  <c:v>1990</c:v>
                </c:pt>
                <c:pt idx="3">
                  <c:v>1991</c:v>
                </c:pt>
                <c:pt idx="4">
                  <c:v>1992</c:v>
                </c:pt>
                <c:pt idx="5">
                  <c:v>1993</c:v>
                </c:pt>
                <c:pt idx="6">
                  <c:v>1994</c:v>
                </c:pt>
                <c:pt idx="7">
                  <c:v>1995</c:v>
                </c:pt>
                <c:pt idx="8">
                  <c:v>1996</c:v>
                </c:pt>
                <c:pt idx="9">
                  <c:v>1997</c:v>
                </c:pt>
                <c:pt idx="10">
                  <c:v>1998</c:v>
                </c:pt>
                <c:pt idx="11">
                  <c:v>1999</c:v>
                </c:pt>
                <c:pt idx="12">
                  <c:v>2000</c:v>
                </c:pt>
                <c:pt idx="13">
                  <c:v>2001</c:v>
                </c:pt>
                <c:pt idx="14">
                  <c:v>2002</c:v>
                </c:pt>
                <c:pt idx="15">
                  <c:v>2003</c:v>
                </c:pt>
                <c:pt idx="16">
                  <c:v>2004</c:v>
                </c:pt>
                <c:pt idx="17">
                  <c:v>2005</c:v>
                </c:pt>
                <c:pt idx="18">
                  <c:v>2006</c:v>
                </c:pt>
                <c:pt idx="19">
                  <c:v>2007</c:v>
                </c:pt>
                <c:pt idx="20">
                  <c:v>2008</c:v>
                </c:pt>
                <c:pt idx="21">
                  <c:v>2009</c:v>
                </c:pt>
                <c:pt idx="22">
                  <c:v>2010</c:v>
                </c:pt>
                <c:pt idx="23">
                  <c:v>2011</c:v>
                </c:pt>
                <c:pt idx="24">
                  <c:v>2012</c:v>
                </c:pt>
                <c:pt idx="25">
                  <c:v>2013</c:v>
                </c:pt>
                <c:pt idx="26">
                  <c:v>2014</c:v>
                </c:pt>
                <c:pt idx="27">
                  <c:v>2015</c:v>
                </c:pt>
                <c:pt idx="28">
                  <c:v>2016</c:v>
                </c:pt>
                <c:pt idx="29">
                  <c:v>2017</c:v>
                </c:pt>
                <c:pt idx="30">
                  <c:v>2018</c:v>
                </c:pt>
                <c:pt idx="31">
                  <c:v>2019</c:v>
                </c:pt>
              </c:numCache>
            </c:numRef>
          </c:cat>
          <c:val>
            <c:numRef>
              <c:f>Sheet1!$B$86:$AG$86</c:f>
              <c:numCache>
                <c:formatCode>General</c:formatCode>
                <c:ptCount val="32"/>
                <c:pt idx="0">
                  <c:v>7.1300707949999911</c:v>
                </c:pt>
                <c:pt idx="1">
                  <c:v>7.0945142209999892</c:v>
                </c:pt>
                <c:pt idx="2">
                  <c:v>7.7748942399999796</c:v>
                </c:pt>
                <c:pt idx="3">
                  <c:v>9.8286308990000801</c:v>
                </c:pt>
                <c:pt idx="4">
                  <c:v>10.170816485000081</c:v>
                </c:pt>
                <c:pt idx="5">
                  <c:v>11.114379783000082</c:v>
                </c:pt>
                <c:pt idx="6">
                  <c:v>12.540218836000069</c:v>
                </c:pt>
                <c:pt idx="7">
                  <c:v>13.041224500000068</c:v>
                </c:pt>
                <c:pt idx="8">
                  <c:v>15.007608632000069</c:v>
                </c:pt>
                <c:pt idx="9">
                  <c:v>16.346500137000067</c:v>
                </c:pt>
                <c:pt idx="10">
                  <c:v>18.431034277000069</c:v>
                </c:pt>
                <c:pt idx="11">
                  <c:v>17.811492719999997</c:v>
                </c:pt>
                <c:pt idx="12">
                  <c:v>18.155402549000001</c:v>
                </c:pt>
                <c:pt idx="13">
                  <c:v>19.480238269000097</c:v>
                </c:pt>
                <c:pt idx="14">
                  <c:v>17.722209537000101</c:v>
                </c:pt>
                <c:pt idx="15">
                  <c:v>14.794376087000103</c:v>
                </c:pt>
                <c:pt idx="16">
                  <c:v>15.684409226000101</c:v>
                </c:pt>
                <c:pt idx="17">
                  <c:v>16.986234398999997</c:v>
                </c:pt>
                <c:pt idx="18">
                  <c:v>16.855092780000003</c:v>
                </c:pt>
                <c:pt idx="19">
                  <c:v>17.840013276999997</c:v>
                </c:pt>
                <c:pt idx="20">
                  <c:v>18.690664370000004</c:v>
                </c:pt>
                <c:pt idx="21">
                  <c:v>18.619235464000099</c:v>
                </c:pt>
                <c:pt idx="22">
                  <c:v>20.506053874000102</c:v>
                </c:pt>
                <c:pt idx="23">
                  <c:v>22.437849034000102</c:v>
                </c:pt>
                <c:pt idx="24">
                  <c:v>20.547215431000101</c:v>
                </c:pt>
                <c:pt idx="25">
                  <c:v>19.374708223000098</c:v>
                </c:pt>
                <c:pt idx="26">
                  <c:v>22.495950342</c:v>
                </c:pt>
                <c:pt idx="27">
                  <c:v>24.407945324000011</c:v>
                </c:pt>
                <c:pt idx="28">
                  <c:v>26.189811533000096</c:v>
                </c:pt>
                <c:pt idx="29">
                  <c:v>26.827292676000212</c:v>
                </c:pt>
                <c:pt idx="30">
                  <c:v>28.073143089000212</c:v>
                </c:pt>
                <c:pt idx="31">
                  <c:v>31.19790900000001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1D-4D98-A531-67297173CB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165206840"/>
        <c:axId val="1165208808"/>
      </c:barChart>
      <c:catAx>
        <c:axId val="1165206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165208808"/>
        <c:crosses val="autoZero"/>
        <c:auto val="1"/>
        <c:lblAlgn val="ctr"/>
        <c:lblOffset val="100"/>
        <c:noMultiLvlLbl val="0"/>
      </c:catAx>
      <c:valAx>
        <c:axId val="1165208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Milliarder kroner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165206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Sheet1!$P$5</c:f>
              <c:strCache>
                <c:ptCount val="1"/>
                <c:pt idx="0">
                  <c:v>OBX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Sheet1!$O$6:$O$26</c:f>
              <c:numCache>
                <c:formatCode>General</c:formatCode>
                <c:ptCount val="21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</c:numCache>
            </c:numRef>
          </c:cat>
          <c:val>
            <c:numRef>
              <c:f>Sheet1!$P$6:$P$26</c:f>
              <c:numCache>
                <c:formatCode>0%</c:formatCode>
                <c:ptCount val="21"/>
                <c:pt idx="0">
                  <c:v>-0.24549993706205675</c:v>
                </c:pt>
                <c:pt idx="1">
                  <c:v>0.44653913172431681</c:v>
                </c:pt>
                <c:pt idx="2">
                  <c:v>0.12300890626001149</c:v>
                </c:pt>
                <c:pt idx="3">
                  <c:v>-0.15215555606271536</c:v>
                </c:pt>
                <c:pt idx="4">
                  <c:v>-0.30248990578734858</c:v>
                </c:pt>
                <c:pt idx="5">
                  <c:v>0.46986975397973962</c:v>
                </c:pt>
                <c:pt idx="6">
                  <c:v>0.37221937355597579</c:v>
                </c:pt>
                <c:pt idx="7">
                  <c:v>0.41026450264609204</c:v>
                </c:pt>
                <c:pt idx="8">
                  <c:v>0.33627451157327148</c:v>
                </c:pt>
                <c:pt idx="9">
                  <c:v>0.13654930826006617</c:v>
                </c:pt>
                <c:pt idx="10">
                  <c:v>-0.52821739954510993</c:v>
                </c:pt>
                <c:pt idx="11">
                  <c:v>0.70401245417566405</c:v>
                </c:pt>
                <c:pt idx="12">
                  <c:v>0.18000707296946827</c:v>
                </c:pt>
                <c:pt idx="13">
                  <c:v>-0.10689310689310683</c:v>
                </c:pt>
                <c:pt idx="14">
                  <c:v>0.14737136465324374</c:v>
                </c:pt>
                <c:pt idx="15">
                  <c:v>0.22734584450402129</c:v>
                </c:pt>
                <c:pt idx="16">
                  <c:v>3.9914214226140832E-2</c:v>
                </c:pt>
                <c:pt idx="17">
                  <c:v>2.9216315307057927E-2</c:v>
                </c:pt>
                <c:pt idx="18">
                  <c:v>0.14614642472819028</c:v>
                </c:pt>
                <c:pt idx="19">
                  <c:v>0.20242816673411568</c:v>
                </c:pt>
                <c:pt idx="20">
                  <c:v>-4.5503500269251651E-3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5D0-4FAA-A709-0579E5DC65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68182624"/>
        <c:axId val="1268184920"/>
      </c:lineChart>
      <c:lineChart>
        <c:grouping val="standard"/>
        <c:varyColors val="0"/>
        <c:ser>
          <c:idx val="1"/>
          <c:order val="1"/>
          <c:tx>
            <c:strRef>
              <c:f>Sheet1!$Q$5</c:f>
              <c:strCache>
                <c:ptCount val="1"/>
                <c:pt idx="0">
                  <c:v>Villfanget sjømat 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Sheet1!$O$6:$O$26</c:f>
              <c:numCache>
                <c:formatCode>General</c:formatCode>
                <c:ptCount val="21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  <c:pt idx="5">
                  <c:v>2003</c:v>
                </c:pt>
                <c:pt idx="6">
                  <c:v>2004</c:v>
                </c:pt>
                <c:pt idx="7">
                  <c:v>2005</c:v>
                </c:pt>
                <c:pt idx="8">
                  <c:v>2006</c:v>
                </c:pt>
                <c:pt idx="9">
                  <c:v>2007</c:v>
                </c:pt>
                <c:pt idx="10">
                  <c:v>2008</c:v>
                </c:pt>
                <c:pt idx="11">
                  <c:v>2009</c:v>
                </c:pt>
                <c:pt idx="12">
                  <c:v>2010</c:v>
                </c:pt>
                <c:pt idx="13">
                  <c:v>2011</c:v>
                </c:pt>
                <c:pt idx="14">
                  <c:v>2012</c:v>
                </c:pt>
                <c:pt idx="15">
                  <c:v>2013</c:v>
                </c:pt>
                <c:pt idx="16">
                  <c:v>2014</c:v>
                </c:pt>
                <c:pt idx="17">
                  <c:v>2015</c:v>
                </c:pt>
                <c:pt idx="18">
                  <c:v>2016</c:v>
                </c:pt>
                <c:pt idx="19">
                  <c:v>2017</c:v>
                </c:pt>
                <c:pt idx="20">
                  <c:v>2018</c:v>
                </c:pt>
              </c:numCache>
            </c:numRef>
          </c:cat>
          <c:val>
            <c:numRef>
              <c:f>Sheet1!$Q$6:$Q$26</c:f>
              <c:numCache>
                <c:formatCode>0%</c:formatCode>
                <c:ptCount val="21"/>
                <c:pt idx="0">
                  <c:v>0.12752173997672323</c:v>
                </c:pt>
                <c:pt idx="1">
                  <c:v>-3.3614041821468432E-2</c:v>
                </c:pt>
                <c:pt idx="2">
                  <c:v>1.9308310336832779E-2</c:v>
                </c:pt>
                <c:pt idx="3">
                  <c:v>7.2971982660498425E-2</c:v>
                </c:pt>
                <c:pt idx="4">
                  <c:v>-9.0246777668917977E-2</c:v>
                </c:pt>
                <c:pt idx="5">
                  <c:v>-0.16520702138677601</c:v>
                </c:pt>
                <c:pt idx="6">
                  <c:v>6.0160234792333345E-2</c:v>
                </c:pt>
                <c:pt idx="7">
                  <c:v>8.3001224607304191E-2</c:v>
                </c:pt>
                <c:pt idx="8">
                  <c:v>-7.7204644607823392E-3</c:v>
                </c:pt>
                <c:pt idx="9">
                  <c:v>5.8434593618415631E-2</c:v>
                </c:pt>
                <c:pt idx="10">
                  <c:v>4.7682200668353047E-2</c:v>
                </c:pt>
                <c:pt idx="11">
                  <c:v>-3.8216354745875813E-3</c:v>
                </c:pt>
                <c:pt idx="12">
                  <c:v>0.101337050796104</c:v>
                </c:pt>
                <c:pt idx="13">
                  <c:v>9.4206090156105038E-2</c:v>
                </c:pt>
                <c:pt idx="14">
                  <c:v>-8.4260911112073233E-2</c:v>
                </c:pt>
                <c:pt idx="15">
                  <c:v>-5.7064044124976898E-2</c:v>
                </c:pt>
                <c:pt idx="16">
                  <c:v>0.16109879349278211</c:v>
                </c:pt>
                <c:pt idx="17">
                  <c:v>8.4992852177055767E-2</c:v>
                </c:pt>
                <c:pt idx="18">
                  <c:v>7.3003531651142595E-2</c:v>
                </c:pt>
                <c:pt idx="19">
                  <c:v>2.434080681324291E-2</c:v>
                </c:pt>
                <c:pt idx="20">
                  <c:v>4.6439662326215547E-2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5D0-4FAA-A709-0579E5DC65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74595760"/>
        <c:axId val="1274594776"/>
      </c:lineChart>
      <c:catAx>
        <c:axId val="1268182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68184920"/>
        <c:crosses val="autoZero"/>
        <c:auto val="1"/>
        <c:lblAlgn val="ctr"/>
        <c:lblOffset val="100"/>
        <c:noMultiLvlLbl val="0"/>
      </c:catAx>
      <c:valAx>
        <c:axId val="1268184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68182624"/>
        <c:crosses val="autoZero"/>
        <c:crossBetween val="between"/>
      </c:valAx>
      <c:valAx>
        <c:axId val="1274594776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74595760"/>
        <c:crosses val="max"/>
        <c:crossBetween val="between"/>
      </c:valAx>
      <c:catAx>
        <c:axId val="12745957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7459477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Sheet1!$N$5</c:f>
              <c:strCache>
                <c:ptCount val="1"/>
                <c:pt idx="0">
                  <c:v>Fryst hg NOK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Sheet1!$M$6:$M$257</c:f>
              <c:numCache>
                <c:formatCode>mmm\-yy</c:formatCode>
                <c:ptCount val="252"/>
                <c:pt idx="0">
                  <c:v>36161</c:v>
                </c:pt>
                <c:pt idx="1">
                  <c:v>36192</c:v>
                </c:pt>
                <c:pt idx="2">
                  <c:v>36220</c:v>
                </c:pt>
                <c:pt idx="3">
                  <c:v>36251</c:v>
                </c:pt>
                <c:pt idx="4">
                  <c:v>36281</c:v>
                </c:pt>
                <c:pt idx="5">
                  <c:v>36312</c:v>
                </c:pt>
                <c:pt idx="6">
                  <c:v>36342</c:v>
                </c:pt>
                <c:pt idx="7">
                  <c:v>36373</c:v>
                </c:pt>
                <c:pt idx="8">
                  <c:v>36404</c:v>
                </c:pt>
                <c:pt idx="9">
                  <c:v>36434</c:v>
                </c:pt>
                <c:pt idx="10">
                  <c:v>36465</c:v>
                </c:pt>
                <c:pt idx="11">
                  <c:v>36495</c:v>
                </c:pt>
                <c:pt idx="12">
                  <c:v>36526</c:v>
                </c:pt>
                <c:pt idx="13">
                  <c:v>36557</c:v>
                </c:pt>
                <c:pt idx="14">
                  <c:v>36586</c:v>
                </c:pt>
                <c:pt idx="15">
                  <c:v>36617</c:v>
                </c:pt>
                <c:pt idx="16">
                  <c:v>36647</c:v>
                </c:pt>
                <c:pt idx="17">
                  <c:v>36678</c:v>
                </c:pt>
                <c:pt idx="18">
                  <c:v>36708</c:v>
                </c:pt>
                <c:pt idx="19">
                  <c:v>36739</c:v>
                </c:pt>
                <c:pt idx="20">
                  <c:v>36770</c:v>
                </c:pt>
                <c:pt idx="21">
                  <c:v>36800</c:v>
                </c:pt>
                <c:pt idx="22">
                  <c:v>36831</c:v>
                </c:pt>
                <c:pt idx="23">
                  <c:v>36861</c:v>
                </c:pt>
                <c:pt idx="24">
                  <c:v>36892</c:v>
                </c:pt>
                <c:pt idx="25">
                  <c:v>36923</c:v>
                </c:pt>
                <c:pt idx="26">
                  <c:v>36951</c:v>
                </c:pt>
                <c:pt idx="27">
                  <c:v>36982</c:v>
                </c:pt>
                <c:pt idx="28">
                  <c:v>37012</c:v>
                </c:pt>
                <c:pt idx="29">
                  <c:v>37043</c:v>
                </c:pt>
                <c:pt idx="30">
                  <c:v>37073</c:v>
                </c:pt>
                <c:pt idx="31">
                  <c:v>37104</c:v>
                </c:pt>
                <c:pt idx="32">
                  <c:v>37135</c:v>
                </c:pt>
                <c:pt idx="33">
                  <c:v>37165</c:v>
                </c:pt>
                <c:pt idx="34">
                  <c:v>37196</c:v>
                </c:pt>
                <c:pt idx="35">
                  <c:v>37226</c:v>
                </c:pt>
                <c:pt idx="36">
                  <c:v>37257</c:v>
                </c:pt>
                <c:pt idx="37">
                  <c:v>37288</c:v>
                </c:pt>
                <c:pt idx="38">
                  <c:v>37316</c:v>
                </c:pt>
                <c:pt idx="39">
                  <c:v>37347</c:v>
                </c:pt>
                <c:pt idx="40">
                  <c:v>37377</c:v>
                </c:pt>
                <c:pt idx="41">
                  <c:v>37408</c:v>
                </c:pt>
                <c:pt idx="42">
                  <c:v>37438</c:v>
                </c:pt>
                <c:pt idx="43">
                  <c:v>37469</c:v>
                </c:pt>
                <c:pt idx="44">
                  <c:v>37500</c:v>
                </c:pt>
                <c:pt idx="45">
                  <c:v>37530</c:v>
                </c:pt>
                <c:pt idx="46">
                  <c:v>37561</c:v>
                </c:pt>
                <c:pt idx="47">
                  <c:v>37591</c:v>
                </c:pt>
                <c:pt idx="48">
                  <c:v>37622</c:v>
                </c:pt>
                <c:pt idx="49">
                  <c:v>37653</c:v>
                </c:pt>
                <c:pt idx="50">
                  <c:v>37681</c:v>
                </c:pt>
                <c:pt idx="51">
                  <c:v>37712</c:v>
                </c:pt>
                <c:pt idx="52">
                  <c:v>37742</c:v>
                </c:pt>
                <c:pt idx="53">
                  <c:v>37773</c:v>
                </c:pt>
                <c:pt idx="54">
                  <c:v>37803</c:v>
                </c:pt>
                <c:pt idx="55">
                  <c:v>37834</c:v>
                </c:pt>
                <c:pt idx="56">
                  <c:v>37865</c:v>
                </c:pt>
                <c:pt idx="57">
                  <c:v>37895</c:v>
                </c:pt>
                <c:pt idx="58">
                  <c:v>37926</c:v>
                </c:pt>
                <c:pt idx="59">
                  <c:v>37956</c:v>
                </c:pt>
                <c:pt idx="60">
                  <c:v>37987</c:v>
                </c:pt>
                <c:pt idx="61">
                  <c:v>38018</c:v>
                </c:pt>
                <c:pt idx="62">
                  <c:v>38047</c:v>
                </c:pt>
                <c:pt idx="63">
                  <c:v>38078</c:v>
                </c:pt>
                <c:pt idx="64">
                  <c:v>38108</c:v>
                </c:pt>
                <c:pt idx="65">
                  <c:v>38139</c:v>
                </c:pt>
                <c:pt idx="66">
                  <c:v>38169</c:v>
                </c:pt>
                <c:pt idx="67">
                  <c:v>38200</c:v>
                </c:pt>
                <c:pt idx="68">
                  <c:v>38231</c:v>
                </c:pt>
                <c:pt idx="69">
                  <c:v>38261</c:v>
                </c:pt>
                <c:pt idx="70">
                  <c:v>38292</c:v>
                </c:pt>
                <c:pt idx="71">
                  <c:v>38322</c:v>
                </c:pt>
                <c:pt idx="72">
                  <c:v>38353</c:v>
                </c:pt>
                <c:pt idx="73">
                  <c:v>38384</c:v>
                </c:pt>
                <c:pt idx="74">
                  <c:v>38412</c:v>
                </c:pt>
                <c:pt idx="75">
                  <c:v>38443</c:v>
                </c:pt>
                <c:pt idx="76">
                  <c:v>38473</c:v>
                </c:pt>
                <c:pt idx="77">
                  <c:v>38504</c:v>
                </c:pt>
                <c:pt idx="78">
                  <c:v>38534</c:v>
                </c:pt>
                <c:pt idx="79">
                  <c:v>38565</c:v>
                </c:pt>
                <c:pt idx="80">
                  <c:v>38596</c:v>
                </c:pt>
                <c:pt idx="81">
                  <c:v>38626</c:v>
                </c:pt>
                <c:pt idx="82">
                  <c:v>38657</c:v>
                </c:pt>
                <c:pt idx="83">
                  <c:v>38687</c:v>
                </c:pt>
                <c:pt idx="84">
                  <c:v>38718</c:v>
                </c:pt>
                <c:pt idx="85">
                  <c:v>38749</c:v>
                </c:pt>
                <c:pt idx="86">
                  <c:v>38777</c:v>
                </c:pt>
                <c:pt idx="87">
                  <c:v>38808</c:v>
                </c:pt>
                <c:pt idx="88">
                  <c:v>38838</c:v>
                </c:pt>
                <c:pt idx="89">
                  <c:v>38869</c:v>
                </c:pt>
                <c:pt idx="90">
                  <c:v>38899</c:v>
                </c:pt>
                <c:pt idx="91">
                  <c:v>38930</c:v>
                </c:pt>
                <c:pt idx="92">
                  <c:v>38961</c:v>
                </c:pt>
                <c:pt idx="93">
                  <c:v>38991</c:v>
                </c:pt>
                <c:pt idx="94">
                  <c:v>39022</c:v>
                </c:pt>
                <c:pt idx="95">
                  <c:v>39052</c:v>
                </c:pt>
                <c:pt idx="96">
                  <c:v>39083</c:v>
                </c:pt>
                <c:pt idx="97">
                  <c:v>39114</c:v>
                </c:pt>
                <c:pt idx="98">
                  <c:v>39142</c:v>
                </c:pt>
                <c:pt idx="99">
                  <c:v>39173</c:v>
                </c:pt>
                <c:pt idx="100">
                  <c:v>39203</c:v>
                </c:pt>
                <c:pt idx="101">
                  <c:v>39234</c:v>
                </c:pt>
                <c:pt idx="102">
                  <c:v>39264</c:v>
                </c:pt>
                <c:pt idx="103">
                  <c:v>39295</c:v>
                </c:pt>
                <c:pt idx="104">
                  <c:v>39326</c:v>
                </c:pt>
                <c:pt idx="105">
                  <c:v>39356</c:v>
                </c:pt>
                <c:pt idx="106">
                  <c:v>39387</c:v>
                </c:pt>
                <c:pt idx="107">
                  <c:v>39417</c:v>
                </c:pt>
                <c:pt idx="108">
                  <c:v>39448</c:v>
                </c:pt>
                <c:pt idx="109">
                  <c:v>39479</c:v>
                </c:pt>
                <c:pt idx="110">
                  <c:v>39508</c:v>
                </c:pt>
                <c:pt idx="111">
                  <c:v>39539</c:v>
                </c:pt>
                <c:pt idx="112">
                  <c:v>39569</c:v>
                </c:pt>
                <c:pt idx="113">
                  <c:v>39600</c:v>
                </c:pt>
                <c:pt idx="114">
                  <c:v>39630</c:v>
                </c:pt>
                <c:pt idx="115">
                  <c:v>39661</c:v>
                </c:pt>
                <c:pt idx="116">
                  <c:v>39692</c:v>
                </c:pt>
                <c:pt idx="117">
                  <c:v>39722</c:v>
                </c:pt>
                <c:pt idx="118">
                  <c:v>39753</c:v>
                </c:pt>
                <c:pt idx="119">
                  <c:v>39783</c:v>
                </c:pt>
                <c:pt idx="120">
                  <c:v>39814</c:v>
                </c:pt>
                <c:pt idx="121">
                  <c:v>39845</c:v>
                </c:pt>
                <c:pt idx="122">
                  <c:v>39873</c:v>
                </c:pt>
                <c:pt idx="123">
                  <c:v>39904</c:v>
                </c:pt>
                <c:pt idx="124">
                  <c:v>39934</c:v>
                </c:pt>
                <c:pt idx="125">
                  <c:v>39965</c:v>
                </c:pt>
                <c:pt idx="126">
                  <c:v>39995</c:v>
                </c:pt>
                <c:pt idx="127">
                  <c:v>40026</c:v>
                </c:pt>
                <c:pt idx="128">
                  <c:v>40057</c:v>
                </c:pt>
                <c:pt idx="129">
                  <c:v>40087</c:v>
                </c:pt>
                <c:pt idx="130">
                  <c:v>40118</c:v>
                </c:pt>
                <c:pt idx="131">
                  <c:v>40148</c:v>
                </c:pt>
                <c:pt idx="132">
                  <c:v>40179</c:v>
                </c:pt>
                <c:pt idx="133">
                  <c:v>40210</c:v>
                </c:pt>
                <c:pt idx="134">
                  <c:v>40238</c:v>
                </c:pt>
                <c:pt idx="135">
                  <c:v>40269</c:v>
                </c:pt>
                <c:pt idx="136">
                  <c:v>40299</c:v>
                </c:pt>
                <c:pt idx="137">
                  <c:v>40330</c:v>
                </c:pt>
                <c:pt idx="138">
                  <c:v>40360</c:v>
                </c:pt>
                <c:pt idx="139">
                  <c:v>40391</c:v>
                </c:pt>
                <c:pt idx="140">
                  <c:v>40422</c:v>
                </c:pt>
                <c:pt idx="141">
                  <c:v>40452</c:v>
                </c:pt>
                <c:pt idx="142">
                  <c:v>40483</c:v>
                </c:pt>
                <c:pt idx="143">
                  <c:v>40513</c:v>
                </c:pt>
                <c:pt idx="144">
                  <c:v>40544</c:v>
                </c:pt>
                <c:pt idx="145">
                  <c:v>40575</c:v>
                </c:pt>
                <c:pt idx="146">
                  <c:v>40603</c:v>
                </c:pt>
                <c:pt idx="147">
                  <c:v>40634</c:v>
                </c:pt>
                <c:pt idx="148">
                  <c:v>40664</c:v>
                </c:pt>
                <c:pt idx="149">
                  <c:v>40695</c:v>
                </c:pt>
                <c:pt idx="150">
                  <c:v>40725</c:v>
                </c:pt>
                <c:pt idx="151">
                  <c:v>40756</c:v>
                </c:pt>
                <c:pt idx="152">
                  <c:v>40787</c:v>
                </c:pt>
                <c:pt idx="153">
                  <c:v>40817</c:v>
                </c:pt>
                <c:pt idx="154">
                  <c:v>40848</c:v>
                </c:pt>
                <c:pt idx="155">
                  <c:v>40878</c:v>
                </c:pt>
                <c:pt idx="156">
                  <c:v>40909</c:v>
                </c:pt>
                <c:pt idx="157">
                  <c:v>40940</c:v>
                </c:pt>
                <c:pt idx="158">
                  <c:v>40969</c:v>
                </c:pt>
                <c:pt idx="159">
                  <c:v>41000</c:v>
                </c:pt>
                <c:pt idx="160">
                  <c:v>41030</c:v>
                </c:pt>
                <c:pt idx="161">
                  <c:v>41061</c:v>
                </c:pt>
                <c:pt idx="162">
                  <c:v>41091</c:v>
                </c:pt>
                <c:pt idx="163">
                  <c:v>41122</c:v>
                </c:pt>
                <c:pt idx="164">
                  <c:v>41153</c:v>
                </c:pt>
                <c:pt idx="165">
                  <c:v>41183</c:v>
                </c:pt>
                <c:pt idx="166">
                  <c:v>41214</c:v>
                </c:pt>
                <c:pt idx="167">
                  <c:v>41244</c:v>
                </c:pt>
                <c:pt idx="168">
                  <c:v>41275</c:v>
                </c:pt>
                <c:pt idx="169">
                  <c:v>41306</c:v>
                </c:pt>
                <c:pt idx="170">
                  <c:v>41334</c:v>
                </c:pt>
                <c:pt idx="171">
                  <c:v>41365</c:v>
                </c:pt>
                <c:pt idx="172">
                  <c:v>41395</c:v>
                </c:pt>
                <c:pt idx="173">
                  <c:v>41426</c:v>
                </c:pt>
                <c:pt idx="174">
                  <c:v>41456</c:v>
                </c:pt>
                <c:pt idx="175">
                  <c:v>41487</c:v>
                </c:pt>
                <c:pt idx="176">
                  <c:v>41518</c:v>
                </c:pt>
                <c:pt idx="177">
                  <c:v>41548</c:v>
                </c:pt>
                <c:pt idx="178">
                  <c:v>41579</c:v>
                </c:pt>
                <c:pt idx="179">
                  <c:v>41609</c:v>
                </c:pt>
                <c:pt idx="180">
                  <c:v>41640</c:v>
                </c:pt>
                <c:pt idx="181">
                  <c:v>41671</c:v>
                </c:pt>
                <c:pt idx="182">
                  <c:v>41699</c:v>
                </c:pt>
                <c:pt idx="183">
                  <c:v>41730</c:v>
                </c:pt>
                <c:pt idx="184">
                  <c:v>41760</c:v>
                </c:pt>
                <c:pt idx="185">
                  <c:v>41791</c:v>
                </c:pt>
                <c:pt idx="186">
                  <c:v>41821</c:v>
                </c:pt>
                <c:pt idx="187">
                  <c:v>41852</c:v>
                </c:pt>
                <c:pt idx="188">
                  <c:v>41883</c:v>
                </c:pt>
                <c:pt idx="189">
                  <c:v>41913</c:v>
                </c:pt>
                <c:pt idx="190">
                  <c:v>41944</c:v>
                </c:pt>
                <c:pt idx="191">
                  <c:v>41974</c:v>
                </c:pt>
                <c:pt idx="192">
                  <c:v>42005</c:v>
                </c:pt>
                <c:pt idx="193">
                  <c:v>42036</c:v>
                </c:pt>
                <c:pt idx="194">
                  <c:v>42064</c:v>
                </c:pt>
                <c:pt idx="195">
                  <c:v>42095</c:v>
                </c:pt>
                <c:pt idx="196">
                  <c:v>42125</c:v>
                </c:pt>
                <c:pt idx="197">
                  <c:v>42156</c:v>
                </c:pt>
                <c:pt idx="198">
                  <c:v>42186</c:v>
                </c:pt>
                <c:pt idx="199">
                  <c:v>42217</c:v>
                </c:pt>
                <c:pt idx="200">
                  <c:v>42248</c:v>
                </c:pt>
                <c:pt idx="201">
                  <c:v>42278</c:v>
                </c:pt>
                <c:pt idx="202">
                  <c:v>42309</c:v>
                </c:pt>
                <c:pt idx="203">
                  <c:v>42339</c:v>
                </c:pt>
                <c:pt idx="204">
                  <c:v>42370</c:v>
                </c:pt>
                <c:pt idx="205">
                  <c:v>42401</c:v>
                </c:pt>
                <c:pt idx="206">
                  <c:v>42430</c:v>
                </c:pt>
                <c:pt idx="207">
                  <c:v>42461</c:v>
                </c:pt>
                <c:pt idx="208">
                  <c:v>42491</c:v>
                </c:pt>
                <c:pt idx="209">
                  <c:v>42522</c:v>
                </c:pt>
                <c:pt idx="210">
                  <c:v>42552</c:v>
                </c:pt>
                <c:pt idx="211">
                  <c:v>42583</c:v>
                </c:pt>
                <c:pt idx="212">
                  <c:v>42614</c:v>
                </c:pt>
                <c:pt idx="213">
                  <c:v>42644</c:v>
                </c:pt>
                <c:pt idx="214">
                  <c:v>42675</c:v>
                </c:pt>
                <c:pt idx="215">
                  <c:v>42705</c:v>
                </c:pt>
                <c:pt idx="216">
                  <c:v>42736</c:v>
                </c:pt>
                <c:pt idx="217">
                  <c:v>42767</c:v>
                </c:pt>
                <c:pt idx="218">
                  <c:v>42795</c:v>
                </c:pt>
                <c:pt idx="219">
                  <c:v>42826</c:v>
                </c:pt>
                <c:pt idx="220">
                  <c:v>42856</c:v>
                </c:pt>
                <c:pt idx="221">
                  <c:v>42887</c:v>
                </c:pt>
                <c:pt idx="222">
                  <c:v>42917</c:v>
                </c:pt>
                <c:pt idx="223">
                  <c:v>42948</c:v>
                </c:pt>
                <c:pt idx="224">
                  <c:v>42979</c:v>
                </c:pt>
                <c:pt idx="225">
                  <c:v>43009</c:v>
                </c:pt>
                <c:pt idx="226">
                  <c:v>43040</c:v>
                </c:pt>
                <c:pt idx="227">
                  <c:v>43070</c:v>
                </c:pt>
                <c:pt idx="228">
                  <c:v>43101</c:v>
                </c:pt>
                <c:pt idx="229">
                  <c:v>43132</c:v>
                </c:pt>
                <c:pt idx="230">
                  <c:v>43160</c:v>
                </c:pt>
                <c:pt idx="231">
                  <c:v>43191</c:v>
                </c:pt>
                <c:pt idx="232">
                  <c:v>43221</c:v>
                </c:pt>
                <c:pt idx="233">
                  <c:v>43252</c:v>
                </c:pt>
                <c:pt idx="234">
                  <c:v>43282</c:v>
                </c:pt>
                <c:pt idx="235">
                  <c:v>43313</c:v>
                </c:pt>
                <c:pt idx="236">
                  <c:v>43344</c:v>
                </c:pt>
                <c:pt idx="237">
                  <c:v>43374</c:v>
                </c:pt>
                <c:pt idx="238">
                  <c:v>43405</c:v>
                </c:pt>
                <c:pt idx="239">
                  <c:v>43435</c:v>
                </c:pt>
                <c:pt idx="240">
                  <c:v>43466</c:v>
                </c:pt>
                <c:pt idx="241">
                  <c:v>43497</c:v>
                </c:pt>
                <c:pt idx="242">
                  <c:v>43525</c:v>
                </c:pt>
                <c:pt idx="243">
                  <c:v>43556</c:v>
                </c:pt>
                <c:pt idx="244">
                  <c:v>43586</c:v>
                </c:pt>
                <c:pt idx="245">
                  <c:v>43617</c:v>
                </c:pt>
                <c:pt idx="246">
                  <c:v>43647</c:v>
                </c:pt>
                <c:pt idx="247">
                  <c:v>43678</c:v>
                </c:pt>
                <c:pt idx="248">
                  <c:v>43709</c:v>
                </c:pt>
                <c:pt idx="249">
                  <c:v>43739</c:v>
                </c:pt>
                <c:pt idx="250">
                  <c:v>43770</c:v>
                </c:pt>
                <c:pt idx="251">
                  <c:v>43800</c:v>
                </c:pt>
              </c:numCache>
            </c:numRef>
          </c:cat>
          <c:val>
            <c:numRef>
              <c:f>Sheet1!$N$6:$N$257</c:f>
              <c:numCache>
                <c:formatCode>General</c:formatCode>
                <c:ptCount val="252"/>
                <c:pt idx="0">
                  <c:v>16.079999999999998</c:v>
                </c:pt>
                <c:pt idx="1">
                  <c:v>20.440000000000001</c:v>
                </c:pt>
                <c:pt idx="2">
                  <c:v>18.54</c:v>
                </c:pt>
                <c:pt idx="3">
                  <c:v>18.97</c:v>
                </c:pt>
                <c:pt idx="4">
                  <c:v>20.399999999999999</c:v>
                </c:pt>
                <c:pt idx="5">
                  <c:v>20.57</c:v>
                </c:pt>
                <c:pt idx="6">
                  <c:v>17.7</c:v>
                </c:pt>
                <c:pt idx="7">
                  <c:v>14.38</c:v>
                </c:pt>
                <c:pt idx="8">
                  <c:v>16.59</c:v>
                </c:pt>
                <c:pt idx="9">
                  <c:v>14.42</c:v>
                </c:pt>
                <c:pt idx="10">
                  <c:v>16.940000000000001</c:v>
                </c:pt>
                <c:pt idx="11">
                  <c:v>17.3</c:v>
                </c:pt>
                <c:pt idx="12">
                  <c:v>18.05</c:v>
                </c:pt>
                <c:pt idx="13">
                  <c:v>21.84</c:v>
                </c:pt>
                <c:pt idx="14">
                  <c:v>20.55</c:v>
                </c:pt>
                <c:pt idx="15">
                  <c:v>21.18</c:v>
                </c:pt>
                <c:pt idx="16">
                  <c:v>20.48</c:v>
                </c:pt>
                <c:pt idx="17">
                  <c:v>19.2</c:v>
                </c:pt>
                <c:pt idx="18">
                  <c:v>19.04</c:v>
                </c:pt>
                <c:pt idx="19">
                  <c:v>19.46</c:v>
                </c:pt>
                <c:pt idx="20">
                  <c:v>18.13</c:v>
                </c:pt>
                <c:pt idx="21">
                  <c:v>18.760000000000002</c:v>
                </c:pt>
                <c:pt idx="22">
                  <c:v>19.29</c:v>
                </c:pt>
                <c:pt idx="23">
                  <c:v>21.07</c:v>
                </c:pt>
                <c:pt idx="24">
                  <c:v>19.649999999999999</c:v>
                </c:pt>
                <c:pt idx="25">
                  <c:v>19.59</c:v>
                </c:pt>
                <c:pt idx="26">
                  <c:v>23.59</c:v>
                </c:pt>
                <c:pt idx="27">
                  <c:v>21.97</c:v>
                </c:pt>
                <c:pt idx="28">
                  <c:v>21.04</c:v>
                </c:pt>
                <c:pt idx="29">
                  <c:v>19.989999999999998</c:v>
                </c:pt>
                <c:pt idx="30">
                  <c:v>20.96</c:v>
                </c:pt>
                <c:pt idx="31">
                  <c:v>19.14</c:v>
                </c:pt>
                <c:pt idx="32">
                  <c:v>19.75</c:v>
                </c:pt>
                <c:pt idx="33">
                  <c:v>18.46</c:v>
                </c:pt>
                <c:pt idx="34">
                  <c:v>22.07</c:v>
                </c:pt>
                <c:pt idx="35">
                  <c:v>20.66</c:v>
                </c:pt>
                <c:pt idx="36">
                  <c:v>19.43</c:v>
                </c:pt>
                <c:pt idx="37">
                  <c:v>19.78</c:v>
                </c:pt>
                <c:pt idx="38">
                  <c:v>19.86</c:v>
                </c:pt>
                <c:pt idx="39">
                  <c:v>20</c:v>
                </c:pt>
                <c:pt idx="40">
                  <c:v>18.88</c:v>
                </c:pt>
                <c:pt idx="41">
                  <c:v>16.27</c:v>
                </c:pt>
                <c:pt idx="42">
                  <c:v>15.27</c:v>
                </c:pt>
                <c:pt idx="43">
                  <c:v>15.45</c:v>
                </c:pt>
                <c:pt idx="44">
                  <c:v>16.399999999999999</c:v>
                </c:pt>
                <c:pt idx="45">
                  <c:v>17.38</c:v>
                </c:pt>
                <c:pt idx="46">
                  <c:v>17.46</c:v>
                </c:pt>
                <c:pt idx="47">
                  <c:v>15.84</c:v>
                </c:pt>
                <c:pt idx="48">
                  <c:v>15.56</c:v>
                </c:pt>
                <c:pt idx="49">
                  <c:v>16.28</c:v>
                </c:pt>
                <c:pt idx="50">
                  <c:v>16.14</c:v>
                </c:pt>
                <c:pt idx="51">
                  <c:v>16.89</c:v>
                </c:pt>
                <c:pt idx="52">
                  <c:v>14.68</c:v>
                </c:pt>
                <c:pt idx="53">
                  <c:v>19.66</c:v>
                </c:pt>
                <c:pt idx="54">
                  <c:v>18.059999999999999</c:v>
                </c:pt>
                <c:pt idx="55">
                  <c:v>16.47</c:v>
                </c:pt>
                <c:pt idx="56">
                  <c:v>20.13</c:v>
                </c:pt>
                <c:pt idx="57">
                  <c:v>18.78</c:v>
                </c:pt>
                <c:pt idx="58">
                  <c:v>16.600000000000001</c:v>
                </c:pt>
                <c:pt idx="59">
                  <c:v>16.850000000000001</c:v>
                </c:pt>
                <c:pt idx="60">
                  <c:v>19.66</c:v>
                </c:pt>
                <c:pt idx="61">
                  <c:v>19.23</c:v>
                </c:pt>
                <c:pt idx="62">
                  <c:v>17.32</c:v>
                </c:pt>
                <c:pt idx="63">
                  <c:v>17.28</c:v>
                </c:pt>
                <c:pt idx="64">
                  <c:v>20.41</c:v>
                </c:pt>
                <c:pt idx="65">
                  <c:v>18.88</c:v>
                </c:pt>
                <c:pt idx="66">
                  <c:v>19.09</c:v>
                </c:pt>
                <c:pt idx="67">
                  <c:v>23.98</c:v>
                </c:pt>
                <c:pt idx="68">
                  <c:v>19.23</c:v>
                </c:pt>
                <c:pt idx="69">
                  <c:v>22.45</c:v>
                </c:pt>
                <c:pt idx="70">
                  <c:v>23.1</c:v>
                </c:pt>
                <c:pt idx="71">
                  <c:v>18.75</c:v>
                </c:pt>
                <c:pt idx="72">
                  <c:v>18.559999999999999</c:v>
                </c:pt>
                <c:pt idx="73">
                  <c:v>20.34</c:v>
                </c:pt>
                <c:pt idx="74">
                  <c:v>18.5</c:v>
                </c:pt>
                <c:pt idx="75">
                  <c:v>18.39</c:v>
                </c:pt>
                <c:pt idx="76">
                  <c:v>19.73</c:v>
                </c:pt>
                <c:pt idx="77">
                  <c:v>21.57</c:v>
                </c:pt>
                <c:pt idx="78">
                  <c:v>21.2</c:v>
                </c:pt>
                <c:pt idx="79">
                  <c:v>19.8</c:v>
                </c:pt>
                <c:pt idx="80">
                  <c:v>18.23</c:v>
                </c:pt>
                <c:pt idx="81">
                  <c:v>18.149999999999999</c:v>
                </c:pt>
                <c:pt idx="82">
                  <c:v>22.5</c:v>
                </c:pt>
                <c:pt idx="83">
                  <c:v>22.44</c:v>
                </c:pt>
                <c:pt idx="84">
                  <c:v>22.63</c:v>
                </c:pt>
                <c:pt idx="85">
                  <c:v>21.94</c:v>
                </c:pt>
                <c:pt idx="86">
                  <c:v>18.32</c:v>
                </c:pt>
                <c:pt idx="87">
                  <c:v>22.81</c:v>
                </c:pt>
                <c:pt idx="88">
                  <c:v>22.12</c:v>
                </c:pt>
                <c:pt idx="89">
                  <c:v>22.64</c:v>
                </c:pt>
                <c:pt idx="90">
                  <c:v>24.35</c:v>
                </c:pt>
                <c:pt idx="91">
                  <c:v>19.66</c:v>
                </c:pt>
                <c:pt idx="92">
                  <c:v>22.86</c:v>
                </c:pt>
                <c:pt idx="93">
                  <c:v>25.5</c:v>
                </c:pt>
                <c:pt idx="94">
                  <c:v>27.06</c:v>
                </c:pt>
                <c:pt idx="95">
                  <c:v>24.77</c:v>
                </c:pt>
                <c:pt idx="96">
                  <c:v>27.44</c:v>
                </c:pt>
                <c:pt idx="97">
                  <c:v>28.25</c:v>
                </c:pt>
                <c:pt idx="98">
                  <c:v>26.74</c:v>
                </c:pt>
                <c:pt idx="99">
                  <c:v>26.46</c:v>
                </c:pt>
                <c:pt idx="100">
                  <c:v>27.12</c:v>
                </c:pt>
                <c:pt idx="101">
                  <c:v>28.76</c:v>
                </c:pt>
                <c:pt idx="102">
                  <c:v>25.82</c:v>
                </c:pt>
                <c:pt idx="103">
                  <c:v>25.96</c:v>
                </c:pt>
                <c:pt idx="104">
                  <c:v>25.94</c:v>
                </c:pt>
                <c:pt idx="105">
                  <c:v>24.84</c:v>
                </c:pt>
                <c:pt idx="106">
                  <c:v>29.77</c:v>
                </c:pt>
                <c:pt idx="107">
                  <c:v>30.16</c:v>
                </c:pt>
                <c:pt idx="108">
                  <c:v>27.96</c:v>
                </c:pt>
                <c:pt idx="109">
                  <c:v>29.84</c:v>
                </c:pt>
                <c:pt idx="110">
                  <c:v>26.25</c:v>
                </c:pt>
                <c:pt idx="111">
                  <c:v>28.79</c:v>
                </c:pt>
                <c:pt idx="112">
                  <c:v>26.87</c:v>
                </c:pt>
                <c:pt idx="113">
                  <c:v>23.81</c:v>
                </c:pt>
                <c:pt idx="114">
                  <c:v>22.24</c:v>
                </c:pt>
                <c:pt idx="115">
                  <c:v>23.23</c:v>
                </c:pt>
                <c:pt idx="116">
                  <c:v>24.6</c:v>
                </c:pt>
                <c:pt idx="117">
                  <c:v>26.11</c:v>
                </c:pt>
                <c:pt idx="118">
                  <c:v>23.45</c:v>
                </c:pt>
                <c:pt idx="119">
                  <c:v>20.67</c:v>
                </c:pt>
                <c:pt idx="120">
                  <c:v>19.3</c:v>
                </c:pt>
                <c:pt idx="121">
                  <c:v>17.05</c:v>
                </c:pt>
                <c:pt idx="122">
                  <c:v>16.5</c:v>
                </c:pt>
                <c:pt idx="123">
                  <c:v>16.43</c:v>
                </c:pt>
                <c:pt idx="124">
                  <c:v>15</c:v>
                </c:pt>
                <c:pt idx="125">
                  <c:v>16.37</c:v>
                </c:pt>
                <c:pt idx="126">
                  <c:v>14.96</c:v>
                </c:pt>
                <c:pt idx="127">
                  <c:v>15.1</c:v>
                </c:pt>
                <c:pt idx="128">
                  <c:v>15.49</c:v>
                </c:pt>
                <c:pt idx="129">
                  <c:v>15.14</c:v>
                </c:pt>
                <c:pt idx="130">
                  <c:v>16.13</c:v>
                </c:pt>
                <c:pt idx="131">
                  <c:v>15.94</c:v>
                </c:pt>
                <c:pt idx="132">
                  <c:v>15.95</c:v>
                </c:pt>
                <c:pt idx="133">
                  <c:v>17.21</c:v>
                </c:pt>
                <c:pt idx="134">
                  <c:v>17.48</c:v>
                </c:pt>
                <c:pt idx="135">
                  <c:v>15.34</c:v>
                </c:pt>
                <c:pt idx="136">
                  <c:v>16.23</c:v>
                </c:pt>
                <c:pt idx="137">
                  <c:v>17.77</c:v>
                </c:pt>
                <c:pt idx="138">
                  <c:v>17.18</c:v>
                </c:pt>
                <c:pt idx="139">
                  <c:v>17.8</c:v>
                </c:pt>
                <c:pt idx="140">
                  <c:v>18.64</c:v>
                </c:pt>
                <c:pt idx="141">
                  <c:v>19.43</c:v>
                </c:pt>
                <c:pt idx="142">
                  <c:v>21.13</c:v>
                </c:pt>
                <c:pt idx="143">
                  <c:v>21</c:v>
                </c:pt>
                <c:pt idx="144">
                  <c:v>20.55</c:v>
                </c:pt>
                <c:pt idx="145">
                  <c:v>18.75</c:v>
                </c:pt>
                <c:pt idx="146">
                  <c:v>18.899999999999999</c:v>
                </c:pt>
                <c:pt idx="147">
                  <c:v>17.38</c:v>
                </c:pt>
                <c:pt idx="148">
                  <c:v>18.38</c:v>
                </c:pt>
                <c:pt idx="149">
                  <c:v>19.190000000000001</c:v>
                </c:pt>
                <c:pt idx="150">
                  <c:v>18.920000000000002</c:v>
                </c:pt>
                <c:pt idx="151">
                  <c:v>18.52</c:v>
                </c:pt>
                <c:pt idx="152">
                  <c:v>20.54</c:v>
                </c:pt>
                <c:pt idx="153">
                  <c:v>21.84</c:v>
                </c:pt>
                <c:pt idx="154">
                  <c:v>20.54</c:v>
                </c:pt>
                <c:pt idx="155">
                  <c:v>19.27</c:v>
                </c:pt>
                <c:pt idx="156">
                  <c:v>19.22</c:v>
                </c:pt>
                <c:pt idx="157">
                  <c:v>18.32</c:v>
                </c:pt>
                <c:pt idx="158">
                  <c:v>18.36</c:v>
                </c:pt>
                <c:pt idx="159">
                  <c:v>18.670000000000002</c:v>
                </c:pt>
                <c:pt idx="160">
                  <c:v>19.14</c:v>
                </c:pt>
                <c:pt idx="161">
                  <c:v>19.97</c:v>
                </c:pt>
                <c:pt idx="162">
                  <c:v>18.899999999999999</c:v>
                </c:pt>
                <c:pt idx="163">
                  <c:v>18.64</c:v>
                </c:pt>
                <c:pt idx="164">
                  <c:v>17.04</c:v>
                </c:pt>
                <c:pt idx="165">
                  <c:v>14.74</c:v>
                </c:pt>
                <c:pt idx="166">
                  <c:v>14.7</c:v>
                </c:pt>
                <c:pt idx="167">
                  <c:v>15.1</c:v>
                </c:pt>
                <c:pt idx="168">
                  <c:v>14.55</c:v>
                </c:pt>
                <c:pt idx="169">
                  <c:v>14.57</c:v>
                </c:pt>
                <c:pt idx="170">
                  <c:v>14.72</c:v>
                </c:pt>
                <c:pt idx="171">
                  <c:v>14.92</c:v>
                </c:pt>
                <c:pt idx="172">
                  <c:v>15.05</c:v>
                </c:pt>
                <c:pt idx="173">
                  <c:v>14.86</c:v>
                </c:pt>
                <c:pt idx="174">
                  <c:v>15.39</c:v>
                </c:pt>
                <c:pt idx="175">
                  <c:v>15.34</c:v>
                </c:pt>
                <c:pt idx="176">
                  <c:v>15.84</c:v>
                </c:pt>
                <c:pt idx="177">
                  <c:v>15.52</c:v>
                </c:pt>
                <c:pt idx="178">
                  <c:v>16.079999999999998</c:v>
                </c:pt>
                <c:pt idx="179">
                  <c:v>16.07</c:v>
                </c:pt>
                <c:pt idx="180">
                  <c:v>15.51</c:v>
                </c:pt>
                <c:pt idx="181">
                  <c:v>15.21</c:v>
                </c:pt>
                <c:pt idx="182">
                  <c:v>15.62</c:v>
                </c:pt>
                <c:pt idx="183">
                  <c:v>16.34</c:v>
                </c:pt>
                <c:pt idx="184">
                  <c:v>16.7</c:v>
                </c:pt>
                <c:pt idx="185">
                  <c:v>17.420000000000002</c:v>
                </c:pt>
                <c:pt idx="186">
                  <c:v>17.59</c:v>
                </c:pt>
                <c:pt idx="187">
                  <c:v>18.78</c:v>
                </c:pt>
                <c:pt idx="188">
                  <c:v>19.8</c:v>
                </c:pt>
                <c:pt idx="189">
                  <c:v>20.76</c:v>
                </c:pt>
                <c:pt idx="190">
                  <c:v>22.32</c:v>
                </c:pt>
                <c:pt idx="191">
                  <c:v>22.85</c:v>
                </c:pt>
                <c:pt idx="192">
                  <c:v>24.17</c:v>
                </c:pt>
                <c:pt idx="193">
                  <c:v>24.88</c:v>
                </c:pt>
                <c:pt idx="194">
                  <c:v>24.52</c:v>
                </c:pt>
                <c:pt idx="195">
                  <c:v>24.43</c:v>
                </c:pt>
                <c:pt idx="196">
                  <c:v>24.6</c:v>
                </c:pt>
                <c:pt idx="197">
                  <c:v>25.18</c:v>
                </c:pt>
                <c:pt idx="198">
                  <c:v>25.43</c:v>
                </c:pt>
                <c:pt idx="199">
                  <c:v>26.33</c:v>
                </c:pt>
                <c:pt idx="200">
                  <c:v>26.58</c:v>
                </c:pt>
                <c:pt idx="201">
                  <c:v>27.12</c:v>
                </c:pt>
                <c:pt idx="202">
                  <c:v>26.97</c:v>
                </c:pt>
                <c:pt idx="203">
                  <c:v>26.73</c:v>
                </c:pt>
                <c:pt idx="204">
                  <c:v>26.87</c:v>
                </c:pt>
                <c:pt idx="205">
                  <c:v>27.48</c:v>
                </c:pt>
                <c:pt idx="206">
                  <c:v>27.43</c:v>
                </c:pt>
                <c:pt idx="207">
                  <c:v>27.37</c:v>
                </c:pt>
                <c:pt idx="208">
                  <c:v>26.88</c:v>
                </c:pt>
                <c:pt idx="209">
                  <c:v>27.71</c:v>
                </c:pt>
                <c:pt idx="210">
                  <c:v>28.05</c:v>
                </c:pt>
                <c:pt idx="211">
                  <c:v>28.16</c:v>
                </c:pt>
                <c:pt idx="212">
                  <c:v>27.52</c:v>
                </c:pt>
                <c:pt idx="213">
                  <c:v>27.86</c:v>
                </c:pt>
                <c:pt idx="214">
                  <c:v>28.1</c:v>
                </c:pt>
                <c:pt idx="215">
                  <c:v>29.03</c:v>
                </c:pt>
                <c:pt idx="216">
                  <c:v>29.11</c:v>
                </c:pt>
                <c:pt idx="217">
                  <c:v>29.11</c:v>
                </c:pt>
                <c:pt idx="218">
                  <c:v>29.77</c:v>
                </c:pt>
                <c:pt idx="219">
                  <c:v>29.17</c:v>
                </c:pt>
                <c:pt idx="220">
                  <c:v>30.2</c:v>
                </c:pt>
                <c:pt idx="221">
                  <c:v>29.53</c:v>
                </c:pt>
                <c:pt idx="222">
                  <c:v>29.56</c:v>
                </c:pt>
                <c:pt idx="223">
                  <c:v>28.63</c:v>
                </c:pt>
                <c:pt idx="224">
                  <c:v>28.25</c:v>
                </c:pt>
                <c:pt idx="225">
                  <c:v>28.08</c:v>
                </c:pt>
                <c:pt idx="226">
                  <c:v>30.12</c:v>
                </c:pt>
                <c:pt idx="227">
                  <c:v>30.76</c:v>
                </c:pt>
                <c:pt idx="228">
                  <c:v>31.4</c:v>
                </c:pt>
                <c:pt idx="229">
                  <c:v>31.44</c:v>
                </c:pt>
                <c:pt idx="230">
                  <c:v>31.43</c:v>
                </c:pt>
                <c:pt idx="231">
                  <c:v>33.4</c:v>
                </c:pt>
                <c:pt idx="232">
                  <c:v>34.020000000000003</c:v>
                </c:pt>
                <c:pt idx="233">
                  <c:v>35.200000000000003</c:v>
                </c:pt>
                <c:pt idx="234">
                  <c:v>35.03</c:v>
                </c:pt>
                <c:pt idx="235">
                  <c:v>35.43</c:v>
                </c:pt>
                <c:pt idx="236">
                  <c:v>36.25</c:v>
                </c:pt>
                <c:pt idx="237">
                  <c:v>35.229999999999997</c:v>
                </c:pt>
                <c:pt idx="238">
                  <c:v>36.6</c:v>
                </c:pt>
                <c:pt idx="239">
                  <c:v>36.659999999999997</c:v>
                </c:pt>
                <c:pt idx="240">
                  <c:v>36.42</c:v>
                </c:pt>
                <c:pt idx="241">
                  <c:v>37.07</c:v>
                </c:pt>
                <c:pt idx="242">
                  <c:v>37.19</c:v>
                </c:pt>
                <c:pt idx="243">
                  <c:v>36.700000000000003</c:v>
                </c:pt>
                <c:pt idx="244">
                  <c:v>37.69</c:v>
                </c:pt>
                <c:pt idx="245">
                  <c:v>39.57</c:v>
                </c:pt>
                <c:pt idx="246">
                  <c:v>36.770000000000003</c:v>
                </c:pt>
                <c:pt idx="247">
                  <c:v>37.61</c:v>
                </c:pt>
                <c:pt idx="248">
                  <c:v>38.36</c:v>
                </c:pt>
                <c:pt idx="249">
                  <c:v>39.130000000000003</c:v>
                </c:pt>
                <c:pt idx="250">
                  <c:v>39.86</c:v>
                </c:pt>
                <c:pt idx="251">
                  <c:v>39.39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5DA-4ABE-949B-C5F2889285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80119568"/>
        <c:axId val="1280111368"/>
      </c:lineChart>
      <c:lineChart>
        <c:grouping val="standard"/>
        <c:varyColors val="0"/>
        <c:ser>
          <c:idx val="1"/>
          <c:order val="1"/>
          <c:tx>
            <c:strRef>
              <c:f>Sheet1!$O$5</c:f>
              <c:strCache>
                <c:ptCount val="1"/>
                <c:pt idx="0">
                  <c:v>Fryst hgEUR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Sheet1!$M$6:$M$257</c:f>
              <c:numCache>
                <c:formatCode>mmm\-yy</c:formatCode>
                <c:ptCount val="252"/>
                <c:pt idx="0">
                  <c:v>36161</c:v>
                </c:pt>
                <c:pt idx="1">
                  <c:v>36192</c:v>
                </c:pt>
                <c:pt idx="2">
                  <c:v>36220</c:v>
                </c:pt>
                <c:pt idx="3">
                  <c:v>36251</c:v>
                </c:pt>
                <c:pt idx="4">
                  <c:v>36281</c:v>
                </c:pt>
                <c:pt idx="5">
                  <c:v>36312</c:v>
                </c:pt>
                <c:pt idx="6">
                  <c:v>36342</c:v>
                </c:pt>
                <c:pt idx="7">
                  <c:v>36373</c:v>
                </c:pt>
                <c:pt idx="8">
                  <c:v>36404</c:v>
                </c:pt>
                <c:pt idx="9">
                  <c:v>36434</c:v>
                </c:pt>
                <c:pt idx="10">
                  <c:v>36465</c:v>
                </c:pt>
                <c:pt idx="11">
                  <c:v>36495</c:v>
                </c:pt>
                <c:pt idx="12">
                  <c:v>36526</c:v>
                </c:pt>
                <c:pt idx="13">
                  <c:v>36557</c:v>
                </c:pt>
                <c:pt idx="14">
                  <c:v>36586</c:v>
                </c:pt>
                <c:pt idx="15">
                  <c:v>36617</c:v>
                </c:pt>
                <c:pt idx="16">
                  <c:v>36647</c:v>
                </c:pt>
                <c:pt idx="17">
                  <c:v>36678</c:v>
                </c:pt>
                <c:pt idx="18">
                  <c:v>36708</c:v>
                </c:pt>
                <c:pt idx="19">
                  <c:v>36739</c:v>
                </c:pt>
                <c:pt idx="20">
                  <c:v>36770</c:v>
                </c:pt>
                <c:pt idx="21">
                  <c:v>36800</c:v>
                </c:pt>
                <c:pt idx="22">
                  <c:v>36831</c:v>
                </c:pt>
                <c:pt idx="23">
                  <c:v>36861</c:v>
                </c:pt>
                <c:pt idx="24">
                  <c:v>36892</c:v>
                </c:pt>
                <c:pt idx="25">
                  <c:v>36923</c:v>
                </c:pt>
                <c:pt idx="26">
                  <c:v>36951</c:v>
                </c:pt>
                <c:pt idx="27">
                  <c:v>36982</c:v>
                </c:pt>
                <c:pt idx="28">
                  <c:v>37012</c:v>
                </c:pt>
                <c:pt idx="29">
                  <c:v>37043</c:v>
                </c:pt>
                <c:pt idx="30">
                  <c:v>37073</c:v>
                </c:pt>
                <c:pt idx="31">
                  <c:v>37104</c:v>
                </c:pt>
                <c:pt idx="32">
                  <c:v>37135</c:v>
                </c:pt>
                <c:pt idx="33">
                  <c:v>37165</c:v>
                </c:pt>
                <c:pt idx="34">
                  <c:v>37196</c:v>
                </c:pt>
                <c:pt idx="35">
                  <c:v>37226</c:v>
                </c:pt>
                <c:pt idx="36">
                  <c:v>37257</c:v>
                </c:pt>
                <c:pt idx="37">
                  <c:v>37288</c:v>
                </c:pt>
                <c:pt idx="38">
                  <c:v>37316</c:v>
                </c:pt>
                <c:pt idx="39">
                  <c:v>37347</c:v>
                </c:pt>
                <c:pt idx="40">
                  <c:v>37377</c:v>
                </c:pt>
                <c:pt idx="41">
                  <c:v>37408</c:v>
                </c:pt>
                <c:pt idx="42">
                  <c:v>37438</c:v>
                </c:pt>
                <c:pt idx="43">
                  <c:v>37469</c:v>
                </c:pt>
                <c:pt idx="44">
                  <c:v>37500</c:v>
                </c:pt>
                <c:pt idx="45">
                  <c:v>37530</c:v>
                </c:pt>
                <c:pt idx="46">
                  <c:v>37561</c:v>
                </c:pt>
                <c:pt idx="47">
                  <c:v>37591</c:v>
                </c:pt>
                <c:pt idx="48">
                  <c:v>37622</c:v>
                </c:pt>
                <c:pt idx="49">
                  <c:v>37653</c:v>
                </c:pt>
                <c:pt idx="50">
                  <c:v>37681</c:v>
                </c:pt>
                <c:pt idx="51">
                  <c:v>37712</c:v>
                </c:pt>
                <c:pt idx="52">
                  <c:v>37742</c:v>
                </c:pt>
                <c:pt idx="53">
                  <c:v>37773</c:v>
                </c:pt>
                <c:pt idx="54">
                  <c:v>37803</c:v>
                </c:pt>
                <c:pt idx="55">
                  <c:v>37834</c:v>
                </c:pt>
                <c:pt idx="56">
                  <c:v>37865</c:v>
                </c:pt>
                <c:pt idx="57">
                  <c:v>37895</c:v>
                </c:pt>
                <c:pt idx="58">
                  <c:v>37926</c:v>
                </c:pt>
                <c:pt idx="59">
                  <c:v>37956</c:v>
                </c:pt>
                <c:pt idx="60">
                  <c:v>37987</c:v>
                </c:pt>
                <c:pt idx="61">
                  <c:v>38018</c:v>
                </c:pt>
                <c:pt idx="62">
                  <c:v>38047</c:v>
                </c:pt>
                <c:pt idx="63">
                  <c:v>38078</c:v>
                </c:pt>
                <c:pt idx="64">
                  <c:v>38108</c:v>
                </c:pt>
                <c:pt idx="65">
                  <c:v>38139</c:v>
                </c:pt>
                <c:pt idx="66">
                  <c:v>38169</c:v>
                </c:pt>
                <c:pt idx="67">
                  <c:v>38200</c:v>
                </c:pt>
                <c:pt idx="68">
                  <c:v>38231</c:v>
                </c:pt>
                <c:pt idx="69">
                  <c:v>38261</c:v>
                </c:pt>
                <c:pt idx="70">
                  <c:v>38292</c:v>
                </c:pt>
                <c:pt idx="71">
                  <c:v>38322</c:v>
                </c:pt>
                <c:pt idx="72">
                  <c:v>38353</c:v>
                </c:pt>
                <c:pt idx="73">
                  <c:v>38384</c:v>
                </c:pt>
                <c:pt idx="74">
                  <c:v>38412</c:v>
                </c:pt>
                <c:pt idx="75">
                  <c:v>38443</c:v>
                </c:pt>
                <c:pt idx="76">
                  <c:v>38473</c:v>
                </c:pt>
                <c:pt idx="77">
                  <c:v>38504</c:v>
                </c:pt>
                <c:pt idx="78">
                  <c:v>38534</c:v>
                </c:pt>
                <c:pt idx="79">
                  <c:v>38565</c:v>
                </c:pt>
                <c:pt idx="80">
                  <c:v>38596</c:v>
                </c:pt>
                <c:pt idx="81">
                  <c:v>38626</c:v>
                </c:pt>
                <c:pt idx="82">
                  <c:v>38657</c:v>
                </c:pt>
                <c:pt idx="83">
                  <c:v>38687</c:v>
                </c:pt>
                <c:pt idx="84">
                  <c:v>38718</c:v>
                </c:pt>
                <c:pt idx="85">
                  <c:v>38749</c:v>
                </c:pt>
                <c:pt idx="86">
                  <c:v>38777</c:v>
                </c:pt>
                <c:pt idx="87">
                  <c:v>38808</c:v>
                </c:pt>
                <c:pt idx="88">
                  <c:v>38838</c:v>
                </c:pt>
                <c:pt idx="89">
                  <c:v>38869</c:v>
                </c:pt>
                <c:pt idx="90">
                  <c:v>38899</c:v>
                </c:pt>
                <c:pt idx="91">
                  <c:v>38930</c:v>
                </c:pt>
                <c:pt idx="92">
                  <c:v>38961</c:v>
                </c:pt>
                <c:pt idx="93">
                  <c:v>38991</c:v>
                </c:pt>
                <c:pt idx="94">
                  <c:v>39022</c:v>
                </c:pt>
                <c:pt idx="95">
                  <c:v>39052</c:v>
                </c:pt>
                <c:pt idx="96">
                  <c:v>39083</c:v>
                </c:pt>
                <c:pt idx="97">
                  <c:v>39114</c:v>
                </c:pt>
                <c:pt idx="98">
                  <c:v>39142</c:v>
                </c:pt>
                <c:pt idx="99">
                  <c:v>39173</c:v>
                </c:pt>
                <c:pt idx="100">
                  <c:v>39203</c:v>
                </c:pt>
                <c:pt idx="101">
                  <c:v>39234</c:v>
                </c:pt>
                <c:pt idx="102">
                  <c:v>39264</c:v>
                </c:pt>
                <c:pt idx="103">
                  <c:v>39295</c:v>
                </c:pt>
                <c:pt idx="104">
                  <c:v>39326</c:v>
                </c:pt>
                <c:pt idx="105">
                  <c:v>39356</c:v>
                </c:pt>
                <c:pt idx="106">
                  <c:v>39387</c:v>
                </c:pt>
                <c:pt idx="107">
                  <c:v>39417</c:v>
                </c:pt>
                <c:pt idx="108">
                  <c:v>39448</c:v>
                </c:pt>
                <c:pt idx="109">
                  <c:v>39479</c:v>
                </c:pt>
                <c:pt idx="110">
                  <c:v>39508</c:v>
                </c:pt>
                <c:pt idx="111">
                  <c:v>39539</c:v>
                </c:pt>
                <c:pt idx="112">
                  <c:v>39569</c:v>
                </c:pt>
                <c:pt idx="113">
                  <c:v>39600</c:v>
                </c:pt>
                <c:pt idx="114">
                  <c:v>39630</c:v>
                </c:pt>
                <c:pt idx="115">
                  <c:v>39661</c:v>
                </c:pt>
                <c:pt idx="116">
                  <c:v>39692</c:v>
                </c:pt>
                <c:pt idx="117">
                  <c:v>39722</c:v>
                </c:pt>
                <c:pt idx="118">
                  <c:v>39753</c:v>
                </c:pt>
                <c:pt idx="119">
                  <c:v>39783</c:v>
                </c:pt>
                <c:pt idx="120">
                  <c:v>39814</c:v>
                </c:pt>
                <c:pt idx="121">
                  <c:v>39845</c:v>
                </c:pt>
                <c:pt idx="122">
                  <c:v>39873</c:v>
                </c:pt>
                <c:pt idx="123">
                  <c:v>39904</c:v>
                </c:pt>
                <c:pt idx="124">
                  <c:v>39934</c:v>
                </c:pt>
                <c:pt idx="125">
                  <c:v>39965</c:v>
                </c:pt>
                <c:pt idx="126">
                  <c:v>39995</c:v>
                </c:pt>
                <c:pt idx="127">
                  <c:v>40026</c:v>
                </c:pt>
                <c:pt idx="128">
                  <c:v>40057</c:v>
                </c:pt>
                <c:pt idx="129">
                  <c:v>40087</c:v>
                </c:pt>
                <c:pt idx="130">
                  <c:v>40118</c:v>
                </c:pt>
                <c:pt idx="131">
                  <c:v>40148</c:v>
                </c:pt>
                <c:pt idx="132">
                  <c:v>40179</c:v>
                </c:pt>
                <c:pt idx="133">
                  <c:v>40210</c:v>
                </c:pt>
                <c:pt idx="134">
                  <c:v>40238</c:v>
                </c:pt>
                <c:pt idx="135">
                  <c:v>40269</c:v>
                </c:pt>
                <c:pt idx="136">
                  <c:v>40299</c:v>
                </c:pt>
                <c:pt idx="137">
                  <c:v>40330</c:v>
                </c:pt>
                <c:pt idx="138">
                  <c:v>40360</c:v>
                </c:pt>
                <c:pt idx="139">
                  <c:v>40391</c:v>
                </c:pt>
                <c:pt idx="140">
                  <c:v>40422</c:v>
                </c:pt>
                <c:pt idx="141">
                  <c:v>40452</c:v>
                </c:pt>
                <c:pt idx="142">
                  <c:v>40483</c:v>
                </c:pt>
                <c:pt idx="143">
                  <c:v>40513</c:v>
                </c:pt>
                <c:pt idx="144">
                  <c:v>40544</c:v>
                </c:pt>
                <c:pt idx="145">
                  <c:v>40575</c:v>
                </c:pt>
                <c:pt idx="146">
                  <c:v>40603</c:v>
                </c:pt>
                <c:pt idx="147">
                  <c:v>40634</c:v>
                </c:pt>
                <c:pt idx="148">
                  <c:v>40664</c:v>
                </c:pt>
                <c:pt idx="149">
                  <c:v>40695</c:v>
                </c:pt>
                <c:pt idx="150">
                  <c:v>40725</c:v>
                </c:pt>
                <c:pt idx="151">
                  <c:v>40756</c:v>
                </c:pt>
                <c:pt idx="152">
                  <c:v>40787</c:v>
                </c:pt>
                <c:pt idx="153">
                  <c:v>40817</c:v>
                </c:pt>
                <c:pt idx="154">
                  <c:v>40848</c:v>
                </c:pt>
                <c:pt idx="155">
                  <c:v>40878</c:v>
                </c:pt>
                <c:pt idx="156">
                  <c:v>40909</c:v>
                </c:pt>
                <c:pt idx="157">
                  <c:v>40940</c:v>
                </c:pt>
                <c:pt idx="158">
                  <c:v>40969</c:v>
                </c:pt>
                <c:pt idx="159">
                  <c:v>41000</c:v>
                </c:pt>
                <c:pt idx="160">
                  <c:v>41030</c:v>
                </c:pt>
                <c:pt idx="161">
                  <c:v>41061</c:v>
                </c:pt>
                <c:pt idx="162">
                  <c:v>41091</c:v>
                </c:pt>
                <c:pt idx="163">
                  <c:v>41122</c:v>
                </c:pt>
                <c:pt idx="164">
                  <c:v>41153</c:v>
                </c:pt>
                <c:pt idx="165">
                  <c:v>41183</c:v>
                </c:pt>
                <c:pt idx="166">
                  <c:v>41214</c:v>
                </c:pt>
                <c:pt idx="167">
                  <c:v>41244</c:v>
                </c:pt>
                <c:pt idx="168">
                  <c:v>41275</c:v>
                </c:pt>
                <c:pt idx="169">
                  <c:v>41306</c:v>
                </c:pt>
                <c:pt idx="170">
                  <c:v>41334</c:v>
                </c:pt>
                <c:pt idx="171">
                  <c:v>41365</c:v>
                </c:pt>
                <c:pt idx="172">
                  <c:v>41395</c:v>
                </c:pt>
                <c:pt idx="173">
                  <c:v>41426</c:v>
                </c:pt>
                <c:pt idx="174">
                  <c:v>41456</c:v>
                </c:pt>
                <c:pt idx="175">
                  <c:v>41487</c:v>
                </c:pt>
                <c:pt idx="176">
                  <c:v>41518</c:v>
                </c:pt>
                <c:pt idx="177">
                  <c:v>41548</c:v>
                </c:pt>
                <c:pt idx="178">
                  <c:v>41579</c:v>
                </c:pt>
                <c:pt idx="179">
                  <c:v>41609</c:v>
                </c:pt>
                <c:pt idx="180">
                  <c:v>41640</c:v>
                </c:pt>
                <c:pt idx="181">
                  <c:v>41671</c:v>
                </c:pt>
                <c:pt idx="182">
                  <c:v>41699</c:v>
                </c:pt>
                <c:pt idx="183">
                  <c:v>41730</c:v>
                </c:pt>
                <c:pt idx="184">
                  <c:v>41760</c:v>
                </c:pt>
                <c:pt idx="185">
                  <c:v>41791</c:v>
                </c:pt>
                <c:pt idx="186">
                  <c:v>41821</c:v>
                </c:pt>
                <c:pt idx="187">
                  <c:v>41852</c:v>
                </c:pt>
                <c:pt idx="188">
                  <c:v>41883</c:v>
                </c:pt>
                <c:pt idx="189">
                  <c:v>41913</c:v>
                </c:pt>
                <c:pt idx="190">
                  <c:v>41944</c:v>
                </c:pt>
                <c:pt idx="191">
                  <c:v>41974</c:v>
                </c:pt>
                <c:pt idx="192">
                  <c:v>42005</c:v>
                </c:pt>
                <c:pt idx="193">
                  <c:v>42036</c:v>
                </c:pt>
                <c:pt idx="194">
                  <c:v>42064</c:v>
                </c:pt>
                <c:pt idx="195">
                  <c:v>42095</c:v>
                </c:pt>
                <c:pt idx="196">
                  <c:v>42125</c:v>
                </c:pt>
                <c:pt idx="197">
                  <c:v>42156</c:v>
                </c:pt>
                <c:pt idx="198">
                  <c:v>42186</c:v>
                </c:pt>
                <c:pt idx="199">
                  <c:v>42217</c:v>
                </c:pt>
                <c:pt idx="200">
                  <c:v>42248</c:v>
                </c:pt>
                <c:pt idx="201">
                  <c:v>42278</c:v>
                </c:pt>
                <c:pt idx="202">
                  <c:v>42309</c:v>
                </c:pt>
                <c:pt idx="203">
                  <c:v>42339</c:v>
                </c:pt>
                <c:pt idx="204">
                  <c:v>42370</c:v>
                </c:pt>
                <c:pt idx="205">
                  <c:v>42401</c:v>
                </c:pt>
                <c:pt idx="206">
                  <c:v>42430</c:v>
                </c:pt>
                <c:pt idx="207">
                  <c:v>42461</c:v>
                </c:pt>
                <c:pt idx="208">
                  <c:v>42491</c:v>
                </c:pt>
                <c:pt idx="209">
                  <c:v>42522</c:v>
                </c:pt>
                <c:pt idx="210">
                  <c:v>42552</c:v>
                </c:pt>
                <c:pt idx="211">
                  <c:v>42583</c:v>
                </c:pt>
                <c:pt idx="212">
                  <c:v>42614</c:v>
                </c:pt>
                <c:pt idx="213">
                  <c:v>42644</c:v>
                </c:pt>
                <c:pt idx="214">
                  <c:v>42675</c:v>
                </c:pt>
                <c:pt idx="215">
                  <c:v>42705</c:v>
                </c:pt>
                <c:pt idx="216">
                  <c:v>42736</c:v>
                </c:pt>
                <c:pt idx="217">
                  <c:v>42767</c:v>
                </c:pt>
                <c:pt idx="218">
                  <c:v>42795</c:v>
                </c:pt>
                <c:pt idx="219">
                  <c:v>42826</c:v>
                </c:pt>
                <c:pt idx="220">
                  <c:v>42856</c:v>
                </c:pt>
                <c:pt idx="221">
                  <c:v>42887</c:v>
                </c:pt>
                <c:pt idx="222">
                  <c:v>42917</c:v>
                </c:pt>
                <c:pt idx="223">
                  <c:v>42948</c:v>
                </c:pt>
                <c:pt idx="224">
                  <c:v>42979</c:v>
                </c:pt>
                <c:pt idx="225">
                  <c:v>43009</c:v>
                </c:pt>
                <c:pt idx="226">
                  <c:v>43040</c:v>
                </c:pt>
                <c:pt idx="227">
                  <c:v>43070</c:v>
                </c:pt>
                <c:pt idx="228">
                  <c:v>43101</c:v>
                </c:pt>
                <c:pt idx="229">
                  <c:v>43132</c:v>
                </c:pt>
                <c:pt idx="230">
                  <c:v>43160</c:v>
                </c:pt>
                <c:pt idx="231">
                  <c:v>43191</c:v>
                </c:pt>
                <c:pt idx="232">
                  <c:v>43221</c:v>
                </c:pt>
                <c:pt idx="233">
                  <c:v>43252</c:v>
                </c:pt>
                <c:pt idx="234">
                  <c:v>43282</c:v>
                </c:pt>
                <c:pt idx="235">
                  <c:v>43313</c:v>
                </c:pt>
                <c:pt idx="236">
                  <c:v>43344</c:v>
                </c:pt>
                <c:pt idx="237">
                  <c:v>43374</c:v>
                </c:pt>
                <c:pt idx="238">
                  <c:v>43405</c:v>
                </c:pt>
                <c:pt idx="239">
                  <c:v>43435</c:v>
                </c:pt>
                <c:pt idx="240">
                  <c:v>43466</c:v>
                </c:pt>
                <c:pt idx="241">
                  <c:v>43497</c:v>
                </c:pt>
                <c:pt idx="242">
                  <c:v>43525</c:v>
                </c:pt>
                <c:pt idx="243">
                  <c:v>43556</c:v>
                </c:pt>
                <c:pt idx="244">
                  <c:v>43586</c:v>
                </c:pt>
                <c:pt idx="245">
                  <c:v>43617</c:v>
                </c:pt>
                <c:pt idx="246">
                  <c:v>43647</c:v>
                </c:pt>
                <c:pt idx="247">
                  <c:v>43678</c:v>
                </c:pt>
                <c:pt idx="248">
                  <c:v>43709</c:v>
                </c:pt>
                <c:pt idx="249">
                  <c:v>43739</c:v>
                </c:pt>
                <c:pt idx="250">
                  <c:v>43770</c:v>
                </c:pt>
                <c:pt idx="251">
                  <c:v>43800</c:v>
                </c:pt>
              </c:numCache>
            </c:numRef>
          </c:cat>
          <c:val>
            <c:numRef>
              <c:f>Sheet1!$O$6:$O$257</c:f>
              <c:numCache>
                <c:formatCode>General</c:formatCode>
                <c:ptCount val="252"/>
                <c:pt idx="0">
                  <c:v>1.8587016830035139</c:v>
                </c:pt>
                <c:pt idx="1">
                  <c:v>2.3630877371469534</c:v>
                </c:pt>
                <c:pt idx="2">
                  <c:v>2.1795354086334995</c:v>
                </c:pt>
                <c:pt idx="3">
                  <c:v>2.2816386423227732</c:v>
                </c:pt>
                <c:pt idx="4">
                  <c:v>2.4765997741923735</c:v>
                </c:pt>
                <c:pt idx="5">
                  <c:v>2.5186418679825153</c:v>
                </c:pt>
                <c:pt idx="6">
                  <c:v>2.1635232425957387</c:v>
                </c:pt>
                <c:pt idx="7">
                  <c:v>1.7408779448439506</c:v>
                </c:pt>
                <c:pt idx="8">
                  <c:v>2.0165309347271179</c:v>
                </c:pt>
                <c:pt idx="9">
                  <c:v>1.7397599083066897</c:v>
                </c:pt>
                <c:pt idx="10">
                  <c:v>2.0681992992051965</c:v>
                </c:pt>
                <c:pt idx="11">
                  <c:v>2.1366465764252545</c:v>
                </c:pt>
                <c:pt idx="12">
                  <c:v>2.2224958443637264</c:v>
                </c:pt>
                <c:pt idx="13">
                  <c:v>2.6965959180649701</c:v>
                </c:pt>
                <c:pt idx="14">
                  <c:v>2.5335963506349399</c:v>
                </c:pt>
                <c:pt idx="15">
                  <c:v>2.5975618729917338</c:v>
                </c:pt>
                <c:pt idx="16">
                  <c:v>2.4971041882582456</c:v>
                </c:pt>
                <c:pt idx="17">
                  <c:v>2.3293903548680617</c:v>
                </c:pt>
                <c:pt idx="18">
                  <c:v>2.3286816775314017</c:v>
                </c:pt>
                <c:pt idx="19">
                  <c:v>2.4036858162773749</c:v>
                </c:pt>
                <c:pt idx="20">
                  <c:v>2.2587396905289912</c:v>
                </c:pt>
                <c:pt idx="21">
                  <c:v>2.3440623750499805</c:v>
                </c:pt>
                <c:pt idx="22">
                  <c:v>2.4127579737335831</c:v>
                </c:pt>
                <c:pt idx="23">
                  <c:v>2.5905525364546191</c:v>
                </c:pt>
                <c:pt idx="24">
                  <c:v>2.3860117782769716</c:v>
                </c:pt>
                <c:pt idx="25">
                  <c:v>2.3853881278538811</c:v>
                </c:pt>
                <c:pt idx="26">
                  <c:v>2.8909313725490193</c:v>
                </c:pt>
                <c:pt idx="27">
                  <c:v>2.7062316002118671</c:v>
                </c:pt>
                <c:pt idx="28">
                  <c:v>2.6315789473684212</c:v>
                </c:pt>
                <c:pt idx="29">
                  <c:v>2.5195996874133453</c:v>
                </c:pt>
                <c:pt idx="30">
                  <c:v>2.629400105376722</c:v>
                </c:pt>
                <c:pt idx="31">
                  <c:v>2.3761048763531636</c:v>
                </c:pt>
                <c:pt idx="32">
                  <c:v>2.4692129774332687</c:v>
                </c:pt>
                <c:pt idx="33">
                  <c:v>2.3083656371139178</c:v>
                </c:pt>
                <c:pt idx="34">
                  <c:v>2.7857719882863781</c:v>
                </c:pt>
                <c:pt idx="35">
                  <c:v>2.5850850850850851</c:v>
                </c:pt>
                <c:pt idx="36">
                  <c:v>2.4530350469649531</c:v>
                </c:pt>
                <c:pt idx="37">
                  <c:v>2.5406856511630895</c:v>
                </c:pt>
                <c:pt idx="38">
                  <c:v>2.5728388024510629</c:v>
                </c:pt>
                <c:pt idx="39">
                  <c:v>2.6239487805198043</c:v>
                </c:pt>
                <c:pt idx="40">
                  <c:v>2.5124090116704592</c:v>
                </c:pt>
                <c:pt idx="41">
                  <c:v>2.1972234226447709</c:v>
                </c:pt>
                <c:pt idx="42">
                  <c:v>2.0621201890614449</c:v>
                </c:pt>
                <c:pt idx="43">
                  <c:v>2.079855688977438</c:v>
                </c:pt>
                <c:pt idx="44">
                  <c:v>2.2276857876363434</c:v>
                </c:pt>
                <c:pt idx="45">
                  <c:v>2.3676861249233703</c:v>
                </c:pt>
                <c:pt idx="46">
                  <c:v>2.3855717994261512</c:v>
                </c:pt>
                <c:pt idx="47">
                  <c:v>2.1712609488300685</c:v>
                </c:pt>
                <c:pt idx="48">
                  <c:v>2.1219725070914248</c:v>
                </c:pt>
                <c:pt idx="49">
                  <c:v>2.1580349686501679</c:v>
                </c:pt>
                <c:pt idx="50">
                  <c:v>2.0573613766730401</c:v>
                </c:pt>
                <c:pt idx="51">
                  <c:v>2.156647428367128</c:v>
                </c:pt>
                <c:pt idx="52">
                  <c:v>1.86505062824764</c:v>
                </c:pt>
                <c:pt idx="53">
                  <c:v>2.4086643306951556</c:v>
                </c:pt>
                <c:pt idx="54">
                  <c:v>2.1787123158770942</c:v>
                </c:pt>
                <c:pt idx="55">
                  <c:v>1.9949611182441431</c:v>
                </c:pt>
                <c:pt idx="56">
                  <c:v>2.4563158922295978</c:v>
                </c:pt>
                <c:pt idx="57">
                  <c:v>2.2825056515715016</c:v>
                </c:pt>
                <c:pt idx="58">
                  <c:v>2.0251558516024355</c:v>
                </c:pt>
                <c:pt idx="59">
                  <c:v>2.0445555366806611</c:v>
                </c:pt>
                <c:pt idx="60">
                  <c:v>2.2880418970032008</c:v>
                </c:pt>
                <c:pt idx="61">
                  <c:v>2.1914280179143257</c:v>
                </c:pt>
                <c:pt idx="62">
                  <c:v>2.0279368201669654</c:v>
                </c:pt>
                <c:pt idx="63">
                  <c:v>2.0834840483252552</c:v>
                </c:pt>
                <c:pt idx="64">
                  <c:v>2.4888422798331828</c:v>
                </c:pt>
                <c:pt idx="65">
                  <c:v>2.278652119339577</c:v>
                </c:pt>
                <c:pt idx="66">
                  <c:v>2.2524807966867648</c:v>
                </c:pt>
                <c:pt idx="67">
                  <c:v>2.8782332113064872</c:v>
                </c:pt>
                <c:pt idx="68">
                  <c:v>2.3001291804219894</c:v>
                </c:pt>
                <c:pt idx="69">
                  <c:v>2.7262018968050614</c:v>
                </c:pt>
                <c:pt idx="70">
                  <c:v>2.8374195450302171</c:v>
                </c:pt>
                <c:pt idx="71">
                  <c:v>2.2815492632116912</c:v>
                </c:pt>
                <c:pt idx="72">
                  <c:v>2.2599695585996953</c:v>
                </c:pt>
                <c:pt idx="73">
                  <c:v>2.4447409223668553</c:v>
                </c:pt>
                <c:pt idx="74">
                  <c:v>2.2596523799636015</c:v>
                </c:pt>
                <c:pt idx="75">
                  <c:v>2.2491836160610545</c:v>
                </c:pt>
                <c:pt idx="76">
                  <c:v>2.4426479145258937</c:v>
                </c:pt>
                <c:pt idx="77">
                  <c:v>2.7327319718238483</c:v>
                </c:pt>
                <c:pt idx="78">
                  <c:v>2.6767676767676769</c:v>
                </c:pt>
                <c:pt idx="79">
                  <c:v>2.5011052864270829</c:v>
                </c:pt>
                <c:pt idx="80">
                  <c:v>2.3345755375414603</c:v>
                </c:pt>
                <c:pt idx="81">
                  <c:v>2.3166171008462353</c:v>
                </c:pt>
                <c:pt idx="82">
                  <c:v>2.8737467271217829</c:v>
                </c:pt>
                <c:pt idx="83">
                  <c:v>2.8142518529666281</c:v>
                </c:pt>
                <c:pt idx="84">
                  <c:v>2.8158674066147373</c:v>
                </c:pt>
                <c:pt idx="85">
                  <c:v>2.7223207970915588</c:v>
                </c:pt>
                <c:pt idx="86">
                  <c:v>2.2964587903478533</c:v>
                </c:pt>
                <c:pt idx="87">
                  <c:v>2.9089193256306269</c:v>
                </c:pt>
                <c:pt idx="88">
                  <c:v>2.837061358506054</c:v>
                </c:pt>
                <c:pt idx="89">
                  <c:v>2.8802605465370719</c:v>
                </c:pt>
                <c:pt idx="90">
                  <c:v>3.0672914619706249</c:v>
                </c:pt>
                <c:pt idx="91">
                  <c:v>2.45995995995996</c:v>
                </c:pt>
                <c:pt idx="92">
                  <c:v>2.7684929516058716</c:v>
                </c:pt>
                <c:pt idx="93">
                  <c:v>3.0371605526441159</c:v>
                </c:pt>
                <c:pt idx="94">
                  <c:v>3.2821483152608977</c:v>
                </c:pt>
                <c:pt idx="95">
                  <c:v>3.0364695065890284</c:v>
                </c:pt>
                <c:pt idx="96">
                  <c:v>3.3148103406619955</c:v>
                </c:pt>
                <c:pt idx="97">
                  <c:v>3.493001632128196</c:v>
                </c:pt>
                <c:pt idx="98">
                  <c:v>3.2874354561101544</c:v>
                </c:pt>
                <c:pt idx="99">
                  <c:v>3.2589417676618391</c:v>
                </c:pt>
                <c:pt idx="100">
                  <c:v>3.3316953316953315</c:v>
                </c:pt>
                <c:pt idx="101">
                  <c:v>3.5686809777888082</c:v>
                </c:pt>
                <c:pt idx="102">
                  <c:v>3.2527084908037289</c:v>
                </c:pt>
                <c:pt idx="103">
                  <c:v>3.2557847871072934</c:v>
                </c:pt>
                <c:pt idx="104">
                  <c:v>3.3126452634536312</c:v>
                </c:pt>
                <c:pt idx="105">
                  <c:v>3.2275249145693383</c:v>
                </c:pt>
                <c:pt idx="106">
                  <c:v>3.7437593531105771</c:v>
                </c:pt>
                <c:pt idx="107">
                  <c:v>3.7638836890053664</c:v>
                </c:pt>
                <c:pt idx="108">
                  <c:v>3.5140637960938093</c:v>
                </c:pt>
                <c:pt idx="109">
                  <c:v>3.7544036235530949</c:v>
                </c:pt>
                <c:pt idx="110">
                  <c:v>3.296537693553856</c:v>
                </c:pt>
                <c:pt idx="111">
                  <c:v>3.6155169599015431</c:v>
                </c:pt>
                <c:pt idx="112">
                  <c:v>3.4159674548690568</c:v>
                </c:pt>
                <c:pt idx="113">
                  <c:v>2.9794156291059246</c:v>
                </c:pt>
                <c:pt idx="114">
                  <c:v>2.7631791469429845</c:v>
                </c:pt>
                <c:pt idx="115">
                  <c:v>2.9138391681196145</c:v>
                </c:pt>
                <c:pt idx="116">
                  <c:v>3.0159625334085285</c:v>
                </c:pt>
                <c:pt idx="117">
                  <c:v>3.0385904478167767</c:v>
                </c:pt>
                <c:pt idx="118">
                  <c:v>2.6619293027902011</c:v>
                </c:pt>
                <c:pt idx="119">
                  <c:v>2.1980242239921735</c:v>
                </c:pt>
                <c:pt idx="120">
                  <c:v>2.0940931383186494</c:v>
                </c:pt>
                <c:pt idx="121">
                  <c:v>1.9410733395569117</c:v>
                </c:pt>
                <c:pt idx="122">
                  <c:v>1.8667692446938497</c:v>
                </c:pt>
                <c:pt idx="123">
                  <c:v>1.8698076704222144</c:v>
                </c:pt>
                <c:pt idx="124">
                  <c:v>1.7060964513193813</c:v>
                </c:pt>
                <c:pt idx="125">
                  <c:v>1.830072666294019</c:v>
                </c:pt>
                <c:pt idx="126">
                  <c:v>1.6716204438286366</c:v>
                </c:pt>
                <c:pt idx="127">
                  <c:v>1.7436086926398928</c:v>
                </c:pt>
                <c:pt idx="128">
                  <c:v>1.8019170815690291</c:v>
                </c:pt>
                <c:pt idx="129">
                  <c:v>1.8110914397818076</c:v>
                </c:pt>
                <c:pt idx="130">
                  <c:v>1.916974674066767</c:v>
                </c:pt>
                <c:pt idx="131">
                  <c:v>1.8952049175455075</c:v>
                </c:pt>
                <c:pt idx="132">
                  <c:v>1.9494726034931615</c:v>
                </c:pt>
                <c:pt idx="133">
                  <c:v>2.1254523224364283</c:v>
                </c:pt>
                <c:pt idx="134">
                  <c:v>2.1749950228946848</c:v>
                </c:pt>
                <c:pt idx="135">
                  <c:v>1.9349630414490777</c:v>
                </c:pt>
                <c:pt idx="136">
                  <c:v>2.0551587904573774</c:v>
                </c:pt>
                <c:pt idx="137">
                  <c:v>2.2476031468973714</c:v>
                </c:pt>
                <c:pt idx="138">
                  <c:v>2.1421179287041312</c:v>
                </c:pt>
                <c:pt idx="139">
                  <c:v>2.2439331862590608</c:v>
                </c:pt>
                <c:pt idx="140">
                  <c:v>2.3548435999797865</c:v>
                </c:pt>
                <c:pt idx="141">
                  <c:v>2.3955122672913327</c:v>
                </c:pt>
                <c:pt idx="142">
                  <c:v>2.5938155972650159</c:v>
                </c:pt>
                <c:pt idx="143">
                  <c:v>2.6562104730584366</c:v>
                </c:pt>
                <c:pt idx="144">
                  <c:v>2.6279108428496532</c:v>
                </c:pt>
                <c:pt idx="145">
                  <c:v>2.3975142572181163</c:v>
                </c:pt>
                <c:pt idx="146">
                  <c:v>2.4139472507822974</c:v>
                </c:pt>
                <c:pt idx="147">
                  <c:v>2.2262357657969232</c:v>
                </c:pt>
                <c:pt idx="148">
                  <c:v>2.3463031045751634</c:v>
                </c:pt>
                <c:pt idx="149">
                  <c:v>2.4502042900919307</c:v>
                </c:pt>
                <c:pt idx="150">
                  <c:v>2.4309704608821909</c:v>
                </c:pt>
                <c:pt idx="151">
                  <c:v>2.3779563955727898</c:v>
                </c:pt>
                <c:pt idx="152">
                  <c:v>2.6591406341027661</c:v>
                </c:pt>
                <c:pt idx="153">
                  <c:v>2.8190102485995303</c:v>
                </c:pt>
                <c:pt idx="154">
                  <c:v>2.6377972979914723</c:v>
                </c:pt>
                <c:pt idx="155">
                  <c:v>2.4880246865760287</c:v>
                </c:pt>
                <c:pt idx="156">
                  <c:v>2.5041692724619553</c:v>
                </c:pt>
                <c:pt idx="157">
                  <c:v>2.4257832154868781</c:v>
                </c:pt>
                <c:pt idx="158">
                  <c:v>2.4377614021111329</c:v>
                </c:pt>
                <c:pt idx="159">
                  <c:v>2.4663795608866814</c:v>
                </c:pt>
                <c:pt idx="160">
                  <c:v>2.5296380000792991</c:v>
                </c:pt>
                <c:pt idx="161">
                  <c:v>2.6485059879842443</c:v>
                </c:pt>
                <c:pt idx="162">
                  <c:v>2.5342254522050438</c:v>
                </c:pt>
                <c:pt idx="163">
                  <c:v>2.5450920957413401</c:v>
                </c:pt>
                <c:pt idx="164">
                  <c:v>2.3044154439110147</c:v>
                </c:pt>
                <c:pt idx="165">
                  <c:v>1.9898482639451374</c:v>
                </c:pt>
                <c:pt idx="166">
                  <c:v>2.0035163756797645</c:v>
                </c:pt>
                <c:pt idx="167">
                  <c:v>2.0547292792118546</c:v>
                </c:pt>
                <c:pt idx="168">
                  <c:v>1.9709838663794854</c:v>
                </c:pt>
                <c:pt idx="169">
                  <c:v>1.9627653842008839</c:v>
                </c:pt>
                <c:pt idx="170">
                  <c:v>1.9665735928711707</c:v>
                </c:pt>
                <c:pt idx="171">
                  <c:v>1.9776257886644397</c:v>
                </c:pt>
                <c:pt idx="172">
                  <c:v>1.9900037023324695</c:v>
                </c:pt>
                <c:pt idx="173">
                  <c:v>1.9200454815618782</c:v>
                </c:pt>
                <c:pt idx="174">
                  <c:v>1.9521290764488755</c:v>
                </c:pt>
                <c:pt idx="175">
                  <c:v>1.9323306376439171</c:v>
                </c:pt>
                <c:pt idx="176">
                  <c:v>1.986829727187206</c:v>
                </c:pt>
                <c:pt idx="177">
                  <c:v>1.9111417594325684</c:v>
                </c:pt>
                <c:pt idx="178">
                  <c:v>1.9596612028517455</c:v>
                </c:pt>
                <c:pt idx="179">
                  <c:v>1.9120026651437274</c:v>
                </c:pt>
                <c:pt idx="180">
                  <c:v>1.8480346014989217</c:v>
                </c:pt>
                <c:pt idx="181">
                  <c:v>1.8202053565017593</c:v>
                </c:pt>
                <c:pt idx="182">
                  <c:v>1.8840614672038212</c:v>
                </c:pt>
                <c:pt idx="183">
                  <c:v>1.9809902526550602</c:v>
                </c:pt>
                <c:pt idx="184">
                  <c:v>2.0482504016778482</c:v>
                </c:pt>
                <c:pt idx="185">
                  <c:v>2.1190409575826874</c:v>
                </c:pt>
                <c:pt idx="186">
                  <c:v>2.097043395326657</c:v>
                </c:pt>
                <c:pt idx="187">
                  <c:v>2.2757567678921986</c:v>
                </c:pt>
                <c:pt idx="188">
                  <c:v>2.4205970806132178</c:v>
                </c:pt>
                <c:pt idx="189">
                  <c:v>2.497113163972287</c:v>
                </c:pt>
                <c:pt idx="190">
                  <c:v>2.6286037309214247</c:v>
                </c:pt>
                <c:pt idx="191">
                  <c:v>2.5469826337026555</c:v>
                </c:pt>
                <c:pt idx="192">
                  <c:v>2.7060008956560679</c:v>
                </c:pt>
                <c:pt idx="193">
                  <c:v>2.8867127674386222</c:v>
                </c:pt>
                <c:pt idx="194">
                  <c:v>2.8368466112872248</c:v>
                </c:pt>
                <c:pt idx="195">
                  <c:v>2.8745234621358313</c:v>
                </c:pt>
                <c:pt idx="196">
                  <c:v>2.9250196190340305</c:v>
                </c:pt>
                <c:pt idx="197">
                  <c:v>2.8760708166761848</c:v>
                </c:pt>
                <c:pt idx="198">
                  <c:v>2.8458878431460319</c:v>
                </c:pt>
                <c:pt idx="199">
                  <c:v>2.8677231389206557</c:v>
                </c:pt>
                <c:pt idx="200">
                  <c:v>2.8557614826752618</c:v>
                </c:pt>
                <c:pt idx="201">
                  <c:v>2.9195194419325672</c:v>
                </c:pt>
                <c:pt idx="202">
                  <c:v>2.9134079419262844</c:v>
                </c:pt>
                <c:pt idx="203">
                  <c:v>2.8248050218755942</c:v>
                </c:pt>
                <c:pt idx="204">
                  <c:v>2.8019061721185832</c:v>
                </c:pt>
                <c:pt idx="205">
                  <c:v>2.8736353369306062</c:v>
                </c:pt>
                <c:pt idx="206">
                  <c:v>2.9104683487893386</c:v>
                </c:pt>
                <c:pt idx="207">
                  <c:v>2.9359392431133613</c:v>
                </c:pt>
                <c:pt idx="208">
                  <c:v>2.8872490574549667</c:v>
                </c:pt>
                <c:pt idx="209">
                  <c:v>2.9706897660756022</c:v>
                </c:pt>
                <c:pt idx="210">
                  <c:v>2.9939161063080375</c:v>
                </c:pt>
                <c:pt idx="211">
                  <c:v>3.0269805439105664</c:v>
                </c:pt>
                <c:pt idx="212">
                  <c:v>2.9922475562949189</c:v>
                </c:pt>
                <c:pt idx="213">
                  <c:v>3.0952460309524605</c:v>
                </c:pt>
                <c:pt idx="214">
                  <c:v>3.0944750955322826</c:v>
                </c:pt>
                <c:pt idx="215">
                  <c:v>3.2165492177458672</c:v>
                </c:pt>
                <c:pt idx="216">
                  <c:v>3.2348038670963439</c:v>
                </c:pt>
                <c:pt idx="217">
                  <c:v>3.2854418021963134</c:v>
                </c:pt>
                <c:pt idx="218">
                  <c:v>3.27434309660247</c:v>
                </c:pt>
                <c:pt idx="219">
                  <c:v>3.1689643559408576</c:v>
                </c:pt>
                <c:pt idx="220">
                  <c:v>3.2110579479000534</c:v>
                </c:pt>
                <c:pt idx="221">
                  <c:v>3.1085192163963073</c:v>
                </c:pt>
                <c:pt idx="222">
                  <c:v>3.1450823509384178</c:v>
                </c:pt>
                <c:pt idx="223">
                  <c:v>3.0718554521947188</c:v>
                </c:pt>
                <c:pt idx="224">
                  <c:v>3.0286786384347359</c:v>
                </c:pt>
                <c:pt idx="225">
                  <c:v>2.9879969353877582</c:v>
                </c:pt>
                <c:pt idx="226">
                  <c:v>3.134822339251889</c:v>
                </c:pt>
                <c:pt idx="227">
                  <c:v>3.1256350851522172</c:v>
                </c:pt>
                <c:pt idx="228">
                  <c:v>3.2551003483164704</c:v>
                </c:pt>
                <c:pt idx="229">
                  <c:v>3.2508892381503847</c:v>
                </c:pt>
                <c:pt idx="230">
                  <c:v>3.2807590734961014</c:v>
                </c:pt>
                <c:pt idx="231">
                  <c:v>3.4718612918650336</c:v>
                </c:pt>
                <c:pt idx="232">
                  <c:v>3.5558249890252323</c:v>
                </c:pt>
                <c:pt idx="233">
                  <c:v>3.7151964199016319</c:v>
                </c:pt>
                <c:pt idx="234">
                  <c:v>3.6883390365885758</c:v>
                </c:pt>
                <c:pt idx="235">
                  <c:v>3.6844458772267346</c:v>
                </c:pt>
                <c:pt idx="236">
                  <c:v>3.7679954264331377</c:v>
                </c:pt>
                <c:pt idx="237">
                  <c:v>3.7162447257383961</c:v>
                </c:pt>
                <c:pt idx="238">
                  <c:v>3.8006230529595015</c:v>
                </c:pt>
                <c:pt idx="239">
                  <c:v>3.7428787290956236</c:v>
                </c:pt>
                <c:pt idx="240">
                  <c:v>3.7315573770491808</c:v>
                </c:pt>
                <c:pt idx="241">
                  <c:v>3.8042362792988791</c:v>
                </c:pt>
                <c:pt idx="242">
                  <c:v>3.8268797398668464</c:v>
                </c:pt>
                <c:pt idx="243">
                  <c:v>3.8131058630398869</c:v>
                </c:pt>
                <c:pt idx="244">
                  <c:v>3.8540590839835165</c:v>
                </c:pt>
                <c:pt idx="245">
                  <c:v>4.060668876414872</c:v>
                </c:pt>
                <c:pt idx="246">
                  <c:v>3.8069305393065322</c:v>
                </c:pt>
                <c:pt idx="247">
                  <c:v>3.7707662846773142</c:v>
                </c:pt>
                <c:pt idx="248">
                  <c:v>3.8668185437940386</c:v>
                </c:pt>
                <c:pt idx="249">
                  <c:v>3.8679385162852769</c:v>
                </c:pt>
                <c:pt idx="250">
                  <c:v>3.9431380889728644</c:v>
                </c:pt>
                <c:pt idx="251">
                  <c:v>3.9194809846962131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DA-4ABE-949B-C5F2889285C8}"/>
            </c:ext>
          </c:extLst>
        </c:ser>
        <c:ser>
          <c:idx val="2"/>
          <c:order val="2"/>
          <c:tx>
            <c:strRef>
              <c:f>Sheet1!$P$5</c:f>
              <c:strCache>
                <c:ptCount val="1"/>
                <c:pt idx="0">
                  <c:v>PRISER I JANUAR 2008-VERDI EUR</c:v>
                </c:pt>
              </c:strCache>
            </c:strRef>
          </c:tx>
          <c:spPr>
            <a:ln w="28575" cap="rnd">
              <a:solidFill>
                <a:schemeClr val="accent2"/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Sheet1!$M$6:$M$257</c:f>
              <c:numCache>
                <c:formatCode>mmm\-yy</c:formatCode>
                <c:ptCount val="252"/>
                <c:pt idx="0">
                  <c:v>36161</c:v>
                </c:pt>
                <c:pt idx="1">
                  <c:v>36192</c:v>
                </c:pt>
                <c:pt idx="2">
                  <c:v>36220</c:v>
                </c:pt>
                <c:pt idx="3">
                  <c:v>36251</c:v>
                </c:pt>
                <c:pt idx="4">
                  <c:v>36281</c:v>
                </c:pt>
                <c:pt idx="5">
                  <c:v>36312</c:v>
                </c:pt>
                <c:pt idx="6">
                  <c:v>36342</c:v>
                </c:pt>
                <c:pt idx="7">
                  <c:v>36373</c:v>
                </c:pt>
                <c:pt idx="8">
                  <c:v>36404</c:v>
                </c:pt>
                <c:pt idx="9">
                  <c:v>36434</c:v>
                </c:pt>
                <c:pt idx="10">
                  <c:v>36465</c:v>
                </c:pt>
                <c:pt idx="11">
                  <c:v>36495</c:v>
                </c:pt>
                <c:pt idx="12">
                  <c:v>36526</c:v>
                </c:pt>
                <c:pt idx="13">
                  <c:v>36557</c:v>
                </c:pt>
                <c:pt idx="14">
                  <c:v>36586</c:v>
                </c:pt>
                <c:pt idx="15">
                  <c:v>36617</c:v>
                </c:pt>
                <c:pt idx="16">
                  <c:v>36647</c:v>
                </c:pt>
                <c:pt idx="17">
                  <c:v>36678</c:v>
                </c:pt>
                <c:pt idx="18">
                  <c:v>36708</c:v>
                </c:pt>
                <c:pt idx="19">
                  <c:v>36739</c:v>
                </c:pt>
                <c:pt idx="20">
                  <c:v>36770</c:v>
                </c:pt>
                <c:pt idx="21">
                  <c:v>36800</c:v>
                </c:pt>
                <c:pt idx="22">
                  <c:v>36831</c:v>
                </c:pt>
                <c:pt idx="23">
                  <c:v>36861</c:v>
                </c:pt>
                <c:pt idx="24">
                  <c:v>36892</c:v>
                </c:pt>
                <c:pt idx="25">
                  <c:v>36923</c:v>
                </c:pt>
                <c:pt idx="26">
                  <c:v>36951</c:v>
                </c:pt>
                <c:pt idx="27">
                  <c:v>36982</c:v>
                </c:pt>
                <c:pt idx="28">
                  <c:v>37012</c:v>
                </c:pt>
                <c:pt idx="29">
                  <c:v>37043</c:v>
                </c:pt>
                <c:pt idx="30">
                  <c:v>37073</c:v>
                </c:pt>
                <c:pt idx="31">
                  <c:v>37104</c:v>
                </c:pt>
                <c:pt idx="32">
                  <c:v>37135</c:v>
                </c:pt>
                <c:pt idx="33">
                  <c:v>37165</c:v>
                </c:pt>
                <c:pt idx="34">
                  <c:v>37196</c:v>
                </c:pt>
                <c:pt idx="35">
                  <c:v>37226</c:v>
                </c:pt>
                <c:pt idx="36">
                  <c:v>37257</c:v>
                </c:pt>
                <c:pt idx="37">
                  <c:v>37288</c:v>
                </c:pt>
                <c:pt idx="38">
                  <c:v>37316</c:v>
                </c:pt>
                <c:pt idx="39">
                  <c:v>37347</c:v>
                </c:pt>
                <c:pt idx="40">
                  <c:v>37377</c:v>
                </c:pt>
                <c:pt idx="41">
                  <c:v>37408</c:v>
                </c:pt>
                <c:pt idx="42">
                  <c:v>37438</c:v>
                </c:pt>
                <c:pt idx="43">
                  <c:v>37469</c:v>
                </c:pt>
                <c:pt idx="44">
                  <c:v>37500</c:v>
                </c:pt>
                <c:pt idx="45">
                  <c:v>37530</c:v>
                </c:pt>
                <c:pt idx="46">
                  <c:v>37561</c:v>
                </c:pt>
                <c:pt idx="47">
                  <c:v>37591</c:v>
                </c:pt>
                <c:pt idx="48">
                  <c:v>37622</c:v>
                </c:pt>
                <c:pt idx="49">
                  <c:v>37653</c:v>
                </c:pt>
                <c:pt idx="50">
                  <c:v>37681</c:v>
                </c:pt>
                <c:pt idx="51">
                  <c:v>37712</c:v>
                </c:pt>
                <c:pt idx="52">
                  <c:v>37742</c:v>
                </c:pt>
                <c:pt idx="53">
                  <c:v>37773</c:v>
                </c:pt>
                <c:pt idx="54">
                  <c:v>37803</c:v>
                </c:pt>
                <c:pt idx="55">
                  <c:v>37834</c:v>
                </c:pt>
                <c:pt idx="56">
                  <c:v>37865</c:v>
                </c:pt>
                <c:pt idx="57">
                  <c:v>37895</c:v>
                </c:pt>
                <c:pt idx="58">
                  <c:v>37926</c:v>
                </c:pt>
                <c:pt idx="59">
                  <c:v>37956</c:v>
                </c:pt>
                <c:pt idx="60">
                  <c:v>37987</c:v>
                </c:pt>
                <c:pt idx="61">
                  <c:v>38018</c:v>
                </c:pt>
                <c:pt idx="62">
                  <c:v>38047</c:v>
                </c:pt>
                <c:pt idx="63">
                  <c:v>38078</c:v>
                </c:pt>
                <c:pt idx="64">
                  <c:v>38108</c:v>
                </c:pt>
                <c:pt idx="65">
                  <c:v>38139</c:v>
                </c:pt>
                <c:pt idx="66">
                  <c:v>38169</c:v>
                </c:pt>
                <c:pt idx="67">
                  <c:v>38200</c:v>
                </c:pt>
                <c:pt idx="68">
                  <c:v>38231</c:v>
                </c:pt>
                <c:pt idx="69">
                  <c:v>38261</c:v>
                </c:pt>
                <c:pt idx="70">
                  <c:v>38292</c:v>
                </c:pt>
                <c:pt idx="71">
                  <c:v>38322</c:v>
                </c:pt>
                <c:pt idx="72">
                  <c:v>38353</c:v>
                </c:pt>
                <c:pt idx="73">
                  <c:v>38384</c:v>
                </c:pt>
                <c:pt idx="74">
                  <c:v>38412</c:v>
                </c:pt>
                <c:pt idx="75">
                  <c:v>38443</c:v>
                </c:pt>
                <c:pt idx="76">
                  <c:v>38473</c:v>
                </c:pt>
                <c:pt idx="77">
                  <c:v>38504</c:v>
                </c:pt>
                <c:pt idx="78">
                  <c:v>38534</c:v>
                </c:pt>
                <c:pt idx="79">
                  <c:v>38565</c:v>
                </c:pt>
                <c:pt idx="80">
                  <c:v>38596</c:v>
                </c:pt>
                <c:pt idx="81">
                  <c:v>38626</c:v>
                </c:pt>
                <c:pt idx="82">
                  <c:v>38657</c:v>
                </c:pt>
                <c:pt idx="83">
                  <c:v>38687</c:v>
                </c:pt>
                <c:pt idx="84">
                  <c:v>38718</c:v>
                </c:pt>
                <c:pt idx="85">
                  <c:v>38749</c:v>
                </c:pt>
                <c:pt idx="86">
                  <c:v>38777</c:v>
                </c:pt>
                <c:pt idx="87">
                  <c:v>38808</c:v>
                </c:pt>
                <c:pt idx="88">
                  <c:v>38838</c:v>
                </c:pt>
                <c:pt idx="89">
                  <c:v>38869</c:v>
                </c:pt>
                <c:pt idx="90">
                  <c:v>38899</c:v>
                </c:pt>
                <c:pt idx="91">
                  <c:v>38930</c:v>
                </c:pt>
                <c:pt idx="92">
                  <c:v>38961</c:v>
                </c:pt>
                <c:pt idx="93">
                  <c:v>38991</c:v>
                </c:pt>
                <c:pt idx="94">
                  <c:v>39022</c:v>
                </c:pt>
                <c:pt idx="95">
                  <c:v>39052</c:v>
                </c:pt>
                <c:pt idx="96">
                  <c:v>39083</c:v>
                </c:pt>
                <c:pt idx="97">
                  <c:v>39114</c:v>
                </c:pt>
                <c:pt idx="98">
                  <c:v>39142</c:v>
                </c:pt>
                <c:pt idx="99">
                  <c:v>39173</c:v>
                </c:pt>
                <c:pt idx="100">
                  <c:v>39203</c:v>
                </c:pt>
                <c:pt idx="101">
                  <c:v>39234</c:v>
                </c:pt>
                <c:pt idx="102">
                  <c:v>39264</c:v>
                </c:pt>
                <c:pt idx="103">
                  <c:v>39295</c:v>
                </c:pt>
                <c:pt idx="104">
                  <c:v>39326</c:v>
                </c:pt>
                <c:pt idx="105">
                  <c:v>39356</c:v>
                </c:pt>
                <c:pt idx="106">
                  <c:v>39387</c:v>
                </c:pt>
                <c:pt idx="107">
                  <c:v>39417</c:v>
                </c:pt>
                <c:pt idx="108">
                  <c:v>39448</c:v>
                </c:pt>
                <c:pt idx="109">
                  <c:v>39479</c:v>
                </c:pt>
                <c:pt idx="110">
                  <c:v>39508</c:v>
                </c:pt>
                <c:pt idx="111">
                  <c:v>39539</c:v>
                </c:pt>
                <c:pt idx="112">
                  <c:v>39569</c:v>
                </c:pt>
                <c:pt idx="113">
                  <c:v>39600</c:v>
                </c:pt>
                <c:pt idx="114">
                  <c:v>39630</c:v>
                </c:pt>
                <c:pt idx="115">
                  <c:v>39661</c:v>
                </c:pt>
                <c:pt idx="116">
                  <c:v>39692</c:v>
                </c:pt>
                <c:pt idx="117">
                  <c:v>39722</c:v>
                </c:pt>
                <c:pt idx="118">
                  <c:v>39753</c:v>
                </c:pt>
                <c:pt idx="119">
                  <c:v>39783</c:v>
                </c:pt>
                <c:pt idx="120">
                  <c:v>39814</c:v>
                </c:pt>
                <c:pt idx="121">
                  <c:v>39845</c:v>
                </c:pt>
                <c:pt idx="122">
                  <c:v>39873</c:v>
                </c:pt>
                <c:pt idx="123">
                  <c:v>39904</c:v>
                </c:pt>
                <c:pt idx="124">
                  <c:v>39934</c:v>
                </c:pt>
                <c:pt idx="125">
                  <c:v>39965</c:v>
                </c:pt>
                <c:pt idx="126">
                  <c:v>39995</c:v>
                </c:pt>
                <c:pt idx="127">
                  <c:v>40026</c:v>
                </c:pt>
                <c:pt idx="128">
                  <c:v>40057</c:v>
                </c:pt>
                <c:pt idx="129">
                  <c:v>40087</c:v>
                </c:pt>
                <c:pt idx="130">
                  <c:v>40118</c:v>
                </c:pt>
                <c:pt idx="131">
                  <c:v>40148</c:v>
                </c:pt>
                <c:pt idx="132">
                  <c:v>40179</c:v>
                </c:pt>
                <c:pt idx="133">
                  <c:v>40210</c:v>
                </c:pt>
                <c:pt idx="134">
                  <c:v>40238</c:v>
                </c:pt>
                <c:pt idx="135">
                  <c:v>40269</c:v>
                </c:pt>
                <c:pt idx="136">
                  <c:v>40299</c:v>
                </c:pt>
                <c:pt idx="137">
                  <c:v>40330</c:v>
                </c:pt>
                <c:pt idx="138">
                  <c:v>40360</c:v>
                </c:pt>
                <c:pt idx="139">
                  <c:v>40391</c:v>
                </c:pt>
                <c:pt idx="140">
                  <c:v>40422</c:v>
                </c:pt>
                <c:pt idx="141">
                  <c:v>40452</c:v>
                </c:pt>
                <c:pt idx="142">
                  <c:v>40483</c:v>
                </c:pt>
                <c:pt idx="143">
                  <c:v>40513</c:v>
                </c:pt>
                <c:pt idx="144">
                  <c:v>40544</c:v>
                </c:pt>
                <c:pt idx="145">
                  <c:v>40575</c:v>
                </c:pt>
                <c:pt idx="146">
                  <c:v>40603</c:v>
                </c:pt>
                <c:pt idx="147">
                  <c:v>40634</c:v>
                </c:pt>
                <c:pt idx="148">
                  <c:v>40664</c:v>
                </c:pt>
                <c:pt idx="149">
                  <c:v>40695</c:v>
                </c:pt>
                <c:pt idx="150">
                  <c:v>40725</c:v>
                </c:pt>
                <c:pt idx="151">
                  <c:v>40756</c:v>
                </c:pt>
                <c:pt idx="152">
                  <c:v>40787</c:v>
                </c:pt>
                <c:pt idx="153">
                  <c:v>40817</c:v>
                </c:pt>
                <c:pt idx="154">
                  <c:v>40848</c:v>
                </c:pt>
                <c:pt idx="155">
                  <c:v>40878</c:v>
                </c:pt>
                <c:pt idx="156">
                  <c:v>40909</c:v>
                </c:pt>
                <c:pt idx="157">
                  <c:v>40940</c:v>
                </c:pt>
                <c:pt idx="158">
                  <c:v>40969</c:v>
                </c:pt>
                <c:pt idx="159">
                  <c:v>41000</c:v>
                </c:pt>
                <c:pt idx="160">
                  <c:v>41030</c:v>
                </c:pt>
                <c:pt idx="161">
                  <c:v>41061</c:v>
                </c:pt>
                <c:pt idx="162">
                  <c:v>41091</c:v>
                </c:pt>
                <c:pt idx="163">
                  <c:v>41122</c:v>
                </c:pt>
                <c:pt idx="164">
                  <c:v>41153</c:v>
                </c:pt>
                <c:pt idx="165">
                  <c:v>41183</c:v>
                </c:pt>
                <c:pt idx="166">
                  <c:v>41214</c:v>
                </c:pt>
                <c:pt idx="167">
                  <c:v>41244</c:v>
                </c:pt>
                <c:pt idx="168">
                  <c:v>41275</c:v>
                </c:pt>
                <c:pt idx="169">
                  <c:v>41306</c:v>
                </c:pt>
                <c:pt idx="170">
                  <c:v>41334</c:v>
                </c:pt>
                <c:pt idx="171">
                  <c:v>41365</c:v>
                </c:pt>
                <c:pt idx="172">
                  <c:v>41395</c:v>
                </c:pt>
                <c:pt idx="173">
                  <c:v>41426</c:v>
                </c:pt>
                <c:pt idx="174">
                  <c:v>41456</c:v>
                </c:pt>
                <c:pt idx="175">
                  <c:v>41487</c:v>
                </c:pt>
                <c:pt idx="176">
                  <c:v>41518</c:v>
                </c:pt>
                <c:pt idx="177">
                  <c:v>41548</c:v>
                </c:pt>
                <c:pt idx="178">
                  <c:v>41579</c:v>
                </c:pt>
                <c:pt idx="179">
                  <c:v>41609</c:v>
                </c:pt>
                <c:pt idx="180">
                  <c:v>41640</c:v>
                </c:pt>
                <c:pt idx="181">
                  <c:v>41671</c:v>
                </c:pt>
                <c:pt idx="182">
                  <c:v>41699</c:v>
                </c:pt>
                <c:pt idx="183">
                  <c:v>41730</c:v>
                </c:pt>
                <c:pt idx="184">
                  <c:v>41760</c:v>
                </c:pt>
                <c:pt idx="185">
                  <c:v>41791</c:v>
                </c:pt>
                <c:pt idx="186">
                  <c:v>41821</c:v>
                </c:pt>
                <c:pt idx="187">
                  <c:v>41852</c:v>
                </c:pt>
                <c:pt idx="188">
                  <c:v>41883</c:v>
                </c:pt>
                <c:pt idx="189">
                  <c:v>41913</c:v>
                </c:pt>
                <c:pt idx="190">
                  <c:v>41944</c:v>
                </c:pt>
                <c:pt idx="191">
                  <c:v>41974</c:v>
                </c:pt>
                <c:pt idx="192">
                  <c:v>42005</c:v>
                </c:pt>
                <c:pt idx="193">
                  <c:v>42036</c:v>
                </c:pt>
                <c:pt idx="194">
                  <c:v>42064</c:v>
                </c:pt>
                <c:pt idx="195">
                  <c:v>42095</c:v>
                </c:pt>
                <c:pt idx="196">
                  <c:v>42125</c:v>
                </c:pt>
                <c:pt idx="197">
                  <c:v>42156</c:v>
                </c:pt>
                <c:pt idx="198">
                  <c:v>42186</c:v>
                </c:pt>
                <c:pt idx="199">
                  <c:v>42217</c:v>
                </c:pt>
                <c:pt idx="200">
                  <c:v>42248</c:v>
                </c:pt>
                <c:pt idx="201">
                  <c:v>42278</c:v>
                </c:pt>
                <c:pt idx="202">
                  <c:v>42309</c:v>
                </c:pt>
                <c:pt idx="203">
                  <c:v>42339</c:v>
                </c:pt>
                <c:pt idx="204">
                  <c:v>42370</c:v>
                </c:pt>
                <c:pt idx="205">
                  <c:v>42401</c:v>
                </c:pt>
                <c:pt idx="206">
                  <c:v>42430</c:v>
                </c:pt>
                <c:pt idx="207">
                  <c:v>42461</c:v>
                </c:pt>
                <c:pt idx="208">
                  <c:v>42491</c:v>
                </c:pt>
                <c:pt idx="209">
                  <c:v>42522</c:v>
                </c:pt>
                <c:pt idx="210">
                  <c:v>42552</c:v>
                </c:pt>
                <c:pt idx="211">
                  <c:v>42583</c:v>
                </c:pt>
                <c:pt idx="212">
                  <c:v>42614</c:v>
                </c:pt>
                <c:pt idx="213">
                  <c:v>42644</c:v>
                </c:pt>
                <c:pt idx="214">
                  <c:v>42675</c:v>
                </c:pt>
                <c:pt idx="215">
                  <c:v>42705</c:v>
                </c:pt>
                <c:pt idx="216">
                  <c:v>42736</c:v>
                </c:pt>
                <c:pt idx="217">
                  <c:v>42767</c:v>
                </c:pt>
                <c:pt idx="218">
                  <c:v>42795</c:v>
                </c:pt>
                <c:pt idx="219">
                  <c:v>42826</c:v>
                </c:pt>
                <c:pt idx="220">
                  <c:v>42856</c:v>
                </c:pt>
                <c:pt idx="221">
                  <c:v>42887</c:v>
                </c:pt>
                <c:pt idx="222">
                  <c:v>42917</c:v>
                </c:pt>
                <c:pt idx="223">
                  <c:v>42948</c:v>
                </c:pt>
                <c:pt idx="224">
                  <c:v>42979</c:v>
                </c:pt>
                <c:pt idx="225">
                  <c:v>43009</c:v>
                </c:pt>
                <c:pt idx="226">
                  <c:v>43040</c:v>
                </c:pt>
                <c:pt idx="227">
                  <c:v>43070</c:v>
                </c:pt>
                <c:pt idx="228">
                  <c:v>43101</c:v>
                </c:pt>
                <c:pt idx="229">
                  <c:v>43132</c:v>
                </c:pt>
                <c:pt idx="230">
                  <c:v>43160</c:v>
                </c:pt>
                <c:pt idx="231">
                  <c:v>43191</c:v>
                </c:pt>
                <c:pt idx="232">
                  <c:v>43221</c:v>
                </c:pt>
                <c:pt idx="233">
                  <c:v>43252</c:v>
                </c:pt>
                <c:pt idx="234">
                  <c:v>43282</c:v>
                </c:pt>
                <c:pt idx="235">
                  <c:v>43313</c:v>
                </c:pt>
                <c:pt idx="236">
                  <c:v>43344</c:v>
                </c:pt>
                <c:pt idx="237">
                  <c:v>43374</c:v>
                </c:pt>
                <c:pt idx="238">
                  <c:v>43405</c:v>
                </c:pt>
                <c:pt idx="239">
                  <c:v>43435</c:v>
                </c:pt>
                <c:pt idx="240">
                  <c:v>43466</c:v>
                </c:pt>
                <c:pt idx="241">
                  <c:v>43497</c:v>
                </c:pt>
                <c:pt idx="242">
                  <c:v>43525</c:v>
                </c:pt>
                <c:pt idx="243">
                  <c:v>43556</c:v>
                </c:pt>
                <c:pt idx="244">
                  <c:v>43586</c:v>
                </c:pt>
                <c:pt idx="245">
                  <c:v>43617</c:v>
                </c:pt>
                <c:pt idx="246">
                  <c:v>43647</c:v>
                </c:pt>
                <c:pt idx="247">
                  <c:v>43678</c:v>
                </c:pt>
                <c:pt idx="248">
                  <c:v>43709</c:v>
                </c:pt>
                <c:pt idx="249">
                  <c:v>43739</c:v>
                </c:pt>
                <c:pt idx="250">
                  <c:v>43770</c:v>
                </c:pt>
                <c:pt idx="251">
                  <c:v>43800</c:v>
                </c:pt>
              </c:numCache>
            </c:numRef>
          </c:cat>
          <c:val>
            <c:numRef>
              <c:f>Sheet1!$P$6:$P$257</c:f>
              <c:numCache>
                <c:formatCode>General</c:formatCode>
                <c:ptCount val="252"/>
                <c:pt idx="0">
                  <c:v>2.2607871425188271</c:v>
                </c:pt>
                <c:pt idx="1">
                  <c:v>2.8669110610674298</c:v>
                </c:pt>
                <c:pt idx="2">
                  <c:v>2.6367477644502464</c:v>
                </c:pt>
                <c:pt idx="3">
                  <c:v>2.7513787681210715</c:v>
                </c:pt>
                <c:pt idx="4">
                  <c:v>2.9840752274531939</c:v>
                </c:pt>
                <c:pt idx="5">
                  <c:v>3.0347320884836919</c:v>
                </c:pt>
                <c:pt idx="6">
                  <c:v>2.6026584997620446</c:v>
                </c:pt>
                <c:pt idx="7">
                  <c:v>2.0914277756949975</c:v>
                </c:pt>
                <c:pt idx="8">
                  <c:v>2.4216159380544173</c:v>
                </c:pt>
                <c:pt idx="9">
                  <c:v>2.0881302132160844</c:v>
                </c:pt>
                <c:pt idx="10">
                  <c:v>2.4790249070649275</c:v>
                </c:pt>
                <c:pt idx="11">
                  <c:v>2.552555443316169</c:v>
                </c:pt>
                <c:pt idx="12">
                  <c:v>2.6537043404130336</c:v>
                </c:pt>
                <c:pt idx="13">
                  <c:v>3.2095528313437205</c:v>
                </c:pt>
                <c:pt idx="14">
                  <c:v>3.0063871117874976</c:v>
                </c:pt>
                <c:pt idx="15">
                  <c:v>3.079442331287864</c:v>
                </c:pt>
                <c:pt idx="16">
                  <c:v>2.956837260345325</c:v>
                </c:pt>
                <c:pt idx="17">
                  <c:v>2.7481056116714213</c:v>
                </c:pt>
                <c:pt idx="18">
                  <c:v>2.7436670433542667</c:v>
                </c:pt>
                <c:pt idx="19">
                  <c:v>2.8298109354366106</c:v>
                </c:pt>
                <c:pt idx="20">
                  <c:v>2.648411342738219</c:v>
                </c:pt>
                <c:pt idx="21">
                  <c:v>2.7480950469499055</c:v>
                </c:pt>
                <c:pt idx="22">
                  <c:v>2.8227383325515927</c:v>
                </c:pt>
                <c:pt idx="23">
                  <c:v>3.0197346315574394</c:v>
                </c:pt>
                <c:pt idx="24">
                  <c:v>2.7929020098773547</c:v>
                </c:pt>
                <c:pt idx="25">
                  <c:v>2.7841923004374025</c:v>
                </c:pt>
                <c:pt idx="26">
                  <c:v>3.3563791681551804</c:v>
                </c:pt>
                <c:pt idx="27">
                  <c:v>3.1229759732730065</c:v>
                </c:pt>
                <c:pt idx="28">
                  <c:v>3.0228505295455474</c:v>
                </c:pt>
                <c:pt idx="29">
                  <c:v>2.8897885105193901</c:v>
                </c:pt>
                <c:pt idx="30">
                  <c:v>3.0226663186808915</c:v>
                </c:pt>
                <c:pt idx="31">
                  <c:v>2.7339354992999314</c:v>
                </c:pt>
                <c:pt idx="32">
                  <c:v>2.8334455430699759</c:v>
                </c:pt>
                <c:pt idx="33">
                  <c:v>2.6465057100253362</c:v>
                </c:pt>
                <c:pt idx="34">
                  <c:v>3.1958837225169945</c:v>
                </c:pt>
                <c:pt idx="35">
                  <c:v>2.9524583055153806</c:v>
                </c:pt>
                <c:pt idx="36">
                  <c:v>2.7984408198298767</c:v>
                </c:pt>
                <c:pt idx="37">
                  <c:v>2.8940239066557236</c:v>
                </c:pt>
                <c:pt idx="38">
                  <c:v>2.9140245354875574</c:v>
                </c:pt>
                <c:pt idx="39">
                  <c:v>2.9584866097340239</c:v>
                </c:pt>
                <c:pt idx="40">
                  <c:v>2.8277583577425882</c:v>
                </c:pt>
                <c:pt idx="41">
                  <c:v>2.473941410083115</c:v>
                </c:pt>
                <c:pt idx="42">
                  <c:v>2.3241532737979291</c:v>
                </c:pt>
                <c:pt idx="43">
                  <c:v>2.3426731058621391</c:v>
                </c:pt>
                <c:pt idx="44">
                  <c:v>2.5029081908106212</c:v>
                </c:pt>
                <c:pt idx="45">
                  <c:v>2.6538996796951695</c:v>
                </c:pt>
                <c:pt idx="46">
                  <c:v>2.67595038924394</c:v>
                </c:pt>
                <c:pt idx="47">
                  <c:v>2.4237519723242853</c:v>
                </c:pt>
                <c:pt idx="48">
                  <c:v>2.37079370507541</c:v>
                </c:pt>
                <c:pt idx="49">
                  <c:v>2.4012314790491351</c:v>
                </c:pt>
                <c:pt idx="50">
                  <c:v>2.2762457787719819</c:v>
                </c:pt>
                <c:pt idx="51">
                  <c:v>2.3825743445073959</c:v>
                </c:pt>
                <c:pt idx="52">
                  <c:v>2.0616978217033761</c:v>
                </c:pt>
                <c:pt idx="53">
                  <c:v>2.6593572144625179</c:v>
                </c:pt>
                <c:pt idx="54">
                  <c:v>2.4090241395712138</c:v>
                </c:pt>
                <c:pt idx="55">
                  <c:v>2.2025959262009862</c:v>
                </c:pt>
                <c:pt idx="56">
                  <c:v>2.7023384708807301</c:v>
                </c:pt>
                <c:pt idx="57">
                  <c:v>2.5074352951913359</c:v>
                </c:pt>
                <c:pt idx="58">
                  <c:v>2.2236374589573367</c:v>
                </c:pt>
                <c:pt idx="59">
                  <c:v>2.2381008159205349</c:v>
                </c:pt>
                <c:pt idx="60">
                  <c:v>2.5107543288438876</c:v>
                </c:pt>
                <c:pt idx="61">
                  <c:v>2.3991690923553324</c:v>
                </c:pt>
                <c:pt idx="62">
                  <c:v>2.2062007905557786</c:v>
                </c:pt>
                <c:pt idx="63">
                  <c:v>2.2551625315266133</c:v>
                </c:pt>
                <c:pt idx="64">
                  <c:v>2.6855107342741857</c:v>
                </c:pt>
                <c:pt idx="65">
                  <c:v>2.4575308237025686</c:v>
                </c:pt>
                <c:pt idx="66">
                  <c:v>2.4345651339144223</c:v>
                </c:pt>
                <c:pt idx="67">
                  <c:v>3.1045528695784843</c:v>
                </c:pt>
                <c:pt idx="68">
                  <c:v>2.4780168688359199</c:v>
                </c:pt>
                <c:pt idx="69">
                  <c:v>2.9258151030570323</c:v>
                </c:pt>
                <c:pt idx="70">
                  <c:v>3.047360101852318</c:v>
                </c:pt>
                <c:pt idx="71">
                  <c:v>2.4410240688207954</c:v>
                </c:pt>
                <c:pt idx="72">
                  <c:v>2.4332925684863089</c:v>
                </c:pt>
                <c:pt idx="73">
                  <c:v>2.6224925008913793</c:v>
                </c:pt>
                <c:pt idx="74">
                  <c:v>2.4061361263300496</c:v>
                </c:pt>
                <c:pt idx="75">
                  <c:v>2.3850955730329955</c:v>
                </c:pt>
                <c:pt idx="76">
                  <c:v>2.5844549590220387</c:v>
                </c:pt>
                <c:pt idx="77">
                  <c:v>2.8883186409642709</c:v>
                </c:pt>
                <c:pt idx="78">
                  <c:v>2.832500008922104</c:v>
                </c:pt>
                <c:pt idx="79">
                  <c:v>2.6400882282127971</c:v>
                </c:pt>
                <c:pt idx="80">
                  <c:v>2.4516317443676976</c:v>
                </c:pt>
                <c:pt idx="81">
                  <c:v>2.4268164452726397</c:v>
                </c:pt>
                <c:pt idx="82">
                  <c:v>3.0171318465984132</c:v>
                </c:pt>
                <c:pt idx="83">
                  <c:v>2.9443471004780108</c:v>
                </c:pt>
                <c:pt idx="84">
                  <c:v>2.9598231923763931</c:v>
                </c:pt>
                <c:pt idx="85">
                  <c:v>2.853149698106574</c:v>
                </c:pt>
                <c:pt idx="86">
                  <c:v>2.393143381034037</c:v>
                </c:pt>
                <c:pt idx="87">
                  <c:v>3.0114806015429401</c:v>
                </c:pt>
                <c:pt idx="88">
                  <c:v>2.9289895790160729</c:v>
                </c:pt>
                <c:pt idx="89">
                  <c:v>2.9711987383048908</c:v>
                </c:pt>
                <c:pt idx="90">
                  <c:v>3.1681358530642689</c:v>
                </c:pt>
                <c:pt idx="91">
                  <c:v>2.5385023820190917</c:v>
                </c:pt>
                <c:pt idx="92">
                  <c:v>2.8568863179256629</c:v>
                </c:pt>
                <c:pt idx="93">
                  <c:v>3.1316143637258853</c:v>
                </c:pt>
                <c:pt idx="94">
                  <c:v>3.3830563969965777</c:v>
                </c:pt>
                <c:pt idx="95">
                  <c:v>3.1176640974405694</c:v>
                </c:pt>
                <c:pt idx="96">
                  <c:v>3.421039617602577</c:v>
                </c:pt>
                <c:pt idx="97">
                  <c:v>3.5946191346548875</c:v>
                </c:pt>
                <c:pt idx="98">
                  <c:v>3.3607472491921433</c:v>
                </c:pt>
                <c:pt idx="99">
                  <c:v>3.3105247916836218</c:v>
                </c:pt>
                <c:pt idx="100">
                  <c:v>3.3764135523666297</c:v>
                </c:pt>
                <c:pt idx="101">
                  <c:v>3.612912516668445</c:v>
                </c:pt>
                <c:pt idx="102">
                  <c:v>3.3012070247228613</c:v>
                </c:pt>
                <c:pt idx="103">
                  <c:v>3.3020912419188422</c:v>
                </c:pt>
                <c:pt idx="104">
                  <c:v>3.3472916882738288</c:v>
                </c:pt>
                <c:pt idx="105">
                  <c:v>3.2455860500733649</c:v>
                </c:pt>
                <c:pt idx="106">
                  <c:v>3.7445928740619538</c:v>
                </c:pt>
                <c:pt idx="107">
                  <c:v>3.7496945277429008</c:v>
                </c:pt>
                <c:pt idx="108">
                  <c:v>3.5140637960938093</c:v>
                </c:pt>
                <c:pt idx="109">
                  <c:v>3.7414947379796524</c:v>
                </c:pt>
                <c:pt idx="110">
                  <c:v>3.2530907387788592</c:v>
                </c:pt>
                <c:pt idx="111">
                  <c:v>3.5565381962683658</c:v>
                </c:pt>
                <c:pt idx="112">
                  <c:v>3.3394045894895457</c:v>
                </c:pt>
                <c:pt idx="113">
                  <c:v>2.9015878416991949</c:v>
                </c:pt>
                <c:pt idx="114">
                  <c:v>2.695089517507899</c:v>
                </c:pt>
                <c:pt idx="115">
                  <c:v>2.8460533672741213</c:v>
                </c:pt>
                <c:pt idx="116">
                  <c:v>2.9403671183458693</c:v>
                </c:pt>
                <c:pt idx="117">
                  <c:v>2.9617851132169477</c:v>
                </c:pt>
                <c:pt idx="118">
                  <c:v>2.6070890326542302</c:v>
                </c:pt>
                <c:pt idx="119">
                  <c:v>2.1555607566655306</c:v>
                </c:pt>
                <c:pt idx="120">
                  <c:v>2.0710431312925843</c:v>
                </c:pt>
                <c:pt idx="121">
                  <c:v>1.9119210651084106</c:v>
                </c:pt>
                <c:pt idx="122">
                  <c:v>1.8317048884541012</c:v>
                </c:pt>
                <c:pt idx="123">
                  <c:v>1.8280981413214004</c:v>
                </c:pt>
                <c:pt idx="124">
                  <c:v>1.667313097139941</c:v>
                </c:pt>
                <c:pt idx="125">
                  <c:v>1.7847826882287734</c:v>
                </c:pt>
                <c:pt idx="126">
                  <c:v>1.6411177543488091</c:v>
                </c:pt>
                <c:pt idx="127">
                  <c:v>1.705827972927862</c:v>
                </c:pt>
                <c:pt idx="128">
                  <c:v>1.7624891114628489</c:v>
                </c:pt>
                <c:pt idx="129">
                  <c:v>1.7674222424719901</c:v>
                </c:pt>
                <c:pt idx="130">
                  <c:v>1.8685200093827246</c:v>
                </c:pt>
                <c:pt idx="131">
                  <c:v>1.8415071032925616</c:v>
                </c:pt>
                <c:pt idx="132">
                  <c:v>1.9099347227549894</c:v>
                </c:pt>
                <c:pt idx="133">
                  <c:v>2.0757814257707938</c:v>
                </c:pt>
                <c:pt idx="134">
                  <c:v>2.100874035767442</c:v>
                </c:pt>
                <c:pt idx="135">
                  <c:v>1.8614178723147792</c:v>
                </c:pt>
                <c:pt idx="136">
                  <c:v>1.9749306665518214</c:v>
                </c:pt>
                <c:pt idx="137">
                  <c:v>2.1598624892912164</c:v>
                </c:pt>
                <c:pt idx="138">
                  <c:v>2.0673393758761107</c:v>
                </c:pt>
                <c:pt idx="139">
                  <c:v>2.1611898036807347</c:v>
                </c:pt>
                <c:pt idx="140">
                  <c:v>2.2612236556394651</c:v>
                </c:pt>
                <c:pt idx="141">
                  <c:v>2.2931683061594463</c:v>
                </c:pt>
                <c:pt idx="142">
                  <c:v>2.4808849416037959</c:v>
                </c:pt>
                <c:pt idx="143">
                  <c:v>2.5252408317035209</c:v>
                </c:pt>
                <c:pt idx="144">
                  <c:v>2.5164423876163329</c:v>
                </c:pt>
                <c:pt idx="145">
                  <c:v>2.2860729705088327</c:v>
                </c:pt>
                <c:pt idx="146">
                  <c:v>2.2711325705004053</c:v>
                </c:pt>
                <c:pt idx="147">
                  <c:v>2.0827497246652751</c:v>
                </c:pt>
                <c:pt idx="148">
                  <c:v>2.1950784459191786</c:v>
                </c:pt>
                <c:pt idx="149">
                  <c:v>2.292521664737694</c:v>
                </c:pt>
                <c:pt idx="150">
                  <c:v>2.2876277326169325</c:v>
                </c:pt>
                <c:pt idx="151">
                  <c:v>2.2335289791157829</c:v>
                </c:pt>
                <c:pt idx="152">
                  <c:v>2.4794913446879789</c:v>
                </c:pt>
                <c:pt idx="153">
                  <c:v>2.6193182092726777</c:v>
                </c:pt>
                <c:pt idx="154">
                  <c:v>2.4486629530378585</c:v>
                </c:pt>
                <c:pt idx="155">
                  <c:v>2.3020185160009805</c:v>
                </c:pt>
                <c:pt idx="156">
                  <c:v>2.3359593971211163</c:v>
                </c:pt>
                <c:pt idx="157">
                  <c:v>2.2516179949534623</c:v>
                </c:pt>
                <c:pt idx="158">
                  <c:v>2.233661655921737</c:v>
                </c:pt>
                <c:pt idx="159">
                  <c:v>2.2495604867086425</c:v>
                </c:pt>
                <c:pt idx="160">
                  <c:v>2.3103067118024585</c:v>
                </c:pt>
                <c:pt idx="161">
                  <c:v>2.4208368567689065</c:v>
                </c:pt>
                <c:pt idx="162">
                  <c:v>2.3284605468925479</c:v>
                </c:pt>
                <c:pt idx="163">
                  <c:v>2.3296304482717871</c:v>
                </c:pt>
                <c:pt idx="164">
                  <c:v>2.093969737413075</c:v>
                </c:pt>
                <c:pt idx="165">
                  <c:v>1.803933674860972</c:v>
                </c:pt>
                <c:pt idx="166">
                  <c:v>1.81999743559627</c:v>
                </c:pt>
                <c:pt idx="167">
                  <c:v>1.8597504355513743</c:v>
                </c:pt>
                <c:pt idx="168">
                  <c:v>1.8028392588231392</c:v>
                </c:pt>
                <c:pt idx="169">
                  <c:v>1.788584886110038</c:v>
                </c:pt>
                <c:pt idx="170">
                  <c:v>1.771217294702035</c:v>
                </c:pt>
                <c:pt idx="171">
                  <c:v>1.7827799449332793</c:v>
                </c:pt>
                <c:pt idx="172">
                  <c:v>1.7919606399536199</c:v>
                </c:pt>
                <c:pt idx="173">
                  <c:v>1.7272335454378798</c:v>
                </c:pt>
                <c:pt idx="174">
                  <c:v>1.7654634878604025</c:v>
                </c:pt>
                <c:pt idx="175">
                  <c:v>1.7452745053508887</c:v>
                </c:pt>
                <c:pt idx="176">
                  <c:v>1.7858808622225979</c:v>
                </c:pt>
                <c:pt idx="177">
                  <c:v>1.7199127312201152</c:v>
                </c:pt>
                <c:pt idx="178">
                  <c:v>1.7649915705315724</c:v>
                </c:pt>
                <c:pt idx="179">
                  <c:v>1.7160467432140967</c:v>
                </c:pt>
                <c:pt idx="180">
                  <c:v>1.6774008379096683</c:v>
                </c:pt>
                <c:pt idx="181">
                  <c:v>1.6469833965929805</c:v>
                </c:pt>
                <c:pt idx="182">
                  <c:v>1.688944655574808</c:v>
                </c:pt>
                <c:pt idx="183">
                  <c:v>1.773181651733984</c:v>
                </c:pt>
                <c:pt idx="184">
                  <c:v>1.8353974128927395</c:v>
                </c:pt>
                <c:pt idx="185">
                  <c:v>1.8967506479259277</c:v>
                </c:pt>
                <c:pt idx="186">
                  <c:v>1.8892945860834287</c:v>
                </c:pt>
                <c:pt idx="187">
                  <c:v>2.0480443268741397</c:v>
                </c:pt>
                <c:pt idx="188">
                  <c:v>2.1688337424521018</c:v>
                </c:pt>
                <c:pt idx="189">
                  <c:v>2.2387309696957782</c:v>
                </c:pt>
                <c:pt idx="190">
                  <c:v>2.3608561097889864</c:v>
                </c:pt>
                <c:pt idx="191">
                  <c:v>2.2898377990612633</c:v>
                </c:pt>
                <c:pt idx="192">
                  <c:v>2.4708758178322965</c:v>
                </c:pt>
                <c:pt idx="193">
                  <c:v>2.6191168550374746</c:v>
                </c:pt>
                <c:pt idx="194">
                  <c:v>2.5450890466715634</c:v>
                </c:pt>
                <c:pt idx="195">
                  <c:v>2.5727257004971165</c:v>
                </c:pt>
                <c:pt idx="196">
                  <c:v>2.6121957337263506</c:v>
                </c:pt>
                <c:pt idx="197">
                  <c:v>2.5687372055502471</c:v>
                </c:pt>
                <c:pt idx="198">
                  <c:v>2.5580534484460942</c:v>
                </c:pt>
                <c:pt idx="199">
                  <c:v>2.5774224670603179</c:v>
                </c:pt>
                <c:pt idx="200">
                  <c:v>2.5610357243075468</c:v>
                </c:pt>
                <c:pt idx="201">
                  <c:v>2.6142995999366199</c:v>
                </c:pt>
                <c:pt idx="202">
                  <c:v>2.6127328434182808</c:v>
                </c:pt>
                <c:pt idx="203">
                  <c:v>2.5337798863484218</c:v>
                </c:pt>
                <c:pt idx="204">
                  <c:v>2.5501546754948916</c:v>
                </c:pt>
                <c:pt idx="205">
                  <c:v>2.6112068671441664</c:v>
                </c:pt>
                <c:pt idx="206">
                  <c:v>2.6121824107354015</c:v>
                </c:pt>
                <c:pt idx="207">
                  <c:v>2.6339904243009031</c:v>
                </c:pt>
                <c:pt idx="208">
                  <c:v>2.581030024995802</c:v>
                </c:pt>
                <c:pt idx="209">
                  <c:v>2.6511370230620992</c:v>
                </c:pt>
                <c:pt idx="210">
                  <c:v>2.6868094501775563</c:v>
                </c:pt>
                <c:pt idx="211">
                  <c:v>2.7140425293919233</c:v>
                </c:pt>
                <c:pt idx="212">
                  <c:v>2.6724994327345737</c:v>
                </c:pt>
                <c:pt idx="213">
                  <c:v>2.7576386304519369</c:v>
                </c:pt>
                <c:pt idx="214">
                  <c:v>2.7594143244697737</c:v>
                </c:pt>
                <c:pt idx="215">
                  <c:v>2.8526991137544768</c:v>
                </c:pt>
                <c:pt idx="216">
                  <c:v>2.8931627260462505</c:v>
                </c:pt>
                <c:pt idx="217">
                  <c:v>2.9273794717110242</c:v>
                </c:pt>
                <c:pt idx="218">
                  <c:v>2.8942422747637173</c:v>
                </c:pt>
                <c:pt idx="219">
                  <c:v>2.790390507460657</c:v>
                </c:pt>
                <c:pt idx="220">
                  <c:v>2.8307845037168229</c:v>
                </c:pt>
                <c:pt idx="221">
                  <c:v>2.7395826541756465</c:v>
                </c:pt>
                <c:pt idx="222">
                  <c:v>2.7857418102505491</c:v>
                </c:pt>
                <c:pt idx="223">
                  <c:v>2.7136585623802549</c:v>
                </c:pt>
                <c:pt idx="224">
                  <c:v>2.6642527478300537</c:v>
                </c:pt>
                <c:pt idx="225">
                  <c:v>2.6258951940980988</c:v>
                </c:pt>
                <c:pt idx="226">
                  <c:v>2.7530425880342384</c:v>
                </c:pt>
                <c:pt idx="227">
                  <c:v>2.7350829022295251</c:v>
                </c:pt>
                <c:pt idx="228">
                  <c:v>2.8735583247812317</c:v>
                </c:pt>
                <c:pt idx="229">
                  <c:v>2.8642125715611999</c:v>
                </c:pt>
                <c:pt idx="230">
                  <c:v>2.861627053233907</c:v>
                </c:pt>
                <c:pt idx="231">
                  <c:v>3.0192289689708982</c:v>
                </c:pt>
                <c:pt idx="232">
                  <c:v>3.0770574522191767</c:v>
                </c:pt>
                <c:pt idx="233">
                  <c:v>3.2112592431761646</c:v>
                </c:pt>
                <c:pt idx="234">
                  <c:v>3.1985065383407409</c:v>
                </c:pt>
                <c:pt idx="235">
                  <c:v>3.1898965317866907</c:v>
                </c:pt>
                <c:pt idx="236">
                  <c:v>3.2465898452725077</c:v>
                </c:pt>
                <c:pt idx="237">
                  <c:v>3.2008998499038728</c:v>
                </c:pt>
                <c:pt idx="238">
                  <c:v>3.2707599423059395</c:v>
                </c:pt>
                <c:pt idx="239">
                  <c:v>3.2207888556024642</c:v>
                </c:pt>
                <c:pt idx="240">
                  <c:v>3.2110467060056629</c:v>
                </c:pt>
                <c:pt idx="241">
                  <c:v>3.2733060396651861</c:v>
                </c:pt>
                <c:pt idx="242">
                  <c:v>3.2925060138233211</c:v>
                </c:pt>
                <c:pt idx="243">
                  <c:v>3.2803732476255045</c:v>
                </c:pt>
                <c:pt idx="244">
                  <c:v>3.315319642136358</c:v>
                </c:pt>
                <c:pt idx="245">
                  <c:v>3.4927480443960701</c:v>
                </c:pt>
                <c:pt idx="246">
                  <c:v>3.2742156526245214</c:v>
                </c:pt>
                <c:pt idx="247">
                  <c:v>3.2428330621579922</c:v>
                </c:pt>
                <c:pt idx="248">
                  <c:v>3.3251513834328299</c:v>
                </c:pt>
                <c:pt idx="249">
                  <c:v>3.3258284748798586</c:v>
                </c:pt>
                <c:pt idx="250">
                  <c:v>3.3901969641242049</c:v>
                </c:pt>
                <c:pt idx="251">
                  <c:v>3.3695675590579537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5DA-4ABE-949B-C5F2889285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34318888"/>
        <c:axId val="1334323480"/>
      </c:lineChart>
      <c:dateAx>
        <c:axId val="1280119568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80111368"/>
        <c:crosses val="autoZero"/>
        <c:auto val="1"/>
        <c:lblOffset val="100"/>
        <c:baseTimeUnit val="months"/>
      </c:dateAx>
      <c:valAx>
        <c:axId val="1280111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NOK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80119568"/>
        <c:crosses val="autoZero"/>
        <c:crossBetween val="between"/>
      </c:valAx>
      <c:valAx>
        <c:axId val="1334323480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EUR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334318888"/>
        <c:crosses val="max"/>
        <c:crossBetween val="between"/>
      </c:valAx>
      <c:dateAx>
        <c:axId val="1334318888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1334323480"/>
        <c:crosses val="autoZero"/>
        <c:auto val="1"/>
        <c:lblOffset val="100"/>
        <c:baseTimeUnit val="months"/>
      </c:date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Sheet2!$F$8</c:f>
              <c:strCache>
                <c:ptCount val="1"/>
                <c:pt idx="0">
                  <c:v>Mengde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Sheet2!$G$7:$M$7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Sheet2!$G$8:$M$8</c:f>
              <c:numCache>
                <c:formatCode>#,##0</c:formatCode>
                <c:ptCount val="7"/>
                <c:pt idx="0">
                  <c:v>471316</c:v>
                </c:pt>
                <c:pt idx="1">
                  <c:v>473478</c:v>
                </c:pt>
                <c:pt idx="2">
                  <c:v>422242</c:v>
                </c:pt>
                <c:pt idx="3">
                  <c:v>412567</c:v>
                </c:pt>
                <c:pt idx="4">
                  <c:v>416993</c:v>
                </c:pt>
                <c:pt idx="5">
                  <c:v>376575</c:v>
                </c:pt>
                <c:pt idx="6">
                  <c:v>327648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F0-411F-AA4F-EC7C6870AA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08091168"/>
        <c:axId val="1208094448"/>
      </c:barChart>
      <c:lineChart>
        <c:grouping val="standard"/>
        <c:varyColors val="0"/>
        <c:ser>
          <c:idx val="1"/>
          <c:order val="1"/>
          <c:tx>
            <c:strRef>
              <c:f>Sheet2!$F$9</c:f>
              <c:strCache>
                <c:ptCount val="1"/>
                <c:pt idx="0">
                  <c:v>Verdi 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Sheet2!$G$7:$M$7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Sheet2!$G$9:$M$9</c:f>
              <c:numCache>
                <c:formatCode>#,##0</c:formatCode>
                <c:ptCount val="7"/>
                <c:pt idx="0">
                  <c:v>4052111</c:v>
                </c:pt>
                <c:pt idx="1">
                  <c:v>4701926</c:v>
                </c:pt>
                <c:pt idx="2">
                  <c:v>5722064</c:v>
                </c:pt>
                <c:pt idx="3">
                  <c:v>6449618</c:v>
                </c:pt>
                <c:pt idx="4">
                  <c:v>6998967</c:v>
                </c:pt>
                <c:pt idx="5">
                  <c:v>7269719</c:v>
                </c:pt>
                <c:pt idx="6">
                  <c:v>7192229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FF0-411F-AA4F-EC7C6870AA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02762632"/>
        <c:axId val="802758368"/>
      </c:lineChart>
      <c:catAx>
        <c:axId val="1208091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08094448"/>
        <c:crosses val="autoZero"/>
        <c:auto val="1"/>
        <c:lblAlgn val="ctr"/>
        <c:lblOffset val="100"/>
        <c:noMultiLvlLbl val="0"/>
      </c:catAx>
      <c:valAx>
        <c:axId val="1208094448"/>
        <c:scaling>
          <c:orientation val="minMax"/>
          <c:min val="1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Tonn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08091168"/>
        <c:crosses val="autoZero"/>
        <c:crossBetween val="between"/>
      </c:valAx>
      <c:valAx>
        <c:axId val="802758368"/>
        <c:scaling>
          <c:orientation val="minMax"/>
          <c:min val="100000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1000 NOK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02762632"/>
        <c:crosses val="max"/>
        <c:crossBetween val="between"/>
      </c:valAx>
      <c:catAx>
        <c:axId val="8027626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0275836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Sheet1!$G$17</c:f>
              <c:strCache>
                <c:ptCount val="1"/>
                <c:pt idx="0">
                  <c:v>Hermetikk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Sheet1!$H$16:$N$16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Sheet1!$H$17:$N$17</c:f>
              <c:numCache>
                <c:formatCode>General</c:formatCode>
                <c:ptCount val="7"/>
                <c:pt idx="0">
                  <c:v>10</c:v>
                </c:pt>
                <c:pt idx="1">
                  <c:v>9</c:v>
                </c:pt>
                <c:pt idx="2">
                  <c:v>12</c:v>
                </c:pt>
                <c:pt idx="3">
                  <c:v>11</c:v>
                </c:pt>
                <c:pt idx="4">
                  <c:v>9</c:v>
                </c:pt>
                <c:pt idx="5">
                  <c:v>7</c:v>
                </c:pt>
                <c:pt idx="6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0A7-4B3A-99D1-05EA69881431}"/>
            </c:ext>
          </c:extLst>
        </c:ser>
        <c:ser>
          <c:idx val="1"/>
          <c:order val="1"/>
          <c:tx>
            <c:strRef>
              <c:f>Sheet1!$G$18</c:f>
              <c:strCache>
                <c:ptCount val="1"/>
                <c:pt idx="0">
                  <c:v>Fersk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Sheet1!$H$16:$N$16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Sheet1!$H$18:$N$18</c:f>
              <c:numCache>
                <c:formatCode>General</c:formatCode>
                <c:ptCount val="7"/>
                <c:pt idx="0">
                  <c:v>51</c:v>
                </c:pt>
                <c:pt idx="1">
                  <c:v>59</c:v>
                </c:pt>
                <c:pt idx="2">
                  <c:v>58</c:v>
                </c:pt>
                <c:pt idx="3">
                  <c:v>82</c:v>
                </c:pt>
                <c:pt idx="4">
                  <c:v>69</c:v>
                </c:pt>
                <c:pt idx="5">
                  <c:v>54</c:v>
                </c:pt>
                <c:pt idx="6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0A7-4B3A-99D1-05EA69881431}"/>
            </c:ext>
          </c:extLst>
        </c:ser>
        <c:ser>
          <c:idx val="2"/>
          <c:order val="2"/>
          <c:tx>
            <c:strRef>
              <c:f>Sheet1!$G$19</c:f>
              <c:strCache>
                <c:ptCount val="1"/>
                <c:pt idx="0">
                  <c:v>Fryst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trendline>
            <c:spPr>
              <a:ln w="19050" cap="rnd">
                <a:solidFill>
                  <a:schemeClr val="accent3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Sheet1!$H$16:$N$16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Sheet1!$H$19:$N$19</c:f>
              <c:numCache>
                <c:formatCode>General</c:formatCode>
                <c:ptCount val="7"/>
                <c:pt idx="0">
                  <c:v>40</c:v>
                </c:pt>
                <c:pt idx="1">
                  <c:v>33</c:v>
                </c:pt>
                <c:pt idx="2">
                  <c:v>34</c:v>
                </c:pt>
                <c:pt idx="3">
                  <c:v>34</c:v>
                </c:pt>
                <c:pt idx="4">
                  <c:v>38</c:v>
                </c:pt>
                <c:pt idx="5">
                  <c:v>38</c:v>
                </c:pt>
                <c:pt idx="6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0A7-4B3A-99D1-05EA698814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8569680"/>
        <c:axId val="468566072"/>
      </c:barChart>
      <c:catAx>
        <c:axId val="46856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68566072"/>
        <c:crosses val="autoZero"/>
        <c:auto val="1"/>
        <c:lblAlgn val="ctr"/>
        <c:lblOffset val="100"/>
        <c:noMultiLvlLbl val="0"/>
      </c:catAx>
      <c:valAx>
        <c:axId val="468566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Antall produkter av torsk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68569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1"/>
          <c:order val="1"/>
          <c:tx>
            <c:strRef>
              <c:f>priseffekter!$J$48</c:f>
              <c:strCache>
                <c:ptCount val="1"/>
                <c:pt idx="0">
                  <c:v>Tilbud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685-45F2-A3A4-2882995044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priseffekter!$I$39:$I$45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priseffekter!$J$49:$J$55</c:f>
              <c:numCache>
                <c:formatCode>0%</c:formatCode>
                <c:ptCount val="7"/>
                <c:pt idx="0" formatCode="General">
                  <c:v>0</c:v>
                </c:pt>
                <c:pt idx="1">
                  <c:v>-2.5504862029825312E-3</c:v>
                </c:pt>
                <c:pt idx="2">
                  <c:v>6.2047466611222318E-2</c:v>
                </c:pt>
                <c:pt idx="3">
                  <c:v>7.7075354109307506E-2</c:v>
                </c:pt>
                <c:pt idx="4">
                  <c:v>7.1554077983173064E-2</c:v>
                </c:pt>
                <c:pt idx="5">
                  <c:v>0.12839162102016199</c:v>
                </c:pt>
                <c:pt idx="6">
                  <c:v>0.19844339906850811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85-45F2-A3A4-2882995044E5}"/>
            </c:ext>
          </c:extLst>
        </c:ser>
        <c:ser>
          <c:idx val="2"/>
          <c:order val="2"/>
          <c:tx>
            <c:strRef>
              <c:f>priseffekter!$K$48</c:f>
              <c:strCache>
                <c:ptCount val="1"/>
                <c:pt idx="0">
                  <c:v>Valuta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685-45F2-A3A4-2882995044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priseffekter!$I$39:$I$45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priseffekter!$K$49:$K$55</c:f>
              <c:numCache>
                <c:formatCode>0%</c:formatCode>
                <c:ptCount val="7"/>
                <c:pt idx="0" formatCode="General">
                  <c:v>0</c:v>
                </c:pt>
                <c:pt idx="1">
                  <c:v>6.9755529089349233E-2</c:v>
                </c:pt>
                <c:pt idx="2">
                  <c:v>0.14654167787211689</c:v>
                </c:pt>
                <c:pt idx="3">
                  <c:v>0.1896858632038623</c:v>
                </c:pt>
                <c:pt idx="4">
                  <c:v>0.19444978037317351</c:v>
                </c:pt>
                <c:pt idx="5">
                  <c:v>0.22891134247698089</c:v>
                </c:pt>
                <c:pt idx="6">
                  <c:v>0.26175931973311828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685-45F2-A3A4-2882995044E5}"/>
            </c:ext>
          </c:extLst>
        </c:ser>
        <c:ser>
          <c:idx val="3"/>
          <c:order val="3"/>
          <c:tx>
            <c:strRef>
              <c:f>priseffekter!$L$48</c:f>
              <c:strCache>
                <c:ptCount val="1"/>
                <c:pt idx="0">
                  <c:v>Etterspørsel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685-45F2-A3A4-2882995044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priseffekter!$I$39:$I$45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priseffekter!$L$49:$L$55</c:f>
              <c:numCache>
                <c:formatCode>0%</c:formatCode>
                <c:ptCount val="7"/>
                <c:pt idx="0" formatCode="General">
                  <c:v>0</c:v>
                </c:pt>
                <c:pt idx="1">
                  <c:v>6.426419658945591E-2</c:v>
                </c:pt>
                <c:pt idx="2">
                  <c:v>0.30302427683335598</c:v>
                </c:pt>
                <c:pt idx="3">
                  <c:v>0.41641353479353937</c:v>
                </c:pt>
                <c:pt idx="4">
                  <c:v>0.50860309911236767</c:v>
                </c:pt>
                <c:pt idx="5">
                  <c:v>0.62918145974086026</c:v>
                </c:pt>
                <c:pt idx="6">
                  <c:v>0.79605731567350468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685-45F2-A3A4-2882995044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932255040"/>
        <c:axId val="932253400"/>
      </c:barChart>
      <c:lineChart>
        <c:grouping val="standard"/>
        <c:varyColors val="0"/>
        <c:ser>
          <c:idx val="0"/>
          <c:order val="0"/>
          <c:tx>
            <c:strRef>
              <c:f>priseffekter!$J$38</c:f>
              <c:strCache>
                <c:ptCount val="1"/>
                <c:pt idx="0">
                  <c:v>Prisøkning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6"/>
              <c:layout>
                <c:manualLayout>
                  <c:x val="-3.5470582819332699E-2"/>
                  <c:y val="-4.60271446595706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685-45F2-A3A4-2882995044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priseffekter!$I$39:$I$45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priseffekter!$J$39:$J$45</c:f>
              <c:numCache>
                <c:formatCode>0%</c:formatCode>
                <c:ptCount val="7"/>
                <c:pt idx="0" formatCode="General">
                  <c:v>0</c:v>
                </c:pt>
                <c:pt idx="1">
                  <c:v>0.13146923947582259</c:v>
                </c:pt>
                <c:pt idx="2">
                  <c:v>0.51161342131669518</c:v>
                </c:pt>
                <c:pt idx="3">
                  <c:v>0.68317475210670919</c:v>
                </c:pt>
                <c:pt idx="4">
                  <c:v>0.77460695746871422</c:v>
                </c:pt>
                <c:pt idx="5">
                  <c:v>0.98648442323800312</c:v>
                </c:pt>
                <c:pt idx="6">
                  <c:v>1.2562600344751309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685-45F2-A3A4-2882995044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32255040"/>
        <c:axId val="932253400"/>
      </c:lineChart>
      <c:catAx>
        <c:axId val="932255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932253400"/>
        <c:crosses val="autoZero"/>
        <c:auto val="1"/>
        <c:lblAlgn val="ctr"/>
        <c:lblOffset val="100"/>
        <c:noMultiLvlLbl val="0"/>
      </c:catAx>
      <c:valAx>
        <c:axId val="932253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932255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Sheet1!$L$32</c:f>
              <c:strCache>
                <c:ptCount val="1"/>
                <c:pt idx="0">
                  <c:v>Eksportverdi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strRef>
              <c:f>Sheet1!$K$33:$K$64</c:f>
              <c:strCache>
                <c:ptCount val="32"/>
                <c:pt idx="0">
                  <c:v>1988</c:v>
                </c:pt>
                <c:pt idx="1">
                  <c:v>1989</c:v>
                </c:pt>
                <c:pt idx="2">
                  <c:v>1990</c:v>
                </c:pt>
                <c:pt idx="3">
                  <c:v>1991</c:v>
                </c:pt>
                <c:pt idx="4">
                  <c:v>1992</c:v>
                </c:pt>
                <c:pt idx="5">
                  <c:v>1993</c:v>
                </c:pt>
                <c:pt idx="6">
                  <c:v>1994</c:v>
                </c:pt>
                <c:pt idx="7">
                  <c:v>1995</c:v>
                </c:pt>
                <c:pt idx="8">
                  <c:v>1996</c:v>
                </c:pt>
                <c:pt idx="9">
                  <c:v>1997</c:v>
                </c:pt>
                <c:pt idx="10">
                  <c:v>1998</c:v>
                </c:pt>
                <c:pt idx="11">
                  <c:v>1999</c:v>
                </c:pt>
                <c:pt idx="12">
                  <c:v>2000</c:v>
                </c:pt>
                <c:pt idx="13">
                  <c:v>2001</c:v>
                </c:pt>
                <c:pt idx="14">
                  <c:v>2002</c:v>
                </c:pt>
                <c:pt idx="15">
                  <c:v>2003</c:v>
                </c:pt>
                <c:pt idx="16">
                  <c:v>2004</c:v>
                </c:pt>
                <c:pt idx="17">
                  <c:v>2005</c:v>
                </c:pt>
                <c:pt idx="18">
                  <c:v>2006</c:v>
                </c:pt>
                <c:pt idx="19">
                  <c:v>2007</c:v>
                </c:pt>
                <c:pt idx="20">
                  <c:v>2008</c:v>
                </c:pt>
                <c:pt idx="21">
                  <c:v>2009</c:v>
                </c:pt>
                <c:pt idx="22">
                  <c:v>2010</c:v>
                </c:pt>
                <c:pt idx="23">
                  <c:v>2011</c:v>
                </c:pt>
                <c:pt idx="24">
                  <c:v>2012</c:v>
                </c:pt>
                <c:pt idx="25">
                  <c:v>2013</c:v>
                </c:pt>
                <c:pt idx="26">
                  <c:v>2014</c:v>
                </c:pt>
                <c:pt idx="27">
                  <c:v>2015</c:v>
                </c:pt>
                <c:pt idx="28">
                  <c:v>2016</c:v>
                </c:pt>
                <c:pt idx="29">
                  <c:v>2017</c:v>
                </c:pt>
                <c:pt idx="30">
                  <c:v>2018</c:v>
                </c:pt>
                <c:pt idx="31">
                  <c:v>2019</c:v>
                </c:pt>
              </c:strCache>
            </c:strRef>
          </c:cat>
          <c:val>
            <c:numRef>
              <c:f>Sheet1!$L$33:$L$64</c:f>
              <c:numCache>
                <c:formatCode>#,##0</c:formatCode>
                <c:ptCount val="32"/>
                <c:pt idx="0">
                  <c:v>2372509.9250000101</c:v>
                </c:pt>
                <c:pt idx="1">
                  <c:v>2107714.1450000098</c:v>
                </c:pt>
                <c:pt idx="2">
                  <c:v>2074785.09200001</c:v>
                </c:pt>
                <c:pt idx="3">
                  <c:v>2946535.65200001</c:v>
                </c:pt>
                <c:pt idx="4">
                  <c:v>3857137.3120000102</c:v>
                </c:pt>
                <c:pt idx="5">
                  <c:v>4244889.8940000199</c:v>
                </c:pt>
                <c:pt idx="6">
                  <c:v>5052745.7550000204</c:v>
                </c:pt>
                <c:pt idx="7">
                  <c:v>4804375.7410000199</c:v>
                </c:pt>
                <c:pt idx="8">
                  <c:v>4919737.8810000196</c:v>
                </c:pt>
                <c:pt idx="9">
                  <c:v>5494692.6640000204</c:v>
                </c:pt>
                <c:pt idx="10">
                  <c:v>6666208.07100002</c:v>
                </c:pt>
                <c:pt idx="11">
                  <c:v>6394373.4780000197</c:v>
                </c:pt>
                <c:pt idx="12">
                  <c:v>5875903.1310000196</c:v>
                </c:pt>
                <c:pt idx="13">
                  <c:v>5631203.5580000198</c:v>
                </c:pt>
                <c:pt idx="14">
                  <c:v>5182372.7510000197</c:v>
                </c:pt>
                <c:pt idx="15">
                  <c:v>4453028.9720000196</c:v>
                </c:pt>
                <c:pt idx="16">
                  <c:v>4794286.4200000204</c:v>
                </c:pt>
                <c:pt idx="17">
                  <c:v>5002070.71300002</c:v>
                </c:pt>
                <c:pt idx="18">
                  <c:v>5461306.6980000203</c:v>
                </c:pt>
                <c:pt idx="19">
                  <c:v>6198411.60500002</c:v>
                </c:pt>
                <c:pt idx="20">
                  <c:v>5494384.4950000197</c:v>
                </c:pt>
                <c:pt idx="21">
                  <c:v>5019156.9840000197</c:v>
                </c:pt>
                <c:pt idx="22">
                  <c:v>5697680.6540000197</c:v>
                </c:pt>
                <c:pt idx="23">
                  <c:v>6126545.9450000199</c:v>
                </c:pt>
                <c:pt idx="24">
                  <c:v>5580398.3370000198</c:v>
                </c:pt>
                <c:pt idx="25">
                  <c:v>5781398.6490000198</c:v>
                </c:pt>
                <c:pt idx="26">
                  <c:v>7199363.85500002</c:v>
                </c:pt>
                <c:pt idx="27">
                  <c:v>7865659.7810000302</c:v>
                </c:pt>
                <c:pt idx="28">
                  <c:v>8711439.6060000192</c:v>
                </c:pt>
                <c:pt idx="29">
                  <c:v>9098876.2370000295</c:v>
                </c:pt>
                <c:pt idx="30">
                  <c:v>9407490.2690000292</c:v>
                </c:pt>
                <c:pt idx="31">
                  <c:v>10020698.403999999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86B-4760-B626-D62F5D88A0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02189632"/>
        <c:axId val="1102193240"/>
      </c:lineChart>
      <c:catAx>
        <c:axId val="1102189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102193240"/>
        <c:crosses val="autoZero"/>
        <c:auto val="1"/>
        <c:lblAlgn val="ctr"/>
        <c:lblOffset val="100"/>
        <c:noMultiLvlLbl val="0"/>
      </c:catAx>
      <c:valAx>
        <c:axId val="1102193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NOK 1000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102189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Totalbestand!$A$5</c:f>
              <c:strCache>
                <c:ptCount val="1"/>
                <c:pt idx="0">
                  <c:v>Torsk (nordaustarktisk)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Totalbestand!$B$4:$BU$4</c:f>
              <c:strCache>
                <c:ptCount val="72"/>
                <c:pt idx="0">
                  <c:v>1946</c:v>
                </c:pt>
                <c:pt idx="1">
                  <c:v>1947</c:v>
                </c:pt>
                <c:pt idx="2">
                  <c:v>1948</c:v>
                </c:pt>
                <c:pt idx="3">
                  <c:v>1949</c:v>
                </c:pt>
                <c:pt idx="4">
                  <c:v>1950</c:v>
                </c:pt>
                <c:pt idx="5">
                  <c:v>1951</c:v>
                </c:pt>
                <c:pt idx="6">
                  <c:v>1952</c:v>
                </c:pt>
                <c:pt idx="7">
                  <c:v>1953</c:v>
                </c:pt>
                <c:pt idx="8">
                  <c:v>1954</c:v>
                </c:pt>
                <c:pt idx="9">
                  <c:v>1955</c:v>
                </c:pt>
                <c:pt idx="10">
                  <c:v>1956</c:v>
                </c:pt>
                <c:pt idx="11">
                  <c:v>1957</c:v>
                </c:pt>
                <c:pt idx="12">
                  <c:v>1958</c:v>
                </c:pt>
                <c:pt idx="13">
                  <c:v>1959</c:v>
                </c:pt>
                <c:pt idx="14">
                  <c:v>1960</c:v>
                </c:pt>
                <c:pt idx="15">
                  <c:v>1961</c:v>
                </c:pt>
                <c:pt idx="16">
                  <c:v>1962</c:v>
                </c:pt>
                <c:pt idx="17">
                  <c:v>1963</c:v>
                </c:pt>
                <c:pt idx="18">
                  <c:v>1964</c:v>
                </c:pt>
                <c:pt idx="19">
                  <c:v>1965</c:v>
                </c:pt>
                <c:pt idx="20">
                  <c:v>1966</c:v>
                </c:pt>
                <c:pt idx="21">
                  <c:v>1967</c:v>
                </c:pt>
                <c:pt idx="22">
                  <c:v>1968</c:v>
                </c:pt>
                <c:pt idx="23">
                  <c:v>1969</c:v>
                </c:pt>
                <c:pt idx="24">
                  <c:v>1970</c:v>
                </c:pt>
                <c:pt idx="25">
                  <c:v>1971</c:v>
                </c:pt>
                <c:pt idx="26">
                  <c:v>1972</c:v>
                </c:pt>
                <c:pt idx="27">
                  <c:v>1973</c:v>
                </c:pt>
                <c:pt idx="28">
                  <c:v>1974</c:v>
                </c:pt>
                <c:pt idx="29">
                  <c:v>1975</c:v>
                </c:pt>
                <c:pt idx="30">
                  <c:v>1976</c:v>
                </c:pt>
                <c:pt idx="31">
                  <c:v>1977</c:v>
                </c:pt>
                <c:pt idx="32">
                  <c:v>1978</c:v>
                </c:pt>
                <c:pt idx="33">
                  <c:v>1979</c:v>
                </c:pt>
                <c:pt idx="34">
                  <c:v>1980</c:v>
                </c:pt>
                <c:pt idx="35">
                  <c:v>1981</c:v>
                </c:pt>
                <c:pt idx="36">
                  <c:v>1982</c:v>
                </c:pt>
                <c:pt idx="37">
                  <c:v>1983</c:v>
                </c:pt>
                <c:pt idx="38">
                  <c:v>1984</c:v>
                </c:pt>
                <c:pt idx="39">
                  <c:v>1985</c:v>
                </c:pt>
                <c:pt idx="40">
                  <c:v>1986</c:v>
                </c:pt>
                <c:pt idx="41">
                  <c:v>1987</c:v>
                </c:pt>
                <c:pt idx="42">
                  <c:v>1988</c:v>
                </c:pt>
                <c:pt idx="43">
                  <c:v>1989</c:v>
                </c:pt>
                <c:pt idx="44">
                  <c:v>1990</c:v>
                </c:pt>
                <c:pt idx="45">
                  <c:v>1991</c:v>
                </c:pt>
                <c:pt idx="46">
                  <c:v>1992</c:v>
                </c:pt>
                <c:pt idx="47">
                  <c:v>1993</c:v>
                </c:pt>
                <c:pt idx="48">
                  <c:v>1994</c:v>
                </c:pt>
                <c:pt idx="49">
                  <c:v>1995</c:v>
                </c:pt>
                <c:pt idx="50">
                  <c:v>1996</c:v>
                </c:pt>
                <c:pt idx="51">
                  <c:v>1997</c:v>
                </c:pt>
                <c:pt idx="52">
                  <c:v>1998</c:v>
                </c:pt>
                <c:pt idx="53">
                  <c:v>1999</c:v>
                </c:pt>
                <c:pt idx="54">
                  <c:v>2000</c:v>
                </c:pt>
                <c:pt idx="55">
                  <c:v>2001</c:v>
                </c:pt>
                <c:pt idx="56">
                  <c:v>2002</c:v>
                </c:pt>
                <c:pt idx="57">
                  <c:v>2003</c:v>
                </c:pt>
                <c:pt idx="58">
                  <c:v>2004</c:v>
                </c:pt>
                <c:pt idx="59">
                  <c:v>2005</c:v>
                </c:pt>
                <c:pt idx="60">
                  <c:v>2006</c:v>
                </c:pt>
                <c:pt idx="61">
                  <c:v>2007</c:v>
                </c:pt>
                <c:pt idx="62">
                  <c:v>2008</c:v>
                </c:pt>
                <c:pt idx="63">
                  <c:v>2009</c:v>
                </c:pt>
                <c:pt idx="64">
                  <c:v>2010</c:v>
                </c:pt>
                <c:pt idx="65">
                  <c:v>2011</c:v>
                </c:pt>
                <c:pt idx="66">
                  <c:v>2012</c:v>
                </c:pt>
                <c:pt idx="67">
                  <c:v>2013</c:v>
                </c:pt>
                <c:pt idx="68">
                  <c:v>2014</c:v>
                </c:pt>
                <c:pt idx="69">
                  <c:v>2015</c:v>
                </c:pt>
                <c:pt idx="70">
                  <c:v>2016</c:v>
                </c:pt>
                <c:pt idx="71">
                  <c:v>2017</c:v>
                </c:pt>
              </c:strCache>
            </c:strRef>
          </c:cat>
          <c:val>
            <c:numRef>
              <c:f>Totalbestand!$B$5:$BU$5</c:f>
              <c:numCache>
                <c:formatCode>#,##0</c:formatCode>
                <c:ptCount val="72"/>
                <c:pt idx="0">
                  <c:v>4197</c:v>
                </c:pt>
                <c:pt idx="1">
                  <c:v>3640</c:v>
                </c:pt>
                <c:pt idx="2">
                  <c:v>3524</c:v>
                </c:pt>
                <c:pt idx="3">
                  <c:v>3005</c:v>
                </c:pt>
                <c:pt idx="4">
                  <c:v>2832</c:v>
                </c:pt>
                <c:pt idx="5">
                  <c:v>3651</c:v>
                </c:pt>
                <c:pt idx="6">
                  <c:v>4048</c:v>
                </c:pt>
                <c:pt idx="7">
                  <c:v>4124</c:v>
                </c:pt>
                <c:pt idx="8">
                  <c:v>4259</c:v>
                </c:pt>
                <c:pt idx="9">
                  <c:v>3564</c:v>
                </c:pt>
                <c:pt idx="10">
                  <c:v>3333</c:v>
                </c:pt>
                <c:pt idx="11">
                  <c:v>2820</c:v>
                </c:pt>
                <c:pt idx="12">
                  <c:v>2416</c:v>
                </c:pt>
                <c:pt idx="13">
                  <c:v>2763</c:v>
                </c:pt>
                <c:pt idx="14">
                  <c:v>2422</c:v>
                </c:pt>
                <c:pt idx="15">
                  <c:v>2397</c:v>
                </c:pt>
                <c:pt idx="16">
                  <c:v>2164</c:v>
                </c:pt>
                <c:pt idx="17">
                  <c:v>1961</c:v>
                </c:pt>
                <c:pt idx="18">
                  <c:v>1500</c:v>
                </c:pt>
                <c:pt idx="19">
                  <c:v>1474</c:v>
                </c:pt>
                <c:pt idx="20">
                  <c:v>2281</c:v>
                </c:pt>
                <c:pt idx="21">
                  <c:v>2781</c:v>
                </c:pt>
                <c:pt idx="22">
                  <c:v>3223</c:v>
                </c:pt>
                <c:pt idx="23">
                  <c:v>2740</c:v>
                </c:pt>
                <c:pt idx="24">
                  <c:v>2077</c:v>
                </c:pt>
                <c:pt idx="25">
                  <c:v>1629</c:v>
                </c:pt>
                <c:pt idx="26">
                  <c:v>1622</c:v>
                </c:pt>
                <c:pt idx="27">
                  <c:v>2274</c:v>
                </c:pt>
                <c:pt idx="28">
                  <c:v>2207</c:v>
                </c:pt>
                <c:pt idx="29">
                  <c:v>2115</c:v>
                </c:pt>
                <c:pt idx="30">
                  <c:v>2014</c:v>
                </c:pt>
                <c:pt idx="31">
                  <c:v>1975</c:v>
                </c:pt>
                <c:pt idx="32">
                  <c:v>1597</c:v>
                </c:pt>
                <c:pt idx="33">
                  <c:v>1110</c:v>
                </c:pt>
                <c:pt idx="34">
                  <c:v>838</c:v>
                </c:pt>
                <c:pt idx="35">
                  <c:v>960</c:v>
                </c:pt>
                <c:pt idx="36">
                  <c:v>734</c:v>
                </c:pt>
                <c:pt idx="37">
                  <c:v>707</c:v>
                </c:pt>
                <c:pt idx="38">
                  <c:v>811</c:v>
                </c:pt>
                <c:pt idx="39">
                  <c:v>986</c:v>
                </c:pt>
                <c:pt idx="40">
                  <c:v>1344</c:v>
                </c:pt>
                <c:pt idx="41">
                  <c:v>1204</c:v>
                </c:pt>
                <c:pt idx="42">
                  <c:v>1004</c:v>
                </c:pt>
                <c:pt idx="43">
                  <c:v>1000</c:v>
                </c:pt>
                <c:pt idx="44">
                  <c:v>1018</c:v>
                </c:pt>
                <c:pt idx="45">
                  <c:v>1527</c:v>
                </c:pt>
                <c:pt idx="46">
                  <c:v>1872</c:v>
                </c:pt>
                <c:pt idx="47">
                  <c:v>2304</c:v>
                </c:pt>
                <c:pt idx="48">
                  <c:v>2104</c:v>
                </c:pt>
                <c:pt idx="49">
                  <c:v>1813</c:v>
                </c:pt>
                <c:pt idx="50">
                  <c:v>1680</c:v>
                </c:pt>
                <c:pt idx="51">
                  <c:v>1495</c:v>
                </c:pt>
                <c:pt idx="52">
                  <c:v>1267</c:v>
                </c:pt>
                <c:pt idx="53">
                  <c:v>1149</c:v>
                </c:pt>
                <c:pt idx="54">
                  <c:v>1181</c:v>
                </c:pt>
                <c:pt idx="55">
                  <c:v>1459</c:v>
                </c:pt>
                <c:pt idx="56">
                  <c:v>1615</c:v>
                </c:pt>
                <c:pt idx="57">
                  <c:v>1716</c:v>
                </c:pt>
                <c:pt idx="58">
                  <c:v>1625</c:v>
                </c:pt>
                <c:pt idx="59">
                  <c:v>1559</c:v>
                </c:pt>
                <c:pt idx="60">
                  <c:v>1566</c:v>
                </c:pt>
                <c:pt idx="61">
                  <c:v>1956</c:v>
                </c:pt>
                <c:pt idx="62">
                  <c:v>2698</c:v>
                </c:pt>
                <c:pt idx="63">
                  <c:v>3438</c:v>
                </c:pt>
                <c:pt idx="64">
                  <c:v>3814</c:v>
                </c:pt>
                <c:pt idx="65">
                  <c:v>4021</c:v>
                </c:pt>
                <c:pt idx="66">
                  <c:v>4154</c:v>
                </c:pt>
                <c:pt idx="67">
                  <c:v>4360</c:v>
                </c:pt>
                <c:pt idx="68">
                  <c:v>3926</c:v>
                </c:pt>
                <c:pt idx="69">
                  <c:v>3624</c:v>
                </c:pt>
                <c:pt idx="70">
                  <c:v>3125</c:v>
                </c:pt>
                <c:pt idx="71">
                  <c:v>3037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F5-4BDA-908E-46DF6147CA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49802360"/>
        <c:axId val="1149804328"/>
      </c:barChart>
      <c:catAx>
        <c:axId val="1149802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149804328"/>
        <c:crosses val="autoZero"/>
        <c:auto val="1"/>
        <c:lblAlgn val="ctr"/>
        <c:lblOffset val="100"/>
        <c:noMultiLvlLbl val="0"/>
      </c:catAx>
      <c:valAx>
        <c:axId val="1149804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1000 tonn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149802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Sheet1!$B$16</c:f>
              <c:strCache>
                <c:ptCount val="1"/>
                <c:pt idx="0">
                  <c:v>Relativ vekst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Sheet1!$C$15:$AG$15</c:f>
              <c:numCache>
                <c:formatCode>General</c:formatCode>
                <c:ptCount val="31"/>
                <c:pt idx="0">
                  <c:v>1989</c:v>
                </c:pt>
                <c:pt idx="1">
                  <c:v>1990</c:v>
                </c:pt>
                <c:pt idx="2">
                  <c:v>1991</c:v>
                </c:pt>
                <c:pt idx="3">
                  <c:v>1992</c:v>
                </c:pt>
                <c:pt idx="4">
                  <c:v>1993</c:v>
                </c:pt>
                <c:pt idx="5">
                  <c:v>1994</c:v>
                </c:pt>
                <c:pt idx="6">
                  <c:v>1995</c:v>
                </c:pt>
                <c:pt idx="7">
                  <c:v>1996</c:v>
                </c:pt>
                <c:pt idx="8">
                  <c:v>1997</c:v>
                </c:pt>
                <c:pt idx="9">
                  <c:v>1998</c:v>
                </c:pt>
                <c:pt idx="10">
                  <c:v>1999</c:v>
                </c:pt>
                <c:pt idx="11">
                  <c:v>2000</c:v>
                </c:pt>
                <c:pt idx="12">
                  <c:v>2001</c:v>
                </c:pt>
                <c:pt idx="13">
                  <c:v>2002</c:v>
                </c:pt>
                <c:pt idx="14">
                  <c:v>2003</c:v>
                </c:pt>
                <c:pt idx="15">
                  <c:v>2004</c:v>
                </c:pt>
                <c:pt idx="16">
                  <c:v>2005</c:v>
                </c:pt>
                <c:pt idx="17">
                  <c:v>2006</c:v>
                </c:pt>
                <c:pt idx="18">
                  <c:v>2007</c:v>
                </c:pt>
                <c:pt idx="19">
                  <c:v>2008</c:v>
                </c:pt>
                <c:pt idx="20">
                  <c:v>2009</c:v>
                </c:pt>
                <c:pt idx="21">
                  <c:v>2010</c:v>
                </c:pt>
                <c:pt idx="22">
                  <c:v>2011</c:v>
                </c:pt>
                <c:pt idx="23">
                  <c:v>2012</c:v>
                </c:pt>
                <c:pt idx="24">
                  <c:v>2013</c:v>
                </c:pt>
                <c:pt idx="25">
                  <c:v>2014</c:v>
                </c:pt>
                <c:pt idx="26">
                  <c:v>2015</c:v>
                </c:pt>
                <c:pt idx="27">
                  <c:v>2016</c:v>
                </c:pt>
                <c:pt idx="28">
                  <c:v>2017</c:v>
                </c:pt>
                <c:pt idx="29">
                  <c:v>2018</c:v>
                </c:pt>
                <c:pt idx="30">
                  <c:v>2019</c:v>
                </c:pt>
              </c:numCache>
            </c:numRef>
          </c:cat>
          <c:val>
            <c:numRef>
              <c:f>Sheet1!$C$16:$AG$16</c:f>
              <c:numCache>
                <c:formatCode>0%</c:formatCode>
                <c:ptCount val="31"/>
                <c:pt idx="0">
                  <c:v>3.1662685318746719E-2</c:v>
                </c:pt>
                <c:pt idx="1">
                  <c:v>0.19181453416883554</c:v>
                </c:pt>
                <c:pt idx="2">
                  <c:v>0.16094998478197131</c:v>
                </c:pt>
                <c:pt idx="3">
                  <c:v>3.0435721363809565E-2</c:v>
                </c:pt>
                <c:pt idx="4">
                  <c:v>7.9497051873753444E-2</c:v>
                </c:pt>
                <c:pt idx="5">
                  <c:v>0.16343990655359386</c:v>
                </c:pt>
                <c:pt idx="6">
                  <c:v>3.8823198843375817E-2</c:v>
                </c:pt>
                <c:pt idx="7">
                  <c:v>0.11666955003675183</c:v>
                </c:pt>
                <c:pt idx="8">
                  <c:v>9.8065334817415195E-2</c:v>
                </c:pt>
                <c:pt idx="9">
                  <c:v>0.14298551983146912</c:v>
                </c:pt>
                <c:pt idx="10">
                  <c:v>5.9849169987454376E-2</c:v>
                </c:pt>
                <c:pt idx="11">
                  <c:v>5.2341545155855096E-2</c:v>
                </c:pt>
                <c:pt idx="12">
                  <c:v>-2.5644355311435829E-2</c:v>
                </c:pt>
                <c:pt idx="13">
                  <c:v>-6.2988259817309045E-2</c:v>
                </c:pt>
                <c:pt idx="14">
                  <c:v>-8.7311405889567983E-2</c:v>
                </c:pt>
                <c:pt idx="15">
                  <c:v>7.6957040607918303E-2</c:v>
                </c:pt>
                <c:pt idx="16">
                  <c:v>0.13427247730551928</c:v>
                </c:pt>
                <c:pt idx="17">
                  <c:v>0.11002319184740217</c:v>
                </c:pt>
                <c:pt idx="18">
                  <c:v>3.678700241263777E-2</c:v>
                </c:pt>
                <c:pt idx="19">
                  <c:v>5.2171623724817762E-2</c:v>
                </c:pt>
                <c:pt idx="20">
                  <c:v>0.15213341973703698</c:v>
                </c:pt>
                <c:pt idx="21">
                  <c:v>0.2063109705851951</c:v>
                </c:pt>
                <c:pt idx="22">
                  <c:v>-8.0848246178393257E-3</c:v>
                </c:pt>
                <c:pt idx="23">
                  <c:v>-2.2850728383008723E-2</c:v>
                </c:pt>
                <c:pt idx="24">
                  <c:v>0.1803372766268394</c:v>
                </c:pt>
                <c:pt idx="25">
                  <c:v>0.11629508068984018</c:v>
                </c:pt>
                <c:pt idx="26">
                  <c:v>8.401259826740981E-2</c:v>
                </c:pt>
                <c:pt idx="27">
                  <c:v>0.22935323133922858</c:v>
                </c:pt>
                <c:pt idx="28">
                  <c:v>3.1596876496124082E-2</c:v>
                </c:pt>
                <c:pt idx="29">
                  <c:v>4.7761877144418374E-2</c:v>
                </c:pt>
                <c:pt idx="30">
                  <c:v>8.3840277823028053E-2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55F-4974-98A7-9FFBFE864C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40583392"/>
        <c:axId val="740583720"/>
      </c:lineChart>
      <c:catAx>
        <c:axId val="740583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740583720"/>
        <c:crosses val="autoZero"/>
        <c:auto val="1"/>
        <c:lblAlgn val="ctr"/>
        <c:lblOffset val="100"/>
        <c:noMultiLvlLbl val="0"/>
      </c:catAx>
      <c:valAx>
        <c:axId val="740583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740583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Mengd!$B$8:$AR$8</c:f>
              <c:numCache>
                <c:formatCode>General</c:formatCode>
                <c:ptCount val="43"/>
                <c:pt idx="0">
                  <c:v>1977</c:v>
                </c:pt>
                <c:pt idx="1">
                  <c:v>1978</c:v>
                </c:pt>
                <c:pt idx="2">
                  <c:v>1979</c:v>
                </c:pt>
                <c:pt idx="3">
                  <c:v>1980</c:v>
                </c:pt>
                <c:pt idx="4">
                  <c:v>1981</c:v>
                </c:pt>
                <c:pt idx="5">
                  <c:v>1982</c:v>
                </c:pt>
                <c:pt idx="6">
                  <c:v>1983</c:v>
                </c:pt>
                <c:pt idx="7">
                  <c:v>1984</c:v>
                </c:pt>
                <c:pt idx="8">
                  <c:v>1985</c:v>
                </c:pt>
                <c:pt idx="9">
                  <c:v>1986</c:v>
                </c:pt>
                <c:pt idx="10">
                  <c:v>1987</c:v>
                </c:pt>
                <c:pt idx="11">
                  <c:v>1988</c:v>
                </c:pt>
                <c:pt idx="12">
                  <c:v>1989</c:v>
                </c:pt>
                <c:pt idx="13">
                  <c:v>1990</c:v>
                </c:pt>
                <c:pt idx="14">
                  <c:v>1991</c:v>
                </c:pt>
                <c:pt idx="15">
                  <c:v>1992</c:v>
                </c:pt>
                <c:pt idx="16">
                  <c:v>1993</c:v>
                </c:pt>
                <c:pt idx="17">
                  <c:v>1994</c:v>
                </c:pt>
                <c:pt idx="18">
                  <c:v>1995</c:v>
                </c:pt>
                <c:pt idx="19">
                  <c:v>1996</c:v>
                </c:pt>
                <c:pt idx="20">
                  <c:v>1997</c:v>
                </c:pt>
                <c:pt idx="21">
                  <c:v>1998</c:v>
                </c:pt>
                <c:pt idx="22">
                  <c:v>1999</c:v>
                </c:pt>
                <c:pt idx="23">
                  <c:v>2000</c:v>
                </c:pt>
                <c:pt idx="24">
                  <c:v>2001</c:v>
                </c:pt>
                <c:pt idx="25">
                  <c:v>2002</c:v>
                </c:pt>
                <c:pt idx="26">
                  <c:v>2003</c:v>
                </c:pt>
                <c:pt idx="27">
                  <c:v>2004</c:v>
                </c:pt>
                <c:pt idx="28">
                  <c:v>2005</c:v>
                </c:pt>
                <c:pt idx="29">
                  <c:v>2006</c:v>
                </c:pt>
                <c:pt idx="30">
                  <c:v>2007</c:v>
                </c:pt>
                <c:pt idx="31">
                  <c:v>2008</c:v>
                </c:pt>
                <c:pt idx="32">
                  <c:v>2009</c:v>
                </c:pt>
                <c:pt idx="33">
                  <c:v>2010</c:v>
                </c:pt>
                <c:pt idx="34">
                  <c:v>2011</c:v>
                </c:pt>
                <c:pt idx="35">
                  <c:v>2012</c:v>
                </c:pt>
                <c:pt idx="36">
                  <c:v>2013</c:v>
                </c:pt>
                <c:pt idx="37">
                  <c:v>2014</c:v>
                </c:pt>
                <c:pt idx="38">
                  <c:v>2015</c:v>
                </c:pt>
                <c:pt idx="39">
                  <c:v>2016</c:v>
                </c:pt>
                <c:pt idx="40">
                  <c:v>2017</c:v>
                </c:pt>
                <c:pt idx="41">
                  <c:v>2018</c:v>
                </c:pt>
                <c:pt idx="42">
                  <c:v>2019</c:v>
                </c:pt>
              </c:numCache>
            </c:numRef>
          </c:cat>
          <c:val>
            <c:numRef>
              <c:f>Mengd!$B$9:$AR$9</c:f>
              <c:numCache>
                <c:formatCode>0.00</c:formatCode>
                <c:ptCount val="43"/>
                <c:pt idx="0">
                  <c:v>0.89534064773139943</c:v>
                </c:pt>
                <c:pt idx="1">
                  <c:v>1.182826140779573</c:v>
                </c:pt>
                <c:pt idx="2">
                  <c:v>1.0869662223001346</c:v>
                </c:pt>
                <c:pt idx="3">
                  <c:v>1.6434913742671051</c:v>
                </c:pt>
                <c:pt idx="4">
                  <c:v>2.0864118007021162</c:v>
                </c:pt>
                <c:pt idx="5">
                  <c:v>1.6518968543269881</c:v>
                </c:pt>
                <c:pt idx="6">
                  <c:v>1.3640615230711517</c:v>
                </c:pt>
                <c:pt idx="7">
                  <c:v>1.2017918028876511</c:v>
                </c:pt>
                <c:pt idx="8">
                  <c:v>1.3913902806914129</c:v>
                </c:pt>
                <c:pt idx="9">
                  <c:v>1.3312684610428136</c:v>
                </c:pt>
                <c:pt idx="10">
                  <c:v>1.5634328833013094</c:v>
                </c:pt>
                <c:pt idx="11">
                  <c:v>1.9757368677492768</c:v>
                </c:pt>
                <c:pt idx="12">
                  <c:v>1.9330472402484125</c:v>
                </c:pt>
                <c:pt idx="13">
                  <c:v>2.7309304218998172</c:v>
                </c:pt>
                <c:pt idx="14">
                  <c:v>2.9250528052253486</c:v>
                </c:pt>
                <c:pt idx="15">
                  <c:v>1.9308910288312404</c:v>
                </c:pt>
                <c:pt idx="16">
                  <c:v>2.4033885585895449</c:v>
                </c:pt>
                <c:pt idx="17">
                  <c:v>2.4396338627023577</c:v>
                </c:pt>
                <c:pt idx="18">
                  <c:v>3.4444312567689868</c:v>
                </c:pt>
                <c:pt idx="19">
                  <c:v>7.7830927804885182</c:v>
                </c:pt>
                <c:pt idx="20">
                  <c:v>8.1118931048551612</c:v>
                </c:pt>
                <c:pt idx="21">
                  <c:v>5.3100164203612481</c:v>
                </c:pt>
                <c:pt idx="22">
                  <c:v>5.374420972889733</c:v>
                </c:pt>
                <c:pt idx="23">
                  <c:v>5.653144155933604</c:v>
                </c:pt>
                <c:pt idx="24">
                  <c:v>7.4065150400274407</c:v>
                </c:pt>
                <c:pt idx="25">
                  <c:v>7.3947456910110532</c:v>
                </c:pt>
                <c:pt idx="26">
                  <c:v>6.158852844956737</c:v>
                </c:pt>
                <c:pt idx="27">
                  <c:v>8.4418733167335738</c:v>
                </c:pt>
                <c:pt idx="28">
                  <c:v>12.472321860558234</c:v>
                </c:pt>
                <c:pt idx="29">
                  <c:v>7.9984099794280841</c:v>
                </c:pt>
                <c:pt idx="30">
                  <c:v>7.437311120897812</c:v>
                </c:pt>
                <c:pt idx="31">
                  <c:v>10.619806413379864</c:v>
                </c:pt>
                <c:pt idx="32">
                  <c:v>7.9199613953756938</c:v>
                </c:pt>
                <c:pt idx="33">
                  <c:v>7.7675384792932034</c:v>
                </c:pt>
                <c:pt idx="34">
                  <c:v>12.312836911831887</c:v>
                </c:pt>
                <c:pt idx="35">
                  <c:v>7.3256392347920887</c:v>
                </c:pt>
                <c:pt idx="36">
                  <c:v>8.6837229631698118</c:v>
                </c:pt>
                <c:pt idx="37">
                  <c:v>6.973582731740688</c:v>
                </c:pt>
                <c:pt idx="38">
                  <c:v>8.3869861315437131</c:v>
                </c:pt>
                <c:pt idx="39">
                  <c:v>11.568667813982676</c:v>
                </c:pt>
                <c:pt idx="40">
                  <c:v>9.4894492751015491</c:v>
                </c:pt>
                <c:pt idx="41">
                  <c:v>13.34</c:v>
                </c:pt>
                <c:pt idx="42">
                  <c:v>15.42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8BF-40EC-83A6-73C20FF327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67148184"/>
        <c:axId val="1086880608"/>
      </c:lineChart>
      <c:catAx>
        <c:axId val="1267148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086880608"/>
        <c:crosses val="autoZero"/>
        <c:auto val="1"/>
        <c:lblAlgn val="ctr"/>
        <c:lblOffset val="100"/>
        <c:noMultiLvlLbl val="0"/>
      </c:catAx>
      <c:valAx>
        <c:axId val="1086880608"/>
        <c:scaling>
          <c:orientation val="minMax"/>
          <c:max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NOK per kilo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67148184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Sheet1!$Z$86</c:f>
              <c:strCache>
                <c:ptCount val="1"/>
                <c:pt idx="0">
                  <c:v>Fangst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Sheet1!$AA$85:$AF$85</c:f>
              <c:strCach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strCache>
            </c:strRef>
          </c:cat>
          <c:val>
            <c:numRef>
              <c:f>Sheet1!$AA$86:$AF$86</c:f>
              <c:numCache>
                <c:formatCode>#,##0</c:formatCode>
                <c:ptCount val="6"/>
                <c:pt idx="0">
                  <c:v>277735</c:v>
                </c:pt>
                <c:pt idx="1">
                  <c:v>241988</c:v>
                </c:pt>
                <c:pt idx="2">
                  <c:v>210346</c:v>
                </c:pt>
                <c:pt idx="3">
                  <c:v>222307</c:v>
                </c:pt>
                <c:pt idx="4">
                  <c:v>187207</c:v>
                </c:pt>
                <c:pt idx="5">
                  <c:v>157000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E1-4494-8F20-1EA73F026C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083535760"/>
        <c:axId val="1083536416"/>
      </c:barChart>
      <c:lineChart>
        <c:grouping val="standard"/>
        <c:varyColors val="0"/>
        <c:ser>
          <c:idx val="1"/>
          <c:order val="1"/>
          <c:tx>
            <c:strRef>
              <c:f>Sheet1!$Z$87</c:f>
              <c:strCache>
                <c:ptCount val="1"/>
                <c:pt idx="0">
                  <c:v>Andel Asia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Sheet1!$AA$85:$AF$85</c:f>
              <c:strCach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strCache>
            </c:strRef>
          </c:cat>
          <c:val>
            <c:numRef>
              <c:f>Sheet1!$AA$87:$AF$87</c:f>
              <c:numCache>
                <c:formatCode>0%</c:formatCode>
                <c:ptCount val="6"/>
                <c:pt idx="0">
                  <c:v>0.52</c:v>
                </c:pt>
                <c:pt idx="1">
                  <c:v>0.43</c:v>
                </c:pt>
                <c:pt idx="2">
                  <c:v>0.55000000000000004</c:v>
                </c:pt>
                <c:pt idx="3">
                  <c:v>0.59</c:v>
                </c:pt>
                <c:pt idx="4">
                  <c:v>0.63</c:v>
                </c:pt>
                <c:pt idx="5">
                  <c:v>0.65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9E1-4494-8F20-1EA73F026C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81022168"/>
        <c:axId val="1081018232"/>
      </c:lineChart>
      <c:catAx>
        <c:axId val="1083535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083536416"/>
        <c:crosses val="autoZero"/>
        <c:auto val="1"/>
        <c:lblAlgn val="ctr"/>
        <c:lblOffset val="100"/>
        <c:noMultiLvlLbl val="0"/>
      </c:catAx>
      <c:valAx>
        <c:axId val="1083536416"/>
        <c:scaling>
          <c:orientation val="minMax"/>
          <c:min val="12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Tons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083535760"/>
        <c:crosses val="autoZero"/>
        <c:crossBetween val="between"/>
      </c:valAx>
      <c:valAx>
        <c:axId val="1081018232"/>
        <c:scaling>
          <c:orientation val="maxMin"/>
          <c:min val="0.4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Share Asia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081022168"/>
        <c:crosses val="max"/>
        <c:crossBetween val="between"/>
      </c:valAx>
      <c:catAx>
        <c:axId val="1081022168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08101823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Sheet1!$AF$57</c:f>
              <c:strCache>
                <c:ptCount val="1"/>
                <c:pt idx="0">
                  <c:v>NOK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Sheet1!$AG$55:$AL$55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Sheet1!$AG$57:$AL$57</c:f>
              <c:numCache>
                <c:formatCode>General</c:formatCode>
                <c:ptCount val="6"/>
                <c:pt idx="0">
                  <c:v>6.973582731740688</c:v>
                </c:pt>
                <c:pt idx="1">
                  <c:v>8.3869861315437131</c:v>
                </c:pt>
                <c:pt idx="2">
                  <c:v>11.568667813982676</c:v>
                </c:pt>
                <c:pt idx="3">
                  <c:v>9.4894492751015491</c:v>
                </c:pt>
                <c:pt idx="4">
                  <c:v>13.34</c:v>
                </c:pt>
                <c:pt idx="5">
                  <c:v>15.42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DC-4CAE-8FBD-0D7A7D1F53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83908536"/>
        <c:axId val="783905912"/>
      </c:barChart>
      <c:lineChart>
        <c:grouping val="standard"/>
        <c:varyColors val="0"/>
        <c:ser>
          <c:idx val="0"/>
          <c:order val="0"/>
          <c:tx>
            <c:strRef>
              <c:f>Sheet1!$AF$56</c:f>
              <c:strCache>
                <c:ptCount val="1"/>
                <c:pt idx="0">
                  <c:v>Andel Asia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Sheet1!$AG$55:$AL$55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Sheet1!$AG$56:$AL$56</c:f>
              <c:numCache>
                <c:formatCode>0%</c:formatCode>
                <c:ptCount val="6"/>
                <c:pt idx="0">
                  <c:v>0.52</c:v>
                </c:pt>
                <c:pt idx="1">
                  <c:v>0.43</c:v>
                </c:pt>
                <c:pt idx="2">
                  <c:v>0.55000000000000004</c:v>
                </c:pt>
                <c:pt idx="3">
                  <c:v>0.59</c:v>
                </c:pt>
                <c:pt idx="4">
                  <c:v>0.63</c:v>
                </c:pt>
                <c:pt idx="5">
                  <c:v>0.65400000000000003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1DC-4CAE-8FBD-0D7A7D1F53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71482904"/>
        <c:axId val="1071481920"/>
      </c:lineChart>
      <c:catAx>
        <c:axId val="10714829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071481920"/>
        <c:crosses val="autoZero"/>
        <c:auto val="1"/>
        <c:lblAlgn val="ctr"/>
        <c:lblOffset val="100"/>
        <c:noMultiLvlLbl val="0"/>
      </c:catAx>
      <c:valAx>
        <c:axId val="1071481920"/>
        <c:scaling>
          <c:orientation val="minMax"/>
          <c:min val="0.3000000000000000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Andel Asia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071482904"/>
        <c:crosses val="autoZero"/>
        <c:crossBetween val="between"/>
      </c:valAx>
      <c:valAx>
        <c:axId val="78390591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NOK per kilo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783908536"/>
        <c:crosses val="max"/>
        <c:crossBetween val="between"/>
      </c:valAx>
      <c:catAx>
        <c:axId val="7839085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8390591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Sheet1!$H$26</c:f>
              <c:strCache>
                <c:ptCount val="1"/>
                <c:pt idx="0">
                  <c:v>Verdi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Sheet1!$I$24:$Y$24</c:f>
              <c:strCache>
                <c:ptCount val="17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2019E</c:v>
                </c:pt>
                <c:pt idx="16">
                  <c:v>2020</c:v>
                </c:pt>
              </c:strCache>
            </c:strRef>
          </c:cat>
          <c:val>
            <c:numRef>
              <c:f>Sheet1!$I$26:$Y$26</c:f>
              <c:numCache>
                <c:formatCode>#,##0</c:formatCode>
                <c:ptCount val="17"/>
                <c:pt idx="0">
                  <c:v>1329021</c:v>
                </c:pt>
                <c:pt idx="1">
                  <c:v>1495157</c:v>
                </c:pt>
                <c:pt idx="2">
                  <c:v>975894</c:v>
                </c:pt>
                <c:pt idx="3">
                  <c:v>979479</c:v>
                </c:pt>
                <c:pt idx="4">
                  <c:v>1290264</c:v>
                </c:pt>
                <c:pt idx="5">
                  <c:v>960129</c:v>
                </c:pt>
                <c:pt idx="6">
                  <c:v>1817270</c:v>
                </c:pt>
                <c:pt idx="7">
                  <c:v>2560516</c:v>
                </c:pt>
                <c:pt idx="8">
                  <c:v>1290111</c:v>
                </c:pt>
                <c:pt idx="9">
                  <c:v>1430461</c:v>
                </c:pt>
                <c:pt idx="10">
                  <c:v>1936808</c:v>
                </c:pt>
                <c:pt idx="11">
                  <c:v>2029550</c:v>
                </c:pt>
                <c:pt idx="12">
                  <c:v>2433423</c:v>
                </c:pt>
                <c:pt idx="13">
                  <c:v>2109571</c:v>
                </c:pt>
                <c:pt idx="14">
                  <c:v>2476819</c:v>
                </c:pt>
                <c:pt idx="15">
                  <c:v>2348705.0699999998</c:v>
                </c:pt>
                <c:pt idx="16">
                  <c:v>2671518.3075000001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C9-45FE-889D-BB87031B93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436486024"/>
        <c:axId val="434750016"/>
      </c:barChart>
      <c:lineChart>
        <c:grouping val="stacked"/>
        <c:varyColors val="0"/>
        <c:ser>
          <c:idx val="0"/>
          <c:order val="0"/>
          <c:tx>
            <c:strRef>
              <c:f>Sheet1!$H$25</c:f>
              <c:strCache>
                <c:ptCount val="1"/>
                <c:pt idx="0">
                  <c:v>Pris per kilo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15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  <a:prstDash val="sysDash"/>
                </a:ln>
                <a:effectLst/>
              </c:spPr>
            </c:marker>
            <c:bubble3D val="0"/>
            <c:spPr>
              <a:ln w="28575" cap="rnd">
                <a:solidFill>
                  <a:schemeClr val="accent1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C1C9-45FE-889D-BB87031B9358}"/>
              </c:ext>
            </c:extLst>
          </c:dPt>
          <c:dPt>
            <c:idx val="16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  <a:prstDash val="sysDash"/>
                </a:ln>
                <a:effectLst/>
              </c:spPr>
            </c:marker>
            <c:bubble3D val="0"/>
            <c:spPr>
              <a:ln w="28575" cap="rnd">
                <a:solidFill>
                  <a:schemeClr val="accent1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C1C9-45FE-889D-BB87031B9358}"/>
              </c:ext>
            </c:extLst>
          </c:dPt>
          <c:cat>
            <c:strRef>
              <c:f>Sheet1!$I$24:$Y$24</c:f>
              <c:strCache>
                <c:ptCount val="17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  <c:pt idx="15">
                  <c:v>2019E</c:v>
                </c:pt>
                <c:pt idx="16">
                  <c:v>2020</c:v>
                </c:pt>
              </c:strCache>
            </c:strRef>
          </c:cat>
          <c:val>
            <c:numRef>
              <c:f>Sheet1!$I$25:$Y$25</c:f>
              <c:numCache>
                <c:formatCode>General</c:formatCode>
                <c:ptCount val="17"/>
                <c:pt idx="0">
                  <c:v>8.4418733167335738</c:v>
                </c:pt>
                <c:pt idx="1">
                  <c:v>12.472321860558234</c:v>
                </c:pt>
                <c:pt idx="2">
                  <c:v>7.9984099794280841</c:v>
                </c:pt>
                <c:pt idx="3">
                  <c:v>7.437311120897812</c:v>
                </c:pt>
                <c:pt idx="4">
                  <c:v>10.619806413379864</c:v>
                </c:pt>
                <c:pt idx="5">
                  <c:v>7.9199613953756938</c:v>
                </c:pt>
                <c:pt idx="6">
                  <c:v>7.7675384792932034</c:v>
                </c:pt>
                <c:pt idx="7">
                  <c:v>12.312836911831887</c:v>
                </c:pt>
                <c:pt idx="8">
                  <c:v>7.3256392347920887</c:v>
                </c:pt>
                <c:pt idx="9">
                  <c:v>8.6837229631698118</c:v>
                </c:pt>
                <c:pt idx="10">
                  <c:v>6.973582731740688</c:v>
                </c:pt>
                <c:pt idx="11">
                  <c:v>8.3869861315437131</c:v>
                </c:pt>
                <c:pt idx="12">
                  <c:v>11.568667813982676</c:v>
                </c:pt>
                <c:pt idx="13">
                  <c:v>9.4894492751015491</c:v>
                </c:pt>
                <c:pt idx="14">
                  <c:v>13.229245338446665</c:v>
                </c:pt>
                <c:pt idx="15">
                  <c:v>15.37</c:v>
                </c:pt>
                <c:pt idx="16">
                  <c:v>12.95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1C9-45FE-889D-BB87031B93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03565168"/>
        <c:axId val="1103561232"/>
      </c:lineChart>
      <c:catAx>
        <c:axId val="436486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34750016"/>
        <c:crosses val="autoZero"/>
        <c:auto val="1"/>
        <c:lblAlgn val="ctr"/>
        <c:lblOffset val="100"/>
        <c:noMultiLvlLbl val="0"/>
      </c:catAx>
      <c:valAx>
        <c:axId val="434750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1000 NOK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436486024"/>
        <c:crosses val="autoZero"/>
        <c:crossBetween val="between"/>
      </c:valAx>
      <c:valAx>
        <c:axId val="110356123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NOK per kilo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103565168"/>
        <c:crosses val="max"/>
        <c:crossBetween val="between"/>
      </c:valAx>
      <c:catAx>
        <c:axId val="11035651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0356123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Sheet1!$N$3</c:f>
              <c:strCache>
                <c:ptCount val="1"/>
                <c:pt idx="0">
                  <c:v>Eksportverdi </c:v>
                </c:pt>
              </c:strCache>
            </c:strRef>
          </c:tx>
          <c:spPr>
            <a:solidFill>
              <a:srgbClr val="FBD9CA">
                <a:lumMod val="75000"/>
              </a:srgbClr>
            </a:solidFill>
            <a:ln>
              <a:noFill/>
            </a:ln>
            <a:effectLst/>
          </c:spPr>
          <c:invertIfNegative val="0"/>
          <c:cat>
            <c:numRef>
              <c:f>Sheet1!$O$2:$AG$2</c:f>
              <c:numCache>
                <c:formatCode>General</c:formatCode>
                <c:ptCount val="19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</c:numCache>
            </c:numRef>
          </c:cat>
          <c:val>
            <c:numRef>
              <c:f>Sheet1!$O$3:$AG$3</c:f>
              <c:numCache>
                <c:formatCode>General</c:formatCode>
                <c:ptCount val="19"/>
                <c:pt idx="0">
                  <c:v>3.8015605829150845</c:v>
                </c:pt>
                <c:pt idx="1">
                  <c:v>3.8192307270257086</c:v>
                </c:pt>
                <c:pt idx="2">
                  <c:v>3.269494687589813</c:v>
                </c:pt>
                <c:pt idx="3">
                  <c:v>3.3664904610882282</c:v>
                </c:pt>
                <c:pt idx="4">
                  <c:v>3.9921970006119532</c:v>
                </c:pt>
                <c:pt idx="5">
                  <c:v>4.4073779039870944</c:v>
                </c:pt>
                <c:pt idx="6">
                  <c:v>4.5898646492333537</c:v>
                </c:pt>
                <c:pt idx="7">
                  <c:v>4.7094059667372434</c:v>
                </c:pt>
                <c:pt idx="8">
                  <c:v>5.1093941196082033</c:v>
                </c:pt>
                <c:pt idx="9">
                  <c:v>6.7190723422591043</c:v>
                </c:pt>
                <c:pt idx="10">
                  <c:v>6.847947907630342</c:v>
                </c:pt>
                <c:pt idx="11">
                  <c:v>6.9763363159584983</c:v>
                </c:pt>
                <c:pt idx="12">
                  <c:v>7.8819037941014765</c:v>
                </c:pt>
                <c:pt idx="13">
                  <c:v>8.2248048199535759</c:v>
                </c:pt>
                <c:pt idx="14">
                  <c:v>8.318683933095075</c:v>
                </c:pt>
                <c:pt idx="15">
                  <c:v>9.8557313337065313</c:v>
                </c:pt>
                <c:pt idx="16">
                  <c:v>10.126591255803026</c:v>
                </c:pt>
                <c:pt idx="17">
                  <c:v>10.312719742502283</c:v>
                </c:pt>
                <c:pt idx="18">
                  <c:v>10.886356024237012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60-429D-A9D2-F52D714469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40569944"/>
        <c:axId val="740564368"/>
      </c:barChart>
      <c:catAx>
        <c:axId val="740569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740564368"/>
        <c:crosses val="autoZero"/>
        <c:auto val="1"/>
        <c:lblAlgn val="ctr"/>
        <c:lblOffset val="100"/>
        <c:noMultiLvlLbl val="0"/>
      </c:catAx>
      <c:valAx>
        <c:axId val="740564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Milliarder euro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7405699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Sheet2!$M$3</c:f>
              <c:strCache>
                <c:ptCount val="1"/>
                <c:pt idx="0">
                  <c:v>EURNOK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Sheet2!$L$4:$L$2610</c:f>
              <c:numCache>
                <c:formatCode>m/d/yyyy</c:formatCode>
                <c:ptCount val="2607"/>
                <c:pt idx="0">
                  <c:v>40182</c:v>
                </c:pt>
                <c:pt idx="1">
                  <c:v>40183</c:v>
                </c:pt>
                <c:pt idx="2">
                  <c:v>40184</c:v>
                </c:pt>
                <c:pt idx="3">
                  <c:v>40185</c:v>
                </c:pt>
                <c:pt idx="4">
                  <c:v>40186</c:v>
                </c:pt>
                <c:pt idx="5">
                  <c:v>40189</c:v>
                </c:pt>
                <c:pt idx="6">
                  <c:v>40190</c:v>
                </c:pt>
                <c:pt idx="7">
                  <c:v>40191</c:v>
                </c:pt>
                <c:pt idx="8">
                  <c:v>40192</c:v>
                </c:pt>
                <c:pt idx="9">
                  <c:v>40193</c:v>
                </c:pt>
                <c:pt idx="10">
                  <c:v>40196</c:v>
                </c:pt>
                <c:pt idx="11">
                  <c:v>40197</c:v>
                </c:pt>
                <c:pt idx="12">
                  <c:v>40198</c:v>
                </c:pt>
                <c:pt idx="13">
                  <c:v>40199</c:v>
                </c:pt>
                <c:pt idx="14">
                  <c:v>40200</c:v>
                </c:pt>
                <c:pt idx="15">
                  <c:v>40203</c:v>
                </c:pt>
                <c:pt idx="16">
                  <c:v>40204</c:v>
                </c:pt>
                <c:pt idx="17">
                  <c:v>40205</c:v>
                </c:pt>
                <c:pt idx="18">
                  <c:v>40206</c:v>
                </c:pt>
                <c:pt idx="19">
                  <c:v>40207</c:v>
                </c:pt>
                <c:pt idx="20">
                  <c:v>40210</c:v>
                </c:pt>
                <c:pt idx="21">
                  <c:v>40211</c:v>
                </c:pt>
                <c:pt idx="22">
                  <c:v>40212</c:v>
                </c:pt>
                <c:pt idx="23">
                  <c:v>40213</c:v>
                </c:pt>
                <c:pt idx="24">
                  <c:v>40214</c:v>
                </c:pt>
                <c:pt idx="25">
                  <c:v>40217</c:v>
                </c:pt>
                <c:pt idx="26">
                  <c:v>40218</c:v>
                </c:pt>
                <c:pt idx="27">
                  <c:v>40219</c:v>
                </c:pt>
                <c:pt idx="28">
                  <c:v>40220</c:v>
                </c:pt>
                <c:pt idx="29">
                  <c:v>40221</c:v>
                </c:pt>
                <c:pt idx="30">
                  <c:v>40224</c:v>
                </c:pt>
                <c:pt idx="31">
                  <c:v>40225</c:v>
                </c:pt>
                <c:pt idx="32">
                  <c:v>40226</c:v>
                </c:pt>
                <c:pt idx="33">
                  <c:v>40227</c:v>
                </c:pt>
                <c:pt idx="34">
                  <c:v>40228</c:v>
                </c:pt>
                <c:pt idx="35">
                  <c:v>40231</c:v>
                </c:pt>
                <c:pt idx="36">
                  <c:v>40232</c:v>
                </c:pt>
                <c:pt idx="37">
                  <c:v>40233</c:v>
                </c:pt>
                <c:pt idx="38">
                  <c:v>40234</c:v>
                </c:pt>
                <c:pt idx="39">
                  <c:v>40235</c:v>
                </c:pt>
                <c:pt idx="40">
                  <c:v>40238</c:v>
                </c:pt>
                <c:pt idx="41">
                  <c:v>40239</c:v>
                </c:pt>
                <c:pt idx="42">
                  <c:v>40240</c:v>
                </c:pt>
                <c:pt idx="43">
                  <c:v>40241</c:v>
                </c:pt>
                <c:pt idx="44">
                  <c:v>40242</c:v>
                </c:pt>
                <c:pt idx="45">
                  <c:v>40245</c:v>
                </c:pt>
                <c:pt idx="46">
                  <c:v>40246</c:v>
                </c:pt>
                <c:pt idx="47">
                  <c:v>40247</c:v>
                </c:pt>
                <c:pt idx="48">
                  <c:v>40248</c:v>
                </c:pt>
                <c:pt idx="49">
                  <c:v>40249</c:v>
                </c:pt>
                <c:pt idx="50">
                  <c:v>40252</c:v>
                </c:pt>
                <c:pt idx="51">
                  <c:v>40253</c:v>
                </c:pt>
                <c:pt idx="52">
                  <c:v>40254</c:v>
                </c:pt>
                <c:pt idx="53">
                  <c:v>40255</c:v>
                </c:pt>
                <c:pt idx="54">
                  <c:v>40256</c:v>
                </c:pt>
                <c:pt idx="55">
                  <c:v>40259</c:v>
                </c:pt>
                <c:pt idx="56">
                  <c:v>40260</c:v>
                </c:pt>
                <c:pt idx="57">
                  <c:v>40261</c:v>
                </c:pt>
                <c:pt idx="58">
                  <c:v>40262</c:v>
                </c:pt>
                <c:pt idx="59">
                  <c:v>40263</c:v>
                </c:pt>
                <c:pt idx="60">
                  <c:v>40266</c:v>
                </c:pt>
                <c:pt idx="61">
                  <c:v>40267</c:v>
                </c:pt>
                <c:pt idx="62">
                  <c:v>40268</c:v>
                </c:pt>
                <c:pt idx="63">
                  <c:v>40269</c:v>
                </c:pt>
                <c:pt idx="64">
                  <c:v>40270</c:v>
                </c:pt>
                <c:pt idx="65">
                  <c:v>40273</c:v>
                </c:pt>
                <c:pt idx="66">
                  <c:v>40274</c:v>
                </c:pt>
                <c:pt idx="67">
                  <c:v>40275</c:v>
                </c:pt>
                <c:pt idx="68">
                  <c:v>40276</c:v>
                </c:pt>
                <c:pt idx="69">
                  <c:v>40277</c:v>
                </c:pt>
                <c:pt idx="70">
                  <c:v>40280</c:v>
                </c:pt>
                <c:pt idx="71">
                  <c:v>40281</c:v>
                </c:pt>
                <c:pt idx="72">
                  <c:v>40282</c:v>
                </c:pt>
                <c:pt idx="73">
                  <c:v>40283</c:v>
                </c:pt>
                <c:pt idx="74">
                  <c:v>40284</c:v>
                </c:pt>
                <c:pt idx="75">
                  <c:v>40287</c:v>
                </c:pt>
                <c:pt idx="76">
                  <c:v>40288</c:v>
                </c:pt>
                <c:pt idx="77">
                  <c:v>40289</c:v>
                </c:pt>
                <c:pt idx="78">
                  <c:v>40290</c:v>
                </c:pt>
                <c:pt idx="79">
                  <c:v>40291</c:v>
                </c:pt>
                <c:pt idx="80">
                  <c:v>40294</c:v>
                </c:pt>
                <c:pt idx="81">
                  <c:v>40295</c:v>
                </c:pt>
                <c:pt idx="82">
                  <c:v>40296</c:v>
                </c:pt>
                <c:pt idx="83">
                  <c:v>40297</c:v>
                </c:pt>
                <c:pt idx="84">
                  <c:v>40298</c:v>
                </c:pt>
                <c:pt idx="85">
                  <c:v>40301</c:v>
                </c:pt>
                <c:pt idx="86">
                  <c:v>40302</c:v>
                </c:pt>
                <c:pt idx="87">
                  <c:v>40303</c:v>
                </c:pt>
                <c:pt idx="88">
                  <c:v>40304</c:v>
                </c:pt>
                <c:pt idx="89">
                  <c:v>40305</c:v>
                </c:pt>
                <c:pt idx="90">
                  <c:v>40308</c:v>
                </c:pt>
                <c:pt idx="91">
                  <c:v>40309</c:v>
                </c:pt>
                <c:pt idx="92">
                  <c:v>40310</c:v>
                </c:pt>
                <c:pt idx="93">
                  <c:v>40311</c:v>
                </c:pt>
                <c:pt idx="94">
                  <c:v>40312</c:v>
                </c:pt>
                <c:pt idx="95">
                  <c:v>40315</c:v>
                </c:pt>
                <c:pt idx="96">
                  <c:v>40316</c:v>
                </c:pt>
                <c:pt idx="97">
                  <c:v>40317</c:v>
                </c:pt>
                <c:pt idx="98">
                  <c:v>40318</c:v>
                </c:pt>
                <c:pt idx="99">
                  <c:v>40319</c:v>
                </c:pt>
                <c:pt idx="100">
                  <c:v>40322</c:v>
                </c:pt>
                <c:pt idx="101">
                  <c:v>40323</c:v>
                </c:pt>
                <c:pt idx="102">
                  <c:v>40324</c:v>
                </c:pt>
                <c:pt idx="103">
                  <c:v>40325</c:v>
                </c:pt>
                <c:pt idx="104">
                  <c:v>40326</c:v>
                </c:pt>
                <c:pt idx="105">
                  <c:v>40329</c:v>
                </c:pt>
                <c:pt idx="106">
                  <c:v>40330</c:v>
                </c:pt>
                <c:pt idx="107">
                  <c:v>40331</c:v>
                </c:pt>
                <c:pt idx="108">
                  <c:v>40332</c:v>
                </c:pt>
                <c:pt idx="109">
                  <c:v>40333</c:v>
                </c:pt>
                <c:pt idx="110">
                  <c:v>40336</c:v>
                </c:pt>
                <c:pt idx="111">
                  <c:v>40337</c:v>
                </c:pt>
                <c:pt idx="112">
                  <c:v>40338</c:v>
                </c:pt>
                <c:pt idx="113">
                  <c:v>40339</c:v>
                </c:pt>
                <c:pt idx="114">
                  <c:v>40340</c:v>
                </c:pt>
                <c:pt idx="115">
                  <c:v>40343</c:v>
                </c:pt>
                <c:pt idx="116">
                  <c:v>40344</c:v>
                </c:pt>
                <c:pt idx="117">
                  <c:v>40345</c:v>
                </c:pt>
                <c:pt idx="118">
                  <c:v>40346</c:v>
                </c:pt>
                <c:pt idx="119">
                  <c:v>40347</c:v>
                </c:pt>
                <c:pt idx="120">
                  <c:v>40350</c:v>
                </c:pt>
                <c:pt idx="121">
                  <c:v>40351</c:v>
                </c:pt>
                <c:pt idx="122">
                  <c:v>40352</c:v>
                </c:pt>
                <c:pt idx="123">
                  <c:v>40353</c:v>
                </c:pt>
                <c:pt idx="124">
                  <c:v>40354</c:v>
                </c:pt>
                <c:pt idx="125">
                  <c:v>40357</c:v>
                </c:pt>
                <c:pt idx="126">
                  <c:v>40358</c:v>
                </c:pt>
                <c:pt idx="127">
                  <c:v>40359</c:v>
                </c:pt>
                <c:pt idx="128">
                  <c:v>40360</c:v>
                </c:pt>
                <c:pt idx="129">
                  <c:v>40361</c:v>
                </c:pt>
                <c:pt idx="130">
                  <c:v>40364</c:v>
                </c:pt>
                <c:pt idx="131">
                  <c:v>40365</c:v>
                </c:pt>
                <c:pt idx="132">
                  <c:v>40366</c:v>
                </c:pt>
                <c:pt idx="133">
                  <c:v>40367</c:v>
                </c:pt>
                <c:pt idx="134">
                  <c:v>40368</c:v>
                </c:pt>
                <c:pt idx="135">
                  <c:v>40371</c:v>
                </c:pt>
                <c:pt idx="136">
                  <c:v>40372</c:v>
                </c:pt>
                <c:pt idx="137">
                  <c:v>40373</c:v>
                </c:pt>
                <c:pt idx="138">
                  <c:v>40374</c:v>
                </c:pt>
                <c:pt idx="139">
                  <c:v>40375</c:v>
                </c:pt>
                <c:pt idx="140">
                  <c:v>40378</c:v>
                </c:pt>
                <c:pt idx="141">
                  <c:v>40379</c:v>
                </c:pt>
                <c:pt idx="142">
                  <c:v>40380</c:v>
                </c:pt>
                <c:pt idx="143">
                  <c:v>40381</c:v>
                </c:pt>
                <c:pt idx="144">
                  <c:v>40382</c:v>
                </c:pt>
                <c:pt idx="145">
                  <c:v>40385</c:v>
                </c:pt>
                <c:pt idx="146">
                  <c:v>40386</c:v>
                </c:pt>
                <c:pt idx="147">
                  <c:v>40387</c:v>
                </c:pt>
                <c:pt idx="148">
                  <c:v>40388</c:v>
                </c:pt>
                <c:pt idx="149">
                  <c:v>40389</c:v>
                </c:pt>
                <c:pt idx="150">
                  <c:v>40392</c:v>
                </c:pt>
                <c:pt idx="151">
                  <c:v>40393</c:v>
                </c:pt>
                <c:pt idx="152">
                  <c:v>40394</c:v>
                </c:pt>
                <c:pt idx="153">
                  <c:v>40395</c:v>
                </c:pt>
                <c:pt idx="154">
                  <c:v>40396</c:v>
                </c:pt>
                <c:pt idx="155">
                  <c:v>40399</c:v>
                </c:pt>
                <c:pt idx="156">
                  <c:v>40400</c:v>
                </c:pt>
                <c:pt idx="157">
                  <c:v>40401</c:v>
                </c:pt>
                <c:pt idx="158">
                  <c:v>40402</c:v>
                </c:pt>
                <c:pt idx="159">
                  <c:v>40403</c:v>
                </c:pt>
                <c:pt idx="160">
                  <c:v>40406</c:v>
                </c:pt>
                <c:pt idx="161">
                  <c:v>40407</c:v>
                </c:pt>
                <c:pt idx="162">
                  <c:v>40408</c:v>
                </c:pt>
                <c:pt idx="163">
                  <c:v>40409</c:v>
                </c:pt>
                <c:pt idx="164">
                  <c:v>40410</c:v>
                </c:pt>
                <c:pt idx="165">
                  <c:v>40413</c:v>
                </c:pt>
                <c:pt idx="166">
                  <c:v>40414</c:v>
                </c:pt>
                <c:pt idx="167">
                  <c:v>40415</c:v>
                </c:pt>
                <c:pt idx="168">
                  <c:v>40416</c:v>
                </c:pt>
                <c:pt idx="169">
                  <c:v>40417</c:v>
                </c:pt>
                <c:pt idx="170">
                  <c:v>40420</c:v>
                </c:pt>
                <c:pt idx="171">
                  <c:v>40421</c:v>
                </c:pt>
                <c:pt idx="172">
                  <c:v>40422</c:v>
                </c:pt>
                <c:pt idx="173">
                  <c:v>40423</c:v>
                </c:pt>
                <c:pt idx="174">
                  <c:v>40424</c:v>
                </c:pt>
                <c:pt idx="175">
                  <c:v>40427</c:v>
                </c:pt>
                <c:pt idx="176">
                  <c:v>40428</c:v>
                </c:pt>
                <c:pt idx="177">
                  <c:v>40429</c:v>
                </c:pt>
                <c:pt idx="178">
                  <c:v>40430</c:v>
                </c:pt>
                <c:pt idx="179">
                  <c:v>40431</c:v>
                </c:pt>
                <c:pt idx="180">
                  <c:v>40434</c:v>
                </c:pt>
                <c:pt idx="181">
                  <c:v>40435</c:v>
                </c:pt>
                <c:pt idx="182">
                  <c:v>40436</c:v>
                </c:pt>
                <c:pt idx="183">
                  <c:v>40437</c:v>
                </c:pt>
                <c:pt idx="184">
                  <c:v>40438</c:v>
                </c:pt>
                <c:pt idx="185">
                  <c:v>40441</c:v>
                </c:pt>
                <c:pt idx="186">
                  <c:v>40442</c:v>
                </c:pt>
                <c:pt idx="187">
                  <c:v>40443</c:v>
                </c:pt>
                <c:pt idx="188">
                  <c:v>40444</c:v>
                </c:pt>
                <c:pt idx="189">
                  <c:v>40445</c:v>
                </c:pt>
                <c:pt idx="190">
                  <c:v>40448</c:v>
                </c:pt>
                <c:pt idx="191">
                  <c:v>40449</c:v>
                </c:pt>
                <c:pt idx="192">
                  <c:v>40450</c:v>
                </c:pt>
                <c:pt idx="193">
                  <c:v>40451</c:v>
                </c:pt>
                <c:pt idx="194">
                  <c:v>40452</c:v>
                </c:pt>
                <c:pt idx="195">
                  <c:v>40455</c:v>
                </c:pt>
                <c:pt idx="196">
                  <c:v>40456</c:v>
                </c:pt>
                <c:pt idx="197">
                  <c:v>40457</c:v>
                </c:pt>
                <c:pt idx="198">
                  <c:v>40458</c:v>
                </c:pt>
                <c:pt idx="199">
                  <c:v>40459</c:v>
                </c:pt>
                <c:pt idx="200">
                  <c:v>40462</c:v>
                </c:pt>
                <c:pt idx="201">
                  <c:v>40463</c:v>
                </c:pt>
                <c:pt idx="202">
                  <c:v>40464</c:v>
                </c:pt>
                <c:pt idx="203">
                  <c:v>40465</c:v>
                </c:pt>
                <c:pt idx="204">
                  <c:v>40466</c:v>
                </c:pt>
                <c:pt idx="205">
                  <c:v>40469</c:v>
                </c:pt>
                <c:pt idx="206">
                  <c:v>40470</c:v>
                </c:pt>
                <c:pt idx="207">
                  <c:v>40471</c:v>
                </c:pt>
                <c:pt idx="208">
                  <c:v>40472</c:v>
                </c:pt>
                <c:pt idx="209">
                  <c:v>40473</c:v>
                </c:pt>
                <c:pt idx="210">
                  <c:v>40476</c:v>
                </c:pt>
                <c:pt idx="211">
                  <c:v>40477</c:v>
                </c:pt>
                <c:pt idx="212">
                  <c:v>40478</c:v>
                </c:pt>
                <c:pt idx="213">
                  <c:v>40479</c:v>
                </c:pt>
                <c:pt idx="214">
                  <c:v>40480</c:v>
                </c:pt>
                <c:pt idx="215">
                  <c:v>40483</c:v>
                </c:pt>
                <c:pt idx="216">
                  <c:v>40484</c:v>
                </c:pt>
                <c:pt idx="217">
                  <c:v>40485</c:v>
                </c:pt>
                <c:pt idx="218">
                  <c:v>40486</c:v>
                </c:pt>
                <c:pt idx="219">
                  <c:v>40487</c:v>
                </c:pt>
                <c:pt idx="220">
                  <c:v>40490</c:v>
                </c:pt>
                <c:pt idx="221">
                  <c:v>40491</c:v>
                </c:pt>
                <c:pt idx="222">
                  <c:v>40492</c:v>
                </c:pt>
                <c:pt idx="223">
                  <c:v>40493</c:v>
                </c:pt>
                <c:pt idx="224">
                  <c:v>40494</c:v>
                </c:pt>
                <c:pt idx="225">
                  <c:v>40497</c:v>
                </c:pt>
                <c:pt idx="226">
                  <c:v>40498</c:v>
                </c:pt>
                <c:pt idx="227">
                  <c:v>40499</c:v>
                </c:pt>
                <c:pt idx="228">
                  <c:v>40500</c:v>
                </c:pt>
                <c:pt idx="229">
                  <c:v>40501</c:v>
                </c:pt>
                <c:pt idx="230">
                  <c:v>40504</c:v>
                </c:pt>
                <c:pt idx="231">
                  <c:v>40505</c:v>
                </c:pt>
                <c:pt idx="232">
                  <c:v>40506</c:v>
                </c:pt>
                <c:pt idx="233">
                  <c:v>40507</c:v>
                </c:pt>
                <c:pt idx="234">
                  <c:v>40508</c:v>
                </c:pt>
                <c:pt idx="235">
                  <c:v>40511</c:v>
                </c:pt>
                <c:pt idx="236">
                  <c:v>40512</c:v>
                </c:pt>
                <c:pt idx="237">
                  <c:v>40513</c:v>
                </c:pt>
                <c:pt idx="238">
                  <c:v>40514</c:v>
                </c:pt>
                <c:pt idx="239">
                  <c:v>40515</c:v>
                </c:pt>
                <c:pt idx="240">
                  <c:v>40518</c:v>
                </c:pt>
                <c:pt idx="241">
                  <c:v>40519</c:v>
                </c:pt>
                <c:pt idx="242">
                  <c:v>40520</c:v>
                </c:pt>
                <c:pt idx="243">
                  <c:v>40521</c:v>
                </c:pt>
                <c:pt idx="244">
                  <c:v>40522</c:v>
                </c:pt>
                <c:pt idx="245">
                  <c:v>40525</c:v>
                </c:pt>
                <c:pt idx="246">
                  <c:v>40526</c:v>
                </c:pt>
                <c:pt idx="247">
                  <c:v>40527</c:v>
                </c:pt>
                <c:pt idx="248">
                  <c:v>40528</c:v>
                </c:pt>
                <c:pt idx="249">
                  <c:v>40529</c:v>
                </c:pt>
                <c:pt idx="250">
                  <c:v>40532</c:v>
                </c:pt>
                <c:pt idx="251">
                  <c:v>40533</c:v>
                </c:pt>
                <c:pt idx="252">
                  <c:v>40534</c:v>
                </c:pt>
                <c:pt idx="253">
                  <c:v>40535</c:v>
                </c:pt>
                <c:pt idx="254">
                  <c:v>40536</c:v>
                </c:pt>
                <c:pt idx="255">
                  <c:v>40539</c:v>
                </c:pt>
                <c:pt idx="256">
                  <c:v>40540</c:v>
                </c:pt>
                <c:pt idx="257">
                  <c:v>40541</c:v>
                </c:pt>
                <c:pt idx="258">
                  <c:v>40542</c:v>
                </c:pt>
                <c:pt idx="259">
                  <c:v>40543</c:v>
                </c:pt>
                <c:pt idx="260">
                  <c:v>40546</c:v>
                </c:pt>
                <c:pt idx="261">
                  <c:v>40547</c:v>
                </c:pt>
                <c:pt idx="262">
                  <c:v>40548</c:v>
                </c:pt>
                <c:pt idx="263">
                  <c:v>40549</c:v>
                </c:pt>
                <c:pt idx="264">
                  <c:v>40550</c:v>
                </c:pt>
                <c:pt idx="265">
                  <c:v>40553</c:v>
                </c:pt>
                <c:pt idx="266">
                  <c:v>40554</c:v>
                </c:pt>
                <c:pt idx="267">
                  <c:v>40555</c:v>
                </c:pt>
                <c:pt idx="268">
                  <c:v>40556</c:v>
                </c:pt>
                <c:pt idx="269">
                  <c:v>40557</c:v>
                </c:pt>
                <c:pt idx="270">
                  <c:v>40560</c:v>
                </c:pt>
                <c:pt idx="271">
                  <c:v>40561</c:v>
                </c:pt>
                <c:pt idx="272">
                  <c:v>40562</c:v>
                </c:pt>
                <c:pt idx="273">
                  <c:v>40563</c:v>
                </c:pt>
                <c:pt idx="274">
                  <c:v>40564</c:v>
                </c:pt>
                <c:pt idx="275">
                  <c:v>40567</c:v>
                </c:pt>
                <c:pt idx="276">
                  <c:v>40568</c:v>
                </c:pt>
                <c:pt idx="277">
                  <c:v>40569</c:v>
                </c:pt>
                <c:pt idx="278">
                  <c:v>40570</c:v>
                </c:pt>
                <c:pt idx="279">
                  <c:v>40571</c:v>
                </c:pt>
                <c:pt idx="280">
                  <c:v>40574</c:v>
                </c:pt>
                <c:pt idx="281">
                  <c:v>40575</c:v>
                </c:pt>
                <c:pt idx="282">
                  <c:v>40576</c:v>
                </c:pt>
                <c:pt idx="283">
                  <c:v>40577</c:v>
                </c:pt>
                <c:pt idx="284">
                  <c:v>40578</c:v>
                </c:pt>
                <c:pt idx="285">
                  <c:v>40581</c:v>
                </c:pt>
                <c:pt idx="286">
                  <c:v>40582</c:v>
                </c:pt>
                <c:pt idx="287">
                  <c:v>40583</c:v>
                </c:pt>
                <c:pt idx="288">
                  <c:v>40584</c:v>
                </c:pt>
                <c:pt idx="289">
                  <c:v>40585</c:v>
                </c:pt>
                <c:pt idx="290">
                  <c:v>40588</c:v>
                </c:pt>
                <c:pt idx="291">
                  <c:v>40589</c:v>
                </c:pt>
                <c:pt idx="292">
                  <c:v>40590</c:v>
                </c:pt>
                <c:pt idx="293">
                  <c:v>40591</c:v>
                </c:pt>
                <c:pt idx="294">
                  <c:v>40592</c:v>
                </c:pt>
                <c:pt idx="295">
                  <c:v>40595</c:v>
                </c:pt>
                <c:pt idx="296">
                  <c:v>40596</c:v>
                </c:pt>
                <c:pt idx="297">
                  <c:v>40597</c:v>
                </c:pt>
                <c:pt idx="298">
                  <c:v>40598</c:v>
                </c:pt>
                <c:pt idx="299">
                  <c:v>40599</c:v>
                </c:pt>
                <c:pt idx="300">
                  <c:v>40602</c:v>
                </c:pt>
                <c:pt idx="301">
                  <c:v>40603</c:v>
                </c:pt>
                <c:pt idx="302">
                  <c:v>40604</c:v>
                </c:pt>
                <c:pt idx="303">
                  <c:v>40605</c:v>
                </c:pt>
                <c:pt idx="304">
                  <c:v>40606</c:v>
                </c:pt>
                <c:pt idx="305">
                  <c:v>40609</c:v>
                </c:pt>
                <c:pt idx="306">
                  <c:v>40610</c:v>
                </c:pt>
                <c:pt idx="307">
                  <c:v>40611</c:v>
                </c:pt>
                <c:pt idx="308">
                  <c:v>40612</c:v>
                </c:pt>
                <c:pt idx="309">
                  <c:v>40613</c:v>
                </c:pt>
                <c:pt idx="310">
                  <c:v>40616</c:v>
                </c:pt>
                <c:pt idx="311">
                  <c:v>40617</c:v>
                </c:pt>
                <c:pt idx="312">
                  <c:v>40618</c:v>
                </c:pt>
                <c:pt idx="313">
                  <c:v>40619</c:v>
                </c:pt>
                <c:pt idx="314">
                  <c:v>40620</c:v>
                </c:pt>
                <c:pt idx="315">
                  <c:v>40623</c:v>
                </c:pt>
                <c:pt idx="316">
                  <c:v>40624</c:v>
                </c:pt>
                <c:pt idx="317">
                  <c:v>40625</c:v>
                </c:pt>
                <c:pt idx="318">
                  <c:v>40626</c:v>
                </c:pt>
                <c:pt idx="319">
                  <c:v>40627</c:v>
                </c:pt>
                <c:pt idx="320">
                  <c:v>40630</c:v>
                </c:pt>
                <c:pt idx="321">
                  <c:v>40631</c:v>
                </c:pt>
                <c:pt idx="322">
                  <c:v>40632</c:v>
                </c:pt>
                <c:pt idx="323">
                  <c:v>40633</c:v>
                </c:pt>
                <c:pt idx="324">
                  <c:v>40634</c:v>
                </c:pt>
                <c:pt idx="325">
                  <c:v>40637</c:v>
                </c:pt>
                <c:pt idx="326">
                  <c:v>40638</c:v>
                </c:pt>
                <c:pt idx="327">
                  <c:v>40639</c:v>
                </c:pt>
                <c:pt idx="328">
                  <c:v>40640</c:v>
                </c:pt>
                <c:pt idx="329">
                  <c:v>40641</c:v>
                </c:pt>
                <c:pt idx="330">
                  <c:v>40644</c:v>
                </c:pt>
                <c:pt idx="331">
                  <c:v>40645</c:v>
                </c:pt>
                <c:pt idx="332">
                  <c:v>40646</c:v>
                </c:pt>
                <c:pt idx="333">
                  <c:v>40647</c:v>
                </c:pt>
                <c:pt idx="334">
                  <c:v>40648</c:v>
                </c:pt>
                <c:pt idx="335">
                  <c:v>40651</c:v>
                </c:pt>
                <c:pt idx="336">
                  <c:v>40652</c:v>
                </c:pt>
                <c:pt idx="337">
                  <c:v>40653</c:v>
                </c:pt>
                <c:pt idx="338">
                  <c:v>40654</c:v>
                </c:pt>
                <c:pt idx="339">
                  <c:v>40655</c:v>
                </c:pt>
                <c:pt idx="340">
                  <c:v>40658</c:v>
                </c:pt>
                <c:pt idx="341">
                  <c:v>40659</c:v>
                </c:pt>
                <c:pt idx="342">
                  <c:v>40660</c:v>
                </c:pt>
                <c:pt idx="343">
                  <c:v>40661</c:v>
                </c:pt>
                <c:pt idx="344">
                  <c:v>40662</c:v>
                </c:pt>
                <c:pt idx="345">
                  <c:v>40665</c:v>
                </c:pt>
                <c:pt idx="346">
                  <c:v>40666</c:v>
                </c:pt>
                <c:pt idx="347">
                  <c:v>40667</c:v>
                </c:pt>
                <c:pt idx="348">
                  <c:v>40668</c:v>
                </c:pt>
                <c:pt idx="349">
                  <c:v>40669</c:v>
                </c:pt>
                <c:pt idx="350">
                  <c:v>40672</c:v>
                </c:pt>
                <c:pt idx="351">
                  <c:v>40673</c:v>
                </c:pt>
                <c:pt idx="352">
                  <c:v>40674</c:v>
                </c:pt>
                <c:pt idx="353">
                  <c:v>40675</c:v>
                </c:pt>
                <c:pt idx="354">
                  <c:v>40676</c:v>
                </c:pt>
                <c:pt idx="355">
                  <c:v>40679</c:v>
                </c:pt>
                <c:pt idx="356">
                  <c:v>40680</c:v>
                </c:pt>
                <c:pt idx="357">
                  <c:v>40681</c:v>
                </c:pt>
                <c:pt idx="358">
                  <c:v>40682</c:v>
                </c:pt>
                <c:pt idx="359">
                  <c:v>40683</c:v>
                </c:pt>
                <c:pt idx="360">
                  <c:v>40686</c:v>
                </c:pt>
                <c:pt idx="361">
                  <c:v>40687</c:v>
                </c:pt>
                <c:pt idx="362">
                  <c:v>40688</c:v>
                </c:pt>
                <c:pt idx="363">
                  <c:v>40689</c:v>
                </c:pt>
                <c:pt idx="364">
                  <c:v>40690</c:v>
                </c:pt>
                <c:pt idx="365">
                  <c:v>40693</c:v>
                </c:pt>
                <c:pt idx="366">
                  <c:v>40694</c:v>
                </c:pt>
                <c:pt idx="367">
                  <c:v>40695</c:v>
                </c:pt>
                <c:pt idx="368">
                  <c:v>40696</c:v>
                </c:pt>
                <c:pt idx="369">
                  <c:v>40697</c:v>
                </c:pt>
                <c:pt idx="370">
                  <c:v>40700</c:v>
                </c:pt>
                <c:pt idx="371">
                  <c:v>40701</c:v>
                </c:pt>
                <c:pt idx="372">
                  <c:v>40702</c:v>
                </c:pt>
                <c:pt idx="373">
                  <c:v>40703</c:v>
                </c:pt>
                <c:pt idx="374">
                  <c:v>40704</c:v>
                </c:pt>
                <c:pt idx="375">
                  <c:v>40707</c:v>
                </c:pt>
                <c:pt idx="376">
                  <c:v>40708</c:v>
                </c:pt>
                <c:pt idx="377">
                  <c:v>40709</c:v>
                </c:pt>
                <c:pt idx="378">
                  <c:v>40710</c:v>
                </c:pt>
                <c:pt idx="379">
                  <c:v>40711</c:v>
                </c:pt>
                <c:pt idx="380">
                  <c:v>40714</c:v>
                </c:pt>
                <c:pt idx="381">
                  <c:v>40715</c:v>
                </c:pt>
                <c:pt idx="382">
                  <c:v>40716</c:v>
                </c:pt>
                <c:pt idx="383">
                  <c:v>40717</c:v>
                </c:pt>
                <c:pt idx="384">
                  <c:v>40718</c:v>
                </c:pt>
                <c:pt idx="385">
                  <c:v>40721</c:v>
                </c:pt>
                <c:pt idx="386">
                  <c:v>40722</c:v>
                </c:pt>
                <c:pt idx="387">
                  <c:v>40723</c:v>
                </c:pt>
                <c:pt idx="388">
                  <c:v>40724</c:v>
                </c:pt>
                <c:pt idx="389">
                  <c:v>40725</c:v>
                </c:pt>
                <c:pt idx="390">
                  <c:v>40728</c:v>
                </c:pt>
                <c:pt idx="391">
                  <c:v>40729</c:v>
                </c:pt>
                <c:pt idx="392">
                  <c:v>40730</c:v>
                </c:pt>
                <c:pt idx="393">
                  <c:v>40731</c:v>
                </c:pt>
                <c:pt idx="394">
                  <c:v>40732</c:v>
                </c:pt>
                <c:pt idx="395">
                  <c:v>40735</c:v>
                </c:pt>
                <c:pt idx="396">
                  <c:v>40736</c:v>
                </c:pt>
                <c:pt idx="397">
                  <c:v>40737</c:v>
                </c:pt>
                <c:pt idx="398">
                  <c:v>40738</c:v>
                </c:pt>
                <c:pt idx="399">
                  <c:v>40739</c:v>
                </c:pt>
                <c:pt idx="400">
                  <c:v>40742</c:v>
                </c:pt>
                <c:pt idx="401">
                  <c:v>40743</c:v>
                </c:pt>
                <c:pt idx="402">
                  <c:v>40744</c:v>
                </c:pt>
                <c:pt idx="403">
                  <c:v>40745</c:v>
                </c:pt>
                <c:pt idx="404">
                  <c:v>40746</c:v>
                </c:pt>
                <c:pt idx="405">
                  <c:v>40749</c:v>
                </c:pt>
                <c:pt idx="406">
                  <c:v>40750</c:v>
                </c:pt>
                <c:pt idx="407">
                  <c:v>40751</c:v>
                </c:pt>
                <c:pt idx="408">
                  <c:v>40752</c:v>
                </c:pt>
                <c:pt idx="409">
                  <c:v>40753</c:v>
                </c:pt>
                <c:pt idx="410">
                  <c:v>40756</c:v>
                </c:pt>
                <c:pt idx="411">
                  <c:v>40757</c:v>
                </c:pt>
                <c:pt idx="412">
                  <c:v>40758</c:v>
                </c:pt>
                <c:pt idx="413">
                  <c:v>40759</c:v>
                </c:pt>
                <c:pt idx="414">
                  <c:v>40760</c:v>
                </c:pt>
                <c:pt idx="415">
                  <c:v>40763</c:v>
                </c:pt>
                <c:pt idx="416">
                  <c:v>40764</c:v>
                </c:pt>
                <c:pt idx="417">
                  <c:v>40765</c:v>
                </c:pt>
                <c:pt idx="418">
                  <c:v>40766</c:v>
                </c:pt>
                <c:pt idx="419">
                  <c:v>40767</c:v>
                </c:pt>
                <c:pt idx="420">
                  <c:v>40770</c:v>
                </c:pt>
                <c:pt idx="421">
                  <c:v>40771</c:v>
                </c:pt>
                <c:pt idx="422">
                  <c:v>40772</c:v>
                </c:pt>
                <c:pt idx="423">
                  <c:v>40773</c:v>
                </c:pt>
                <c:pt idx="424">
                  <c:v>40774</c:v>
                </c:pt>
                <c:pt idx="425">
                  <c:v>40777</c:v>
                </c:pt>
                <c:pt idx="426">
                  <c:v>40778</c:v>
                </c:pt>
                <c:pt idx="427">
                  <c:v>40779</c:v>
                </c:pt>
                <c:pt idx="428">
                  <c:v>40780</c:v>
                </c:pt>
                <c:pt idx="429">
                  <c:v>40781</c:v>
                </c:pt>
                <c:pt idx="430">
                  <c:v>40784</c:v>
                </c:pt>
                <c:pt idx="431">
                  <c:v>40785</c:v>
                </c:pt>
                <c:pt idx="432">
                  <c:v>40786</c:v>
                </c:pt>
                <c:pt idx="433">
                  <c:v>40787</c:v>
                </c:pt>
                <c:pt idx="434">
                  <c:v>40788</c:v>
                </c:pt>
                <c:pt idx="435">
                  <c:v>40791</c:v>
                </c:pt>
                <c:pt idx="436">
                  <c:v>40792</c:v>
                </c:pt>
                <c:pt idx="437">
                  <c:v>40793</c:v>
                </c:pt>
                <c:pt idx="438">
                  <c:v>40794</c:v>
                </c:pt>
                <c:pt idx="439">
                  <c:v>40795</c:v>
                </c:pt>
                <c:pt idx="440">
                  <c:v>40798</c:v>
                </c:pt>
                <c:pt idx="441">
                  <c:v>40799</c:v>
                </c:pt>
                <c:pt idx="442">
                  <c:v>40800</c:v>
                </c:pt>
                <c:pt idx="443">
                  <c:v>40801</c:v>
                </c:pt>
                <c:pt idx="444">
                  <c:v>40802</c:v>
                </c:pt>
                <c:pt idx="445">
                  <c:v>40805</c:v>
                </c:pt>
                <c:pt idx="446">
                  <c:v>40806</c:v>
                </c:pt>
                <c:pt idx="447">
                  <c:v>40807</c:v>
                </c:pt>
                <c:pt idx="448">
                  <c:v>40808</c:v>
                </c:pt>
                <c:pt idx="449">
                  <c:v>40809</c:v>
                </c:pt>
                <c:pt idx="450">
                  <c:v>40812</c:v>
                </c:pt>
                <c:pt idx="451">
                  <c:v>40813</c:v>
                </c:pt>
                <c:pt idx="452">
                  <c:v>40814</c:v>
                </c:pt>
                <c:pt idx="453">
                  <c:v>40815</c:v>
                </c:pt>
                <c:pt idx="454">
                  <c:v>40816</c:v>
                </c:pt>
                <c:pt idx="455">
                  <c:v>40819</c:v>
                </c:pt>
                <c:pt idx="456">
                  <c:v>40820</c:v>
                </c:pt>
                <c:pt idx="457">
                  <c:v>40821</c:v>
                </c:pt>
                <c:pt idx="458">
                  <c:v>40822</c:v>
                </c:pt>
                <c:pt idx="459">
                  <c:v>40823</c:v>
                </c:pt>
                <c:pt idx="460">
                  <c:v>40826</c:v>
                </c:pt>
                <c:pt idx="461">
                  <c:v>40827</c:v>
                </c:pt>
                <c:pt idx="462">
                  <c:v>40828</c:v>
                </c:pt>
                <c:pt idx="463">
                  <c:v>40829</c:v>
                </c:pt>
                <c:pt idx="464">
                  <c:v>40830</c:v>
                </c:pt>
                <c:pt idx="465">
                  <c:v>40833</c:v>
                </c:pt>
                <c:pt idx="466">
                  <c:v>40834</c:v>
                </c:pt>
                <c:pt idx="467">
                  <c:v>40835</c:v>
                </c:pt>
                <c:pt idx="468">
                  <c:v>40836</c:v>
                </c:pt>
                <c:pt idx="469">
                  <c:v>40837</c:v>
                </c:pt>
                <c:pt idx="470">
                  <c:v>40840</c:v>
                </c:pt>
                <c:pt idx="471">
                  <c:v>40841</c:v>
                </c:pt>
                <c:pt idx="472">
                  <c:v>40842</c:v>
                </c:pt>
                <c:pt idx="473">
                  <c:v>40843</c:v>
                </c:pt>
                <c:pt idx="474">
                  <c:v>40844</c:v>
                </c:pt>
                <c:pt idx="475">
                  <c:v>40847</c:v>
                </c:pt>
                <c:pt idx="476">
                  <c:v>40848</c:v>
                </c:pt>
                <c:pt idx="477">
                  <c:v>40849</c:v>
                </c:pt>
                <c:pt idx="478">
                  <c:v>40850</c:v>
                </c:pt>
                <c:pt idx="479">
                  <c:v>40851</c:v>
                </c:pt>
                <c:pt idx="480">
                  <c:v>40854</c:v>
                </c:pt>
                <c:pt idx="481">
                  <c:v>40855</c:v>
                </c:pt>
                <c:pt idx="482">
                  <c:v>40856</c:v>
                </c:pt>
                <c:pt idx="483">
                  <c:v>40857</c:v>
                </c:pt>
                <c:pt idx="484">
                  <c:v>40858</c:v>
                </c:pt>
                <c:pt idx="485">
                  <c:v>40861</c:v>
                </c:pt>
                <c:pt idx="486">
                  <c:v>40862</c:v>
                </c:pt>
                <c:pt idx="487">
                  <c:v>40863</c:v>
                </c:pt>
                <c:pt idx="488">
                  <c:v>40864</c:v>
                </c:pt>
                <c:pt idx="489">
                  <c:v>40865</c:v>
                </c:pt>
                <c:pt idx="490">
                  <c:v>40868</c:v>
                </c:pt>
                <c:pt idx="491">
                  <c:v>40869</c:v>
                </c:pt>
                <c:pt idx="492">
                  <c:v>40870</c:v>
                </c:pt>
                <c:pt idx="493">
                  <c:v>40871</c:v>
                </c:pt>
                <c:pt idx="494">
                  <c:v>40872</c:v>
                </c:pt>
                <c:pt idx="495">
                  <c:v>40875</c:v>
                </c:pt>
                <c:pt idx="496">
                  <c:v>40876</c:v>
                </c:pt>
                <c:pt idx="497">
                  <c:v>40877</c:v>
                </c:pt>
                <c:pt idx="498">
                  <c:v>40878</c:v>
                </c:pt>
                <c:pt idx="499">
                  <c:v>40879</c:v>
                </c:pt>
                <c:pt idx="500">
                  <c:v>40882</c:v>
                </c:pt>
                <c:pt idx="501">
                  <c:v>40883</c:v>
                </c:pt>
                <c:pt idx="502">
                  <c:v>40884</c:v>
                </c:pt>
                <c:pt idx="503">
                  <c:v>40885</c:v>
                </c:pt>
                <c:pt idx="504">
                  <c:v>40886</c:v>
                </c:pt>
                <c:pt idx="505">
                  <c:v>40889</c:v>
                </c:pt>
                <c:pt idx="506">
                  <c:v>40890</c:v>
                </c:pt>
                <c:pt idx="507">
                  <c:v>40891</c:v>
                </c:pt>
                <c:pt idx="508">
                  <c:v>40892</c:v>
                </c:pt>
                <c:pt idx="509">
                  <c:v>40893</c:v>
                </c:pt>
                <c:pt idx="510">
                  <c:v>40896</c:v>
                </c:pt>
                <c:pt idx="511">
                  <c:v>40897</c:v>
                </c:pt>
                <c:pt idx="512">
                  <c:v>40898</c:v>
                </c:pt>
                <c:pt idx="513">
                  <c:v>40899</c:v>
                </c:pt>
                <c:pt idx="514">
                  <c:v>40900</c:v>
                </c:pt>
                <c:pt idx="515">
                  <c:v>40903</c:v>
                </c:pt>
                <c:pt idx="516">
                  <c:v>40904</c:v>
                </c:pt>
                <c:pt idx="517">
                  <c:v>40905</c:v>
                </c:pt>
                <c:pt idx="518">
                  <c:v>40906</c:v>
                </c:pt>
                <c:pt idx="519">
                  <c:v>40907</c:v>
                </c:pt>
                <c:pt idx="520">
                  <c:v>40910</c:v>
                </c:pt>
                <c:pt idx="521">
                  <c:v>40911</c:v>
                </c:pt>
                <c:pt idx="522">
                  <c:v>40912</c:v>
                </c:pt>
                <c:pt idx="523">
                  <c:v>40913</c:v>
                </c:pt>
                <c:pt idx="524">
                  <c:v>40914</c:v>
                </c:pt>
                <c:pt idx="525">
                  <c:v>40917</c:v>
                </c:pt>
                <c:pt idx="526">
                  <c:v>40918</c:v>
                </c:pt>
                <c:pt idx="527">
                  <c:v>40919</c:v>
                </c:pt>
                <c:pt idx="528">
                  <c:v>40920</c:v>
                </c:pt>
                <c:pt idx="529">
                  <c:v>40921</c:v>
                </c:pt>
                <c:pt idx="530">
                  <c:v>40924</c:v>
                </c:pt>
                <c:pt idx="531">
                  <c:v>40925</c:v>
                </c:pt>
                <c:pt idx="532">
                  <c:v>40926</c:v>
                </c:pt>
                <c:pt idx="533">
                  <c:v>40927</c:v>
                </c:pt>
                <c:pt idx="534">
                  <c:v>40928</c:v>
                </c:pt>
                <c:pt idx="535">
                  <c:v>40931</c:v>
                </c:pt>
                <c:pt idx="536">
                  <c:v>40932</c:v>
                </c:pt>
                <c:pt idx="537">
                  <c:v>40933</c:v>
                </c:pt>
                <c:pt idx="538">
                  <c:v>40934</c:v>
                </c:pt>
                <c:pt idx="539">
                  <c:v>40935</c:v>
                </c:pt>
                <c:pt idx="540">
                  <c:v>40938</c:v>
                </c:pt>
                <c:pt idx="541">
                  <c:v>40939</c:v>
                </c:pt>
                <c:pt idx="542">
                  <c:v>40940</c:v>
                </c:pt>
                <c:pt idx="543">
                  <c:v>40941</c:v>
                </c:pt>
                <c:pt idx="544">
                  <c:v>40942</c:v>
                </c:pt>
                <c:pt idx="545">
                  <c:v>40945</c:v>
                </c:pt>
                <c:pt idx="546">
                  <c:v>40946</c:v>
                </c:pt>
                <c:pt idx="547">
                  <c:v>40947</c:v>
                </c:pt>
                <c:pt idx="548">
                  <c:v>40948</c:v>
                </c:pt>
                <c:pt idx="549">
                  <c:v>40949</c:v>
                </c:pt>
                <c:pt idx="550">
                  <c:v>40952</c:v>
                </c:pt>
                <c:pt idx="551">
                  <c:v>40953</c:v>
                </c:pt>
                <c:pt idx="552">
                  <c:v>40954</c:v>
                </c:pt>
                <c:pt idx="553">
                  <c:v>40955</c:v>
                </c:pt>
                <c:pt idx="554">
                  <c:v>40956</c:v>
                </c:pt>
                <c:pt idx="555">
                  <c:v>40959</c:v>
                </c:pt>
                <c:pt idx="556">
                  <c:v>40960</c:v>
                </c:pt>
                <c:pt idx="557">
                  <c:v>40961</c:v>
                </c:pt>
                <c:pt idx="558">
                  <c:v>40962</c:v>
                </c:pt>
                <c:pt idx="559">
                  <c:v>40963</c:v>
                </c:pt>
                <c:pt idx="560">
                  <c:v>40966</c:v>
                </c:pt>
                <c:pt idx="561">
                  <c:v>40967</c:v>
                </c:pt>
                <c:pt idx="562">
                  <c:v>40968</c:v>
                </c:pt>
                <c:pt idx="563">
                  <c:v>40969</c:v>
                </c:pt>
                <c:pt idx="564">
                  <c:v>40970</c:v>
                </c:pt>
                <c:pt idx="565">
                  <c:v>40973</c:v>
                </c:pt>
                <c:pt idx="566">
                  <c:v>40974</c:v>
                </c:pt>
                <c:pt idx="567">
                  <c:v>40975</c:v>
                </c:pt>
                <c:pt idx="568">
                  <c:v>40976</c:v>
                </c:pt>
                <c:pt idx="569">
                  <c:v>40977</c:v>
                </c:pt>
                <c:pt idx="570">
                  <c:v>40980</c:v>
                </c:pt>
                <c:pt idx="571">
                  <c:v>40981</c:v>
                </c:pt>
                <c:pt idx="572">
                  <c:v>40982</c:v>
                </c:pt>
                <c:pt idx="573">
                  <c:v>40983</c:v>
                </c:pt>
                <c:pt idx="574">
                  <c:v>40984</c:v>
                </c:pt>
                <c:pt idx="575">
                  <c:v>40987</c:v>
                </c:pt>
                <c:pt idx="576">
                  <c:v>40988</c:v>
                </c:pt>
                <c:pt idx="577">
                  <c:v>40989</c:v>
                </c:pt>
                <c:pt idx="578">
                  <c:v>40990</c:v>
                </c:pt>
                <c:pt idx="579">
                  <c:v>40991</c:v>
                </c:pt>
                <c:pt idx="580">
                  <c:v>40994</c:v>
                </c:pt>
                <c:pt idx="581">
                  <c:v>40995</c:v>
                </c:pt>
                <c:pt idx="582">
                  <c:v>40996</c:v>
                </c:pt>
                <c:pt idx="583">
                  <c:v>40997</c:v>
                </c:pt>
                <c:pt idx="584">
                  <c:v>40998</c:v>
                </c:pt>
                <c:pt idx="585">
                  <c:v>41001</c:v>
                </c:pt>
                <c:pt idx="586">
                  <c:v>41002</c:v>
                </c:pt>
                <c:pt idx="587">
                  <c:v>41003</c:v>
                </c:pt>
                <c:pt idx="588">
                  <c:v>41004</c:v>
                </c:pt>
                <c:pt idx="589">
                  <c:v>41005</c:v>
                </c:pt>
                <c:pt idx="590">
                  <c:v>41008</c:v>
                </c:pt>
                <c:pt idx="591">
                  <c:v>41009</c:v>
                </c:pt>
                <c:pt idx="592">
                  <c:v>41010</c:v>
                </c:pt>
                <c:pt idx="593">
                  <c:v>41011</c:v>
                </c:pt>
                <c:pt idx="594">
                  <c:v>41012</c:v>
                </c:pt>
                <c:pt idx="595">
                  <c:v>41015</c:v>
                </c:pt>
                <c:pt idx="596">
                  <c:v>41016</c:v>
                </c:pt>
                <c:pt idx="597">
                  <c:v>41017</c:v>
                </c:pt>
                <c:pt idx="598">
                  <c:v>41018</c:v>
                </c:pt>
                <c:pt idx="599">
                  <c:v>41019</c:v>
                </c:pt>
                <c:pt idx="600">
                  <c:v>41022</c:v>
                </c:pt>
                <c:pt idx="601">
                  <c:v>41023</c:v>
                </c:pt>
                <c:pt idx="602">
                  <c:v>41024</c:v>
                </c:pt>
                <c:pt idx="603">
                  <c:v>41025</c:v>
                </c:pt>
                <c:pt idx="604">
                  <c:v>41026</c:v>
                </c:pt>
                <c:pt idx="605">
                  <c:v>41029</c:v>
                </c:pt>
                <c:pt idx="606">
                  <c:v>41030</c:v>
                </c:pt>
                <c:pt idx="607">
                  <c:v>41031</c:v>
                </c:pt>
                <c:pt idx="608">
                  <c:v>41032</c:v>
                </c:pt>
                <c:pt idx="609">
                  <c:v>41033</c:v>
                </c:pt>
                <c:pt idx="610">
                  <c:v>41036</c:v>
                </c:pt>
                <c:pt idx="611">
                  <c:v>41037</c:v>
                </c:pt>
                <c:pt idx="612">
                  <c:v>41038</c:v>
                </c:pt>
                <c:pt idx="613">
                  <c:v>41039</c:v>
                </c:pt>
                <c:pt idx="614">
                  <c:v>41040</c:v>
                </c:pt>
                <c:pt idx="615">
                  <c:v>41043</c:v>
                </c:pt>
                <c:pt idx="616">
                  <c:v>41044</c:v>
                </c:pt>
                <c:pt idx="617">
                  <c:v>41045</c:v>
                </c:pt>
                <c:pt idx="618">
                  <c:v>41046</c:v>
                </c:pt>
                <c:pt idx="619">
                  <c:v>41047</c:v>
                </c:pt>
                <c:pt idx="620">
                  <c:v>41050</c:v>
                </c:pt>
                <c:pt idx="621">
                  <c:v>41051</c:v>
                </c:pt>
                <c:pt idx="622">
                  <c:v>41052</c:v>
                </c:pt>
                <c:pt idx="623">
                  <c:v>41053</c:v>
                </c:pt>
                <c:pt idx="624">
                  <c:v>41054</c:v>
                </c:pt>
                <c:pt idx="625">
                  <c:v>41057</c:v>
                </c:pt>
                <c:pt idx="626">
                  <c:v>41058</c:v>
                </c:pt>
                <c:pt idx="627">
                  <c:v>41059</c:v>
                </c:pt>
                <c:pt idx="628">
                  <c:v>41060</c:v>
                </c:pt>
                <c:pt idx="629">
                  <c:v>41061</c:v>
                </c:pt>
                <c:pt idx="630">
                  <c:v>41064</c:v>
                </c:pt>
                <c:pt idx="631">
                  <c:v>41065</c:v>
                </c:pt>
                <c:pt idx="632">
                  <c:v>41066</c:v>
                </c:pt>
                <c:pt idx="633">
                  <c:v>41067</c:v>
                </c:pt>
                <c:pt idx="634">
                  <c:v>41068</c:v>
                </c:pt>
                <c:pt idx="635">
                  <c:v>41071</c:v>
                </c:pt>
                <c:pt idx="636">
                  <c:v>41072</c:v>
                </c:pt>
                <c:pt idx="637">
                  <c:v>41073</c:v>
                </c:pt>
                <c:pt idx="638">
                  <c:v>41074</c:v>
                </c:pt>
                <c:pt idx="639">
                  <c:v>41075</c:v>
                </c:pt>
                <c:pt idx="640">
                  <c:v>41078</c:v>
                </c:pt>
                <c:pt idx="641">
                  <c:v>41079</c:v>
                </c:pt>
                <c:pt idx="642">
                  <c:v>41080</c:v>
                </c:pt>
                <c:pt idx="643">
                  <c:v>41081</c:v>
                </c:pt>
                <c:pt idx="644">
                  <c:v>41082</c:v>
                </c:pt>
                <c:pt idx="645">
                  <c:v>41085</c:v>
                </c:pt>
                <c:pt idx="646">
                  <c:v>41086</c:v>
                </c:pt>
                <c:pt idx="647">
                  <c:v>41087</c:v>
                </c:pt>
                <c:pt idx="648">
                  <c:v>41088</c:v>
                </c:pt>
                <c:pt idx="649">
                  <c:v>41089</c:v>
                </c:pt>
                <c:pt idx="650">
                  <c:v>41092</c:v>
                </c:pt>
                <c:pt idx="651">
                  <c:v>41093</c:v>
                </c:pt>
                <c:pt idx="652">
                  <c:v>41094</c:v>
                </c:pt>
                <c:pt idx="653">
                  <c:v>41095</c:v>
                </c:pt>
                <c:pt idx="654">
                  <c:v>41096</c:v>
                </c:pt>
                <c:pt idx="655">
                  <c:v>41099</c:v>
                </c:pt>
                <c:pt idx="656">
                  <c:v>41100</c:v>
                </c:pt>
                <c:pt idx="657">
                  <c:v>41101</c:v>
                </c:pt>
                <c:pt idx="658">
                  <c:v>41102</c:v>
                </c:pt>
                <c:pt idx="659">
                  <c:v>41103</c:v>
                </c:pt>
                <c:pt idx="660">
                  <c:v>41106</c:v>
                </c:pt>
                <c:pt idx="661">
                  <c:v>41107</c:v>
                </c:pt>
                <c:pt idx="662">
                  <c:v>41108</c:v>
                </c:pt>
                <c:pt idx="663">
                  <c:v>41109</c:v>
                </c:pt>
                <c:pt idx="664">
                  <c:v>41110</c:v>
                </c:pt>
                <c:pt idx="665">
                  <c:v>41113</c:v>
                </c:pt>
                <c:pt idx="666">
                  <c:v>41114</c:v>
                </c:pt>
                <c:pt idx="667">
                  <c:v>41115</c:v>
                </c:pt>
                <c:pt idx="668">
                  <c:v>41116</c:v>
                </c:pt>
                <c:pt idx="669">
                  <c:v>41117</c:v>
                </c:pt>
                <c:pt idx="670">
                  <c:v>41120</c:v>
                </c:pt>
                <c:pt idx="671">
                  <c:v>41121</c:v>
                </c:pt>
                <c:pt idx="672">
                  <c:v>41122</c:v>
                </c:pt>
                <c:pt idx="673">
                  <c:v>41123</c:v>
                </c:pt>
                <c:pt idx="674">
                  <c:v>41124</c:v>
                </c:pt>
                <c:pt idx="675">
                  <c:v>41127</c:v>
                </c:pt>
                <c:pt idx="676">
                  <c:v>41128</c:v>
                </c:pt>
                <c:pt idx="677">
                  <c:v>41129</c:v>
                </c:pt>
                <c:pt idx="678">
                  <c:v>41130</c:v>
                </c:pt>
                <c:pt idx="679">
                  <c:v>41131</c:v>
                </c:pt>
                <c:pt idx="680">
                  <c:v>41134</c:v>
                </c:pt>
                <c:pt idx="681">
                  <c:v>41135</c:v>
                </c:pt>
                <c:pt idx="682">
                  <c:v>41136</c:v>
                </c:pt>
                <c:pt idx="683">
                  <c:v>41137</c:v>
                </c:pt>
                <c:pt idx="684">
                  <c:v>41138</c:v>
                </c:pt>
                <c:pt idx="685">
                  <c:v>41141</c:v>
                </c:pt>
                <c:pt idx="686">
                  <c:v>41142</c:v>
                </c:pt>
                <c:pt idx="687">
                  <c:v>41143</c:v>
                </c:pt>
                <c:pt idx="688">
                  <c:v>41144</c:v>
                </c:pt>
                <c:pt idx="689">
                  <c:v>41145</c:v>
                </c:pt>
                <c:pt idx="690">
                  <c:v>41148</c:v>
                </c:pt>
                <c:pt idx="691">
                  <c:v>41149</c:v>
                </c:pt>
                <c:pt idx="692">
                  <c:v>41150</c:v>
                </c:pt>
                <c:pt idx="693">
                  <c:v>41151</c:v>
                </c:pt>
                <c:pt idx="694">
                  <c:v>41152</c:v>
                </c:pt>
                <c:pt idx="695">
                  <c:v>41155</c:v>
                </c:pt>
                <c:pt idx="696">
                  <c:v>41156</c:v>
                </c:pt>
                <c:pt idx="697">
                  <c:v>41157</c:v>
                </c:pt>
                <c:pt idx="698">
                  <c:v>41158</c:v>
                </c:pt>
                <c:pt idx="699">
                  <c:v>41159</c:v>
                </c:pt>
                <c:pt idx="700">
                  <c:v>41162</c:v>
                </c:pt>
                <c:pt idx="701">
                  <c:v>41163</c:v>
                </c:pt>
                <c:pt idx="702">
                  <c:v>41164</c:v>
                </c:pt>
                <c:pt idx="703">
                  <c:v>41165</c:v>
                </c:pt>
                <c:pt idx="704">
                  <c:v>41166</c:v>
                </c:pt>
                <c:pt idx="705">
                  <c:v>41169</c:v>
                </c:pt>
                <c:pt idx="706">
                  <c:v>41170</c:v>
                </c:pt>
                <c:pt idx="707">
                  <c:v>41171</c:v>
                </c:pt>
                <c:pt idx="708">
                  <c:v>41172</c:v>
                </c:pt>
                <c:pt idx="709">
                  <c:v>41173</c:v>
                </c:pt>
                <c:pt idx="710">
                  <c:v>41176</c:v>
                </c:pt>
                <c:pt idx="711">
                  <c:v>41177</c:v>
                </c:pt>
                <c:pt idx="712">
                  <c:v>41178</c:v>
                </c:pt>
                <c:pt idx="713">
                  <c:v>41179</c:v>
                </c:pt>
                <c:pt idx="714">
                  <c:v>41180</c:v>
                </c:pt>
                <c:pt idx="715">
                  <c:v>41183</c:v>
                </c:pt>
                <c:pt idx="716">
                  <c:v>41184</c:v>
                </c:pt>
                <c:pt idx="717">
                  <c:v>41185</c:v>
                </c:pt>
                <c:pt idx="718">
                  <c:v>41186</c:v>
                </c:pt>
                <c:pt idx="719">
                  <c:v>41187</c:v>
                </c:pt>
                <c:pt idx="720">
                  <c:v>41190</c:v>
                </c:pt>
                <c:pt idx="721">
                  <c:v>41191</c:v>
                </c:pt>
                <c:pt idx="722">
                  <c:v>41192</c:v>
                </c:pt>
                <c:pt idx="723">
                  <c:v>41193</c:v>
                </c:pt>
                <c:pt idx="724">
                  <c:v>41194</c:v>
                </c:pt>
                <c:pt idx="725">
                  <c:v>41197</c:v>
                </c:pt>
                <c:pt idx="726">
                  <c:v>41198</c:v>
                </c:pt>
                <c:pt idx="727">
                  <c:v>41199</c:v>
                </c:pt>
                <c:pt idx="728">
                  <c:v>41200</c:v>
                </c:pt>
                <c:pt idx="729">
                  <c:v>41201</c:v>
                </c:pt>
                <c:pt idx="730">
                  <c:v>41204</c:v>
                </c:pt>
                <c:pt idx="731">
                  <c:v>41205</c:v>
                </c:pt>
                <c:pt idx="732">
                  <c:v>41206</c:v>
                </c:pt>
                <c:pt idx="733">
                  <c:v>41207</c:v>
                </c:pt>
                <c:pt idx="734">
                  <c:v>41208</c:v>
                </c:pt>
                <c:pt idx="735">
                  <c:v>41211</c:v>
                </c:pt>
                <c:pt idx="736">
                  <c:v>41212</c:v>
                </c:pt>
                <c:pt idx="737">
                  <c:v>41213</c:v>
                </c:pt>
                <c:pt idx="738">
                  <c:v>41214</c:v>
                </c:pt>
                <c:pt idx="739">
                  <c:v>41215</c:v>
                </c:pt>
                <c:pt idx="740">
                  <c:v>41218</c:v>
                </c:pt>
                <c:pt idx="741">
                  <c:v>41219</c:v>
                </c:pt>
                <c:pt idx="742">
                  <c:v>41220</c:v>
                </c:pt>
                <c:pt idx="743">
                  <c:v>41221</c:v>
                </c:pt>
                <c:pt idx="744">
                  <c:v>41222</c:v>
                </c:pt>
                <c:pt idx="745">
                  <c:v>41225</c:v>
                </c:pt>
                <c:pt idx="746">
                  <c:v>41226</c:v>
                </c:pt>
                <c:pt idx="747">
                  <c:v>41227</c:v>
                </c:pt>
                <c:pt idx="748">
                  <c:v>41228</c:v>
                </c:pt>
                <c:pt idx="749">
                  <c:v>41229</c:v>
                </c:pt>
                <c:pt idx="750">
                  <c:v>41232</c:v>
                </c:pt>
                <c:pt idx="751">
                  <c:v>41233</c:v>
                </c:pt>
                <c:pt idx="752">
                  <c:v>41234</c:v>
                </c:pt>
                <c:pt idx="753">
                  <c:v>41235</c:v>
                </c:pt>
                <c:pt idx="754">
                  <c:v>41236</c:v>
                </c:pt>
                <c:pt idx="755">
                  <c:v>41239</c:v>
                </c:pt>
                <c:pt idx="756">
                  <c:v>41240</c:v>
                </c:pt>
                <c:pt idx="757">
                  <c:v>41241</c:v>
                </c:pt>
                <c:pt idx="758">
                  <c:v>41242</c:v>
                </c:pt>
                <c:pt idx="759">
                  <c:v>41243</c:v>
                </c:pt>
                <c:pt idx="760">
                  <c:v>41246</c:v>
                </c:pt>
                <c:pt idx="761">
                  <c:v>41247</c:v>
                </c:pt>
                <c:pt idx="762">
                  <c:v>41248</c:v>
                </c:pt>
                <c:pt idx="763">
                  <c:v>41249</c:v>
                </c:pt>
                <c:pt idx="764">
                  <c:v>41250</c:v>
                </c:pt>
                <c:pt idx="765">
                  <c:v>41253</c:v>
                </c:pt>
                <c:pt idx="766">
                  <c:v>41254</c:v>
                </c:pt>
                <c:pt idx="767">
                  <c:v>41255</c:v>
                </c:pt>
                <c:pt idx="768">
                  <c:v>41256</c:v>
                </c:pt>
                <c:pt idx="769">
                  <c:v>41257</c:v>
                </c:pt>
                <c:pt idx="770">
                  <c:v>41260</c:v>
                </c:pt>
                <c:pt idx="771">
                  <c:v>41261</c:v>
                </c:pt>
                <c:pt idx="772">
                  <c:v>41262</c:v>
                </c:pt>
                <c:pt idx="773">
                  <c:v>41263</c:v>
                </c:pt>
                <c:pt idx="774">
                  <c:v>41264</c:v>
                </c:pt>
                <c:pt idx="775">
                  <c:v>41267</c:v>
                </c:pt>
                <c:pt idx="776">
                  <c:v>41268</c:v>
                </c:pt>
                <c:pt idx="777">
                  <c:v>41269</c:v>
                </c:pt>
                <c:pt idx="778">
                  <c:v>41270</c:v>
                </c:pt>
                <c:pt idx="779">
                  <c:v>41271</c:v>
                </c:pt>
                <c:pt idx="780">
                  <c:v>41274</c:v>
                </c:pt>
                <c:pt idx="781">
                  <c:v>41275</c:v>
                </c:pt>
                <c:pt idx="782">
                  <c:v>41276</c:v>
                </c:pt>
                <c:pt idx="783">
                  <c:v>41277</c:v>
                </c:pt>
                <c:pt idx="784">
                  <c:v>41278</c:v>
                </c:pt>
                <c:pt idx="785">
                  <c:v>41281</c:v>
                </c:pt>
                <c:pt idx="786">
                  <c:v>41282</c:v>
                </c:pt>
                <c:pt idx="787">
                  <c:v>41283</c:v>
                </c:pt>
                <c:pt idx="788">
                  <c:v>41284</c:v>
                </c:pt>
                <c:pt idx="789">
                  <c:v>41285</c:v>
                </c:pt>
                <c:pt idx="790">
                  <c:v>41288</c:v>
                </c:pt>
                <c:pt idx="791">
                  <c:v>41289</c:v>
                </c:pt>
                <c:pt idx="792">
                  <c:v>41290</c:v>
                </c:pt>
                <c:pt idx="793">
                  <c:v>41291</c:v>
                </c:pt>
                <c:pt idx="794">
                  <c:v>41292</c:v>
                </c:pt>
                <c:pt idx="795">
                  <c:v>41295</c:v>
                </c:pt>
                <c:pt idx="796">
                  <c:v>41296</c:v>
                </c:pt>
                <c:pt idx="797">
                  <c:v>41297</c:v>
                </c:pt>
                <c:pt idx="798">
                  <c:v>41298</c:v>
                </c:pt>
                <c:pt idx="799">
                  <c:v>41299</c:v>
                </c:pt>
                <c:pt idx="800">
                  <c:v>41302</c:v>
                </c:pt>
                <c:pt idx="801">
                  <c:v>41303</c:v>
                </c:pt>
                <c:pt idx="802">
                  <c:v>41304</c:v>
                </c:pt>
                <c:pt idx="803">
                  <c:v>41305</c:v>
                </c:pt>
                <c:pt idx="804">
                  <c:v>41306</c:v>
                </c:pt>
                <c:pt idx="805">
                  <c:v>41309</c:v>
                </c:pt>
                <c:pt idx="806">
                  <c:v>41310</c:v>
                </c:pt>
                <c:pt idx="807">
                  <c:v>41311</c:v>
                </c:pt>
                <c:pt idx="808">
                  <c:v>41312</c:v>
                </c:pt>
                <c:pt idx="809">
                  <c:v>41313</c:v>
                </c:pt>
                <c:pt idx="810">
                  <c:v>41316</c:v>
                </c:pt>
                <c:pt idx="811">
                  <c:v>41317</c:v>
                </c:pt>
                <c:pt idx="812">
                  <c:v>41318</c:v>
                </c:pt>
                <c:pt idx="813">
                  <c:v>41319</c:v>
                </c:pt>
                <c:pt idx="814">
                  <c:v>41320</c:v>
                </c:pt>
                <c:pt idx="815">
                  <c:v>41323</c:v>
                </c:pt>
                <c:pt idx="816">
                  <c:v>41324</c:v>
                </c:pt>
                <c:pt idx="817">
                  <c:v>41325</c:v>
                </c:pt>
                <c:pt idx="818">
                  <c:v>41326</c:v>
                </c:pt>
                <c:pt idx="819">
                  <c:v>41327</c:v>
                </c:pt>
                <c:pt idx="820">
                  <c:v>41330</c:v>
                </c:pt>
                <c:pt idx="821">
                  <c:v>41331</c:v>
                </c:pt>
                <c:pt idx="822">
                  <c:v>41332</c:v>
                </c:pt>
                <c:pt idx="823">
                  <c:v>41333</c:v>
                </c:pt>
                <c:pt idx="824">
                  <c:v>41334</c:v>
                </c:pt>
                <c:pt idx="825">
                  <c:v>41337</c:v>
                </c:pt>
                <c:pt idx="826">
                  <c:v>41338</c:v>
                </c:pt>
                <c:pt idx="827">
                  <c:v>41339</c:v>
                </c:pt>
                <c:pt idx="828">
                  <c:v>41340</c:v>
                </c:pt>
                <c:pt idx="829">
                  <c:v>41341</c:v>
                </c:pt>
                <c:pt idx="830">
                  <c:v>41344</c:v>
                </c:pt>
                <c:pt idx="831">
                  <c:v>41345</c:v>
                </c:pt>
                <c:pt idx="832">
                  <c:v>41346</c:v>
                </c:pt>
                <c:pt idx="833">
                  <c:v>41347</c:v>
                </c:pt>
                <c:pt idx="834">
                  <c:v>41348</c:v>
                </c:pt>
                <c:pt idx="835">
                  <c:v>41351</c:v>
                </c:pt>
                <c:pt idx="836">
                  <c:v>41352</c:v>
                </c:pt>
                <c:pt idx="837">
                  <c:v>41353</c:v>
                </c:pt>
                <c:pt idx="838">
                  <c:v>41354</c:v>
                </c:pt>
                <c:pt idx="839">
                  <c:v>41355</c:v>
                </c:pt>
                <c:pt idx="840">
                  <c:v>41358</c:v>
                </c:pt>
                <c:pt idx="841">
                  <c:v>41359</c:v>
                </c:pt>
                <c:pt idx="842">
                  <c:v>41360</c:v>
                </c:pt>
                <c:pt idx="843">
                  <c:v>41361</c:v>
                </c:pt>
                <c:pt idx="844">
                  <c:v>41362</c:v>
                </c:pt>
                <c:pt idx="845">
                  <c:v>41365</c:v>
                </c:pt>
                <c:pt idx="846">
                  <c:v>41366</c:v>
                </c:pt>
                <c:pt idx="847">
                  <c:v>41367</c:v>
                </c:pt>
                <c:pt idx="848">
                  <c:v>41368</c:v>
                </c:pt>
                <c:pt idx="849">
                  <c:v>41369</c:v>
                </c:pt>
                <c:pt idx="850">
                  <c:v>41372</c:v>
                </c:pt>
                <c:pt idx="851">
                  <c:v>41373</c:v>
                </c:pt>
                <c:pt idx="852">
                  <c:v>41374</c:v>
                </c:pt>
                <c:pt idx="853">
                  <c:v>41375</c:v>
                </c:pt>
                <c:pt idx="854">
                  <c:v>41376</c:v>
                </c:pt>
                <c:pt idx="855">
                  <c:v>41379</c:v>
                </c:pt>
                <c:pt idx="856">
                  <c:v>41380</c:v>
                </c:pt>
                <c:pt idx="857">
                  <c:v>41381</c:v>
                </c:pt>
                <c:pt idx="858">
                  <c:v>41382</c:v>
                </c:pt>
                <c:pt idx="859">
                  <c:v>41383</c:v>
                </c:pt>
                <c:pt idx="860">
                  <c:v>41386</c:v>
                </c:pt>
                <c:pt idx="861">
                  <c:v>41387</c:v>
                </c:pt>
                <c:pt idx="862">
                  <c:v>41388</c:v>
                </c:pt>
                <c:pt idx="863">
                  <c:v>41389</c:v>
                </c:pt>
                <c:pt idx="864">
                  <c:v>41390</c:v>
                </c:pt>
                <c:pt idx="865">
                  <c:v>41393</c:v>
                </c:pt>
                <c:pt idx="866">
                  <c:v>41394</c:v>
                </c:pt>
                <c:pt idx="867">
                  <c:v>41395</c:v>
                </c:pt>
                <c:pt idx="868">
                  <c:v>41396</c:v>
                </c:pt>
                <c:pt idx="869">
                  <c:v>41397</c:v>
                </c:pt>
                <c:pt idx="870">
                  <c:v>41400</c:v>
                </c:pt>
                <c:pt idx="871">
                  <c:v>41401</c:v>
                </c:pt>
                <c:pt idx="872">
                  <c:v>41402</c:v>
                </c:pt>
                <c:pt idx="873">
                  <c:v>41403</c:v>
                </c:pt>
                <c:pt idx="874">
                  <c:v>41404</c:v>
                </c:pt>
                <c:pt idx="875">
                  <c:v>41407</c:v>
                </c:pt>
                <c:pt idx="876">
                  <c:v>41408</c:v>
                </c:pt>
                <c:pt idx="877">
                  <c:v>41409</c:v>
                </c:pt>
                <c:pt idx="878">
                  <c:v>41410</c:v>
                </c:pt>
                <c:pt idx="879">
                  <c:v>41411</c:v>
                </c:pt>
                <c:pt idx="880">
                  <c:v>41414</c:v>
                </c:pt>
                <c:pt idx="881">
                  <c:v>41415</c:v>
                </c:pt>
                <c:pt idx="882">
                  <c:v>41416</c:v>
                </c:pt>
                <c:pt idx="883">
                  <c:v>41417</c:v>
                </c:pt>
                <c:pt idx="884">
                  <c:v>41418</c:v>
                </c:pt>
                <c:pt idx="885">
                  <c:v>41421</c:v>
                </c:pt>
                <c:pt idx="886">
                  <c:v>41422</c:v>
                </c:pt>
                <c:pt idx="887">
                  <c:v>41423</c:v>
                </c:pt>
                <c:pt idx="888">
                  <c:v>41424</c:v>
                </c:pt>
                <c:pt idx="889">
                  <c:v>41425</c:v>
                </c:pt>
                <c:pt idx="890">
                  <c:v>41428</c:v>
                </c:pt>
                <c:pt idx="891">
                  <c:v>41429</c:v>
                </c:pt>
                <c:pt idx="892">
                  <c:v>41430</c:v>
                </c:pt>
                <c:pt idx="893">
                  <c:v>41431</c:v>
                </c:pt>
                <c:pt idx="894">
                  <c:v>41432</c:v>
                </c:pt>
                <c:pt idx="895">
                  <c:v>41435</c:v>
                </c:pt>
                <c:pt idx="896">
                  <c:v>41436</c:v>
                </c:pt>
                <c:pt idx="897">
                  <c:v>41437</c:v>
                </c:pt>
                <c:pt idx="898">
                  <c:v>41438</c:v>
                </c:pt>
                <c:pt idx="899">
                  <c:v>41439</c:v>
                </c:pt>
                <c:pt idx="900">
                  <c:v>41442</c:v>
                </c:pt>
                <c:pt idx="901">
                  <c:v>41443</c:v>
                </c:pt>
                <c:pt idx="902">
                  <c:v>41444</c:v>
                </c:pt>
                <c:pt idx="903">
                  <c:v>41445</c:v>
                </c:pt>
                <c:pt idx="904">
                  <c:v>41446</c:v>
                </c:pt>
                <c:pt idx="905">
                  <c:v>41449</c:v>
                </c:pt>
                <c:pt idx="906">
                  <c:v>41450</c:v>
                </c:pt>
                <c:pt idx="907">
                  <c:v>41451</c:v>
                </c:pt>
                <c:pt idx="908">
                  <c:v>41452</c:v>
                </c:pt>
                <c:pt idx="909">
                  <c:v>41453</c:v>
                </c:pt>
                <c:pt idx="910">
                  <c:v>41456</c:v>
                </c:pt>
                <c:pt idx="911">
                  <c:v>41457</c:v>
                </c:pt>
                <c:pt idx="912">
                  <c:v>41458</c:v>
                </c:pt>
                <c:pt idx="913">
                  <c:v>41459</c:v>
                </c:pt>
                <c:pt idx="914">
                  <c:v>41460</c:v>
                </c:pt>
                <c:pt idx="915">
                  <c:v>41463</c:v>
                </c:pt>
                <c:pt idx="916">
                  <c:v>41464</c:v>
                </c:pt>
                <c:pt idx="917">
                  <c:v>41465</c:v>
                </c:pt>
                <c:pt idx="918">
                  <c:v>41466</c:v>
                </c:pt>
                <c:pt idx="919">
                  <c:v>41467</c:v>
                </c:pt>
                <c:pt idx="920">
                  <c:v>41470</c:v>
                </c:pt>
                <c:pt idx="921">
                  <c:v>41471</c:v>
                </c:pt>
                <c:pt idx="922">
                  <c:v>41472</c:v>
                </c:pt>
                <c:pt idx="923">
                  <c:v>41473</c:v>
                </c:pt>
                <c:pt idx="924">
                  <c:v>41474</c:v>
                </c:pt>
                <c:pt idx="925">
                  <c:v>41477</c:v>
                </c:pt>
                <c:pt idx="926">
                  <c:v>41478</c:v>
                </c:pt>
                <c:pt idx="927">
                  <c:v>41479</c:v>
                </c:pt>
                <c:pt idx="928">
                  <c:v>41480</c:v>
                </c:pt>
                <c:pt idx="929">
                  <c:v>41481</c:v>
                </c:pt>
                <c:pt idx="930">
                  <c:v>41484</c:v>
                </c:pt>
                <c:pt idx="931">
                  <c:v>41485</c:v>
                </c:pt>
                <c:pt idx="932">
                  <c:v>41486</c:v>
                </c:pt>
                <c:pt idx="933">
                  <c:v>41487</c:v>
                </c:pt>
                <c:pt idx="934">
                  <c:v>41488</c:v>
                </c:pt>
                <c:pt idx="935">
                  <c:v>41491</c:v>
                </c:pt>
                <c:pt idx="936">
                  <c:v>41492</c:v>
                </c:pt>
                <c:pt idx="937">
                  <c:v>41493</c:v>
                </c:pt>
                <c:pt idx="938">
                  <c:v>41494</c:v>
                </c:pt>
                <c:pt idx="939">
                  <c:v>41495</c:v>
                </c:pt>
                <c:pt idx="940">
                  <c:v>41498</c:v>
                </c:pt>
                <c:pt idx="941">
                  <c:v>41499</c:v>
                </c:pt>
                <c:pt idx="942">
                  <c:v>41500</c:v>
                </c:pt>
                <c:pt idx="943">
                  <c:v>41501</c:v>
                </c:pt>
                <c:pt idx="944">
                  <c:v>41502</c:v>
                </c:pt>
                <c:pt idx="945">
                  <c:v>41505</c:v>
                </c:pt>
                <c:pt idx="946">
                  <c:v>41506</c:v>
                </c:pt>
                <c:pt idx="947">
                  <c:v>41507</c:v>
                </c:pt>
                <c:pt idx="948">
                  <c:v>41508</c:v>
                </c:pt>
                <c:pt idx="949">
                  <c:v>41509</c:v>
                </c:pt>
                <c:pt idx="950">
                  <c:v>41512</c:v>
                </c:pt>
                <c:pt idx="951">
                  <c:v>41513</c:v>
                </c:pt>
                <c:pt idx="952">
                  <c:v>41514</c:v>
                </c:pt>
                <c:pt idx="953">
                  <c:v>41515</c:v>
                </c:pt>
                <c:pt idx="954">
                  <c:v>41516</c:v>
                </c:pt>
                <c:pt idx="955">
                  <c:v>41519</c:v>
                </c:pt>
                <c:pt idx="956">
                  <c:v>41520</c:v>
                </c:pt>
                <c:pt idx="957">
                  <c:v>41521</c:v>
                </c:pt>
                <c:pt idx="958">
                  <c:v>41522</c:v>
                </c:pt>
                <c:pt idx="959">
                  <c:v>41523</c:v>
                </c:pt>
                <c:pt idx="960">
                  <c:v>41526</c:v>
                </c:pt>
                <c:pt idx="961">
                  <c:v>41527</c:v>
                </c:pt>
                <c:pt idx="962">
                  <c:v>41528</c:v>
                </c:pt>
                <c:pt idx="963">
                  <c:v>41529</c:v>
                </c:pt>
                <c:pt idx="964">
                  <c:v>41530</c:v>
                </c:pt>
                <c:pt idx="965">
                  <c:v>41533</c:v>
                </c:pt>
                <c:pt idx="966">
                  <c:v>41534</c:v>
                </c:pt>
                <c:pt idx="967">
                  <c:v>41535</c:v>
                </c:pt>
                <c:pt idx="968">
                  <c:v>41536</c:v>
                </c:pt>
                <c:pt idx="969">
                  <c:v>41537</c:v>
                </c:pt>
                <c:pt idx="970">
                  <c:v>41540</c:v>
                </c:pt>
                <c:pt idx="971">
                  <c:v>41541</c:v>
                </c:pt>
                <c:pt idx="972">
                  <c:v>41542</c:v>
                </c:pt>
                <c:pt idx="973">
                  <c:v>41543</c:v>
                </c:pt>
                <c:pt idx="974">
                  <c:v>41544</c:v>
                </c:pt>
                <c:pt idx="975">
                  <c:v>41547</c:v>
                </c:pt>
                <c:pt idx="976">
                  <c:v>41548</c:v>
                </c:pt>
                <c:pt idx="977">
                  <c:v>41549</c:v>
                </c:pt>
                <c:pt idx="978">
                  <c:v>41550</c:v>
                </c:pt>
                <c:pt idx="979">
                  <c:v>41551</c:v>
                </c:pt>
                <c:pt idx="980">
                  <c:v>41554</c:v>
                </c:pt>
                <c:pt idx="981">
                  <c:v>41555</c:v>
                </c:pt>
                <c:pt idx="982">
                  <c:v>41556</c:v>
                </c:pt>
                <c:pt idx="983">
                  <c:v>41557</c:v>
                </c:pt>
                <c:pt idx="984">
                  <c:v>41558</c:v>
                </c:pt>
                <c:pt idx="985">
                  <c:v>41561</c:v>
                </c:pt>
                <c:pt idx="986">
                  <c:v>41562</c:v>
                </c:pt>
                <c:pt idx="987">
                  <c:v>41563</c:v>
                </c:pt>
                <c:pt idx="988">
                  <c:v>41564</c:v>
                </c:pt>
                <c:pt idx="989">
                  <c:v>41565</c:v>
                </c:pt>
                <c:pt idx="990">
                  <c:v>41568</c:v>
                </c:pt>
                <c:pt idx="991">
                  <c:v>41569</c:v>
                </c:pt>
                <c:pt idx="992">
                  <c:v>41570</c:v>
                </c:pt>
                <c:pt idx="993">
                  <c:v>41571</c:v>
                </c:pt>
                <c:pt idx="994">
                  <c:v>41572</c:v>
                </c:pt>
                <c:pt idx="995">
                  <c:v>41575</c:v>
                </c:pt>
                <c:pt idx="996">
                  <c:v>41576</c:v>
                </c:pt>
                <c:pt idx="997">
                  <c:v>41577</c:v>
                </c:pt>
                <c:pt idx="998">
                  <c:v>41578</c:v>
                </c:pt>
                <c:pt idx="999">
                  <c:v>41579</c:v>
                </c:pt>
                <c:pt idx="1000">
                  <c:v>41582</c:v>
                </c:pt>
                <c:pt idx="1001">
                  <c:v>41583</c:v>
                </c:pt>
                <c:pt idx="1002">
                  <c:v>41584</c:v>
                </c:pt>
                <c:pt idx="1003">
                  <c:v>41585</c:v>
                </c:pt>
                <c:pt idx="1004">
                  <c:v>41586</c:v>
                </c:pt>
                <c:pt idx="1005">
                  <c:v>41589</c:v>
                </c:pt>
                <c:pt idx="1006">
                  <c:v>41590</c:v>
                </c:pt>
                <c:pt idx="1007">
                  <c:v>41591</c:v>
                </c:pt>
                <c:pt idx="1008">
                  <c:v>41592</c:v>
                </c:pt>
                <c:pt idx="1009">
                  <c:v>41593</c:v>
                </c:pt>
                <c:pt idx="1010">
                  <c:v>41596</c:v>
                </c:pt>
                <c:pt idx="1011">
                  <c:v>41597</c:v>
                </c:pt>
                <c:pt idx="1012">
                  <c:v>41598</c:v>
                </c:pt>
                <c:pt idx="1013">
                  <c:v>41599</c:v>
                </c:pt>
                <c:pt idx="1014">
                  <c:v>41600</c:v>
                </c:pt>
                <c:pt idx="1015">
                  <c:v>41603</c:v>
                </c:pt>
                <c:pt idx="1016">
                  <c:v>41604</c:v>
                </c:pt>
                <c:pt idx="1017">
                  <c:v>41605</c:v>
                </c:pt>
                <c:pt idx="1018">
                  <c:v>41606</c:v>
                </c:pt>
                <c:pt idx="1019">
                  <c:v>41607</c:v>
                </c:pt>
                <c:pt idx="1020">
                  <c:v>41610</c:v>
                </c:pt>
                <c:pt idx="1021">
                  <c:v>41611</c:v>
                </c:pt>
                <c:pt idx="1022">
                  <c:v>41612</c:v>
                </c:pt>
                <c:pt idx="1023">
                  <c:v>41613</c:v>
                </c:pt>
                <c:pt idx="1024">
                  <c:v>41614</c:v>
                </c:pt>
                <c:pt idx="1025">
                  <c:v>41617</c:v>
                </c:pt>
                <c:pt idx="1026">
                  <c:v>41618</c:v>
                </c:pt>
                <c:pt idx="1027">
                  <c:v>41619</c:v>
                </c:pt>
                <c:pt idx="1028">
                  <c:v>41620</c:v>
                </c:pt>
                <c:pt idx="1029">
                  <c:v>41621</c:v>
                </c:pt>
                <c:pt idx="1030">
                  <c:v>41624</c:v>
                </c:pt>
                <c:pt idx="1031">
                  <c:v>41625</c:v>
                </c:pt>
                <c:pt idx="1032">
                  <c:v>41626</c:v>
                </c:pt>
                <c:pt idx="1033">
                  <c:v>41627</c:v>
                </c:pt>
                <c:pt idx="1034">
                  <c:v>41628</c:v>
                </c:pt>
                <c:pt idx="1035">
                  <c:v>41631</c:v>
                </c:pt>
                <c:pt idx="1036">
                  <c:v>41632</c:v>
                </c:pt>
                <c:pt idx="1037">
                  <c:v>41633</c:v>
                </c:pt>
                <c:pt idx="1038">
                  <c:v>41634</c:v>
                </c:pt>
                <c:pt idx="1039">
                  <c:v>41635</c:v>
                </c:pt>
                <c:pt idx="1040">
                  <c:v>41638</c:v>
                </c:pt>
                <c:pt idx="1041">
                  <c:v>41639</c:v>
                </c:pt>
                <c:pt idx="1042">
                  <c:v>41640</c:v>
                </c:pt>
                <c:pt idx="1043">
                  <c:v>41641</c:v>
                </c:pt>
                <c:pt idx="1044">
                  <c:v>41642</c:v>
                </c:pt>
                <c:pt idx="1045">
                  <c:v>41645</c:v>
                </c:pt>
                <c:pt idx="1046">
                  <c:v>41646</c:v>
                </c:pt>
                <c:pt idx="1047">
                  <c:v>41647</c:v>
                </c:pt>
                <c:pt idx="1048">
                  <c:v>41648</c:v>
                </c:pt>
                <c:pt idx="1049">
                  <c:v>41649</c:v>
                </c:pt>
                <c:pt idx="1050">
                  <c:v>41652</c:v>
                </c:pt>
                <c:pt idx="1051">
                  <c:v>41653</c:v>
                </c:pt>
                <c:pt idx="1052">
                  <c:v>41654</c:v>
                </c:pt>
                <c:pt idx="1053">
                  <c:v>41655</c:v>
                </c:pt>
                <c:pt idx="1054">
                  <c:v>41656</c:v>
                </c:pt>
                <c:pt idx="1055">
                  <c:v>41659</c:v>
                </c:pt>
                <c:pt idx="1056">
                  <c:v>41660</c:v>
                </c:pt>
                <c:pt idx="1057">
                  <c:v>41661</c:v>
                </c:pt>
                <c:pt idx="1058">
                  <c:v>41662</c:v>
                </c:pt>
                <c:pt idx="1059">
                  <c:v>41663</c:v>
                </c:pt>
                <c:pt idx="1060">
                  <c:v>41666</c:v>
                </c:pt>
                <c:pt idx="1061">
                  <c:v>41667</c:v>
                </c:pt>
                <c:pt idx="1062">
                  <c:v>41668</c:v>
                </c:pt>
                <c:pt idx="1063">
                  <c:v>41669</c:v>
                </c:pt>
                <c:pt idx="1064">
                  <c:v>41670</c:v>
                </c:pt>
                <c:pt idx="1065">
                  <c:v>41673</c:v>
                </c:pt>
                <c:pt idx="1066">
                  <c:v>41674</c:v>
                </c:pt>
                <c:pt idx="1067">
                  <c:v>41675</c:v>
                </c:pt>
                <c:pt idx="1068">
                  <c:v>41676</c:v>
                </c:pt>
                <c:pt idx="1069">
                  <c:v>41677</c:v>
                </c:pt>
                <c:pt idx="1070">
                  <c:v>41680</c:v>
                </c:pt>
                <c:pt idx="1071">
                  <c:v>41681</c:v>
                </c:pt>
                <c:pt idx="1072">
                  <c:v>41682</c:v>
                </c:pt>
                <c:pt idx="1073">
                  <c:v>41683</c:v>
                </c:pt>
                <c:pt idx="1074">
                  <c:v>41684</c:v>
                </c:pt>
                <c:pt idx="1075">
                  <c:v>41687</c:v>
                </c:pt>
                <c:pt idx="1076">
                  <c:v>41688</c:v>
                </c:pt>
                <c:pt idx="1077">
                  <c:v>41689</c:v>
                </c:pt>
                <c:pt idx="1078">
                  <c:v>41690</c:v>
                </c:pt>
                <c:pt idx="1079">
                  <c:v>41691</c:v>
                </c:pt>
                <c:pt idx="1080">
                  <c:v>41694</c:v>
                </c:pt>
                <c:pt idx="1081">
                  <c:v>41695</c:v>
                </c:pt>
                <c:pt idx="1082">
                  <c:v>41696</c:v>
                </c:pt>
                <c:pt idx="1083">
                  <c:v>41697</c:v>
                </c:pt>
                <c:pt idx="1084">
                  <c:v>41698</c:v>
                </c:pt>
                <c:pt idx="1085">
                  <c:v>41701</c:v>
                </c:pt>
                <c:pt idx="1086">
                  <c:v>41702</c:v>
                </c:pt>
                <c:pt idx="1087">
                  <c:v>41703</c:v>
                </c:pt>
                <c:pt idx="1088">
                  <c:v>41704</c:v>
                </c:pt>
                <c:pt idx="1089">
                  <c:v>41705</c:v>
                </c:pt>
                <c:pt idx="1090">
                  <c:v>41708</c:v>
                </c:pt>
                <c:pt idx="1091">
                  <c:v>41709</c:v>
                </c:pt>
                <c:pt idx="1092">
                  <c:v>41710</c:v>
                </c:pt>
                <c:pt idx="1093">
                  <c:v>41711</c:v>
                </c:pt>
                <c:pt idx="1094">
                  <c:v>41712</c:v>
                </c:pt>
                <c:pt idx="1095">
                  <c:v>41715</c:v>
                </c:pt>
                <c:pt idx="1096">
                  <c:v>41716</c:v>
                </c:pt>
                <c:pt idx="1097">
                  <c:v>41717</c:v>
                </c:pt>
                <c:pt idx="1098">
                  <c:v>41718</c:v>
                </c:pt>
                <c:pt idx="1099">
                  <c:v>41719</c:v>
                </c:pt>
                <c:pt idx="1100">
                  <c:v>41722</c:v>
                </c:pt>
                <c:pt idx="1101">
                  <c:v>41723</c:v>
                </c:pt>
                <c:pt idx="1102">
                  <c:v>41724</c:v>
                </c:pt>
                <c:pt idx="1103">
                  <c:v>41725</c:v>
                </c:pt>
                <c:pt idx="1104">
                  <c:v>41726</c:v>
                </c:pt>
                <c:pt idx="1105">
                  <c:v>41729</c:v>
                </c:pt>
                <c:pt idx="1106">
                  <c:v>41730</c:v>
                </c:pt>
                <c:pt idx="1107">
                  <c:v>41731</c:v>
                </c:pt>
                <c:pt idx="1108">
                  <c:v>41732</c:v>
                </c:pt>
                <c:pt idx="1109">
                  <c:v>41733</c:v>
                </c:pt>
                <c:pt idx="1110">
                  <c:v>41736</c:v>
                </c:pt>
                <c:pt idx="1111">
                  <c:v>41737</c:v>
                </c:pt>
                <c:pt idx="1112">
                  <c:v>41738</c:v>
                </c:pt>
                <c:pt idx="1113">
                  <c:v>41739</c:v>
                </c:pt>
                <c:pt idx="1114">
                  <c:v>41740</c:v>
                </c:pt>
                <c:pt idx="1115">
                  <c:v>41743</c:v>
                </c:pt>
                <c:pt idx="1116">
                  <c:v>41744</c:v>
                </c:pt>
                <c:pt idx="1117">
                  <c:v>41745</c:v>
                </c:pt>
                <c:pt idx="1118">
                  <c:v>41746</c:v>
                </c:pt>
                <c:pt idx="1119">
                  <c:v>41747</c:v>
                </c:pt>
                <c:pt idx="1120">
                  <c:v>41750</c:v>
                </c:pt>
                <c:pt idx="1121">
                  <c:v>41751</c:v>
                </c:pt>
                <c:pt idx="1122">
                  <c:v>41752</c:v>
                </c:pt>
                <c:pt idx="1123">
                  <c:v>41753</c:v>
                </c:pt>
                <c:pt idx="1124">
                  <c:v>41754</c:v>
                </c:pt>
                <c:pt idx="1125">
                  <c:v>41757</c:v>
                </c:pt>
                <c:pt idx="1126">
                  <c:v>41758</c:v>
                </c:pt>
                <c:pt idx="1127">
                  <c:v>41759</c:v>
                </c:pt>
                <c:pt idx="1128">
                  <c:v>41760</c:v>
                </c:pt>
                <c:pt idx="1129">
                  <c:v>41761</c:v>
                </c:pt>
                <c:pt idx="1130">
                  <c:v>41764</c:v>
                </c:pt>
                <c:pt idx="1131">
                  <c:v>41765</c:v>
                </c:pt>
                <c:pt idx="1132">
                  <c:v>41766</c:v>
                </c:pt>
                <c:pt idx="1133">
                  <c:v>41767</c:v>
                </c:pt>
                <c:pt idx="1134">
                  <c:v>41768</c:v>
                </c:pt>
                <c:pt idx="1135">
                  <c:v>41771</c:v>
                </c:pt>
                <c:pt idx="1136">
                  <c:v>41772</c:v>
                </c:pt>
                <c:pt idx="1137">
                  <c:v>41773</c:v>
                </c:pt>
                <c:pt idx="1138">
                  <c:v>41774</c:v>
                </c:pt>
                <c:pt idx="1139">
                  <c:v>41775</c:v>
                </c:pt>
                <c:pt idx="1140">
                  <c:v>41778</c:v>
                </c:pt>
                <c:pt idx="1141">
                  <c:v>41779</c:v>
                </c:pt>
                <c:pt idx="1142">
                  <c:v>41780</c:v>
                </c:pt>
                <c:pt idx="1143">
                  <c:v>41781</c:v>
                </c:pt>
                <c:pt idx="1144">
                  <c:v>41782</c:v>
                </c:pt>
                <c:pt idx="1145">
                  <c:v>41785</c:v>
                </c:pt>
                <c:pt idx="1146">
                  <c:v>41786</c:v>
                </c:pt>
                <c:pt idx="1147">
                  <c:v>41787</c:v>
                </c:pt>
                <c:pt idx="1148">
                  <c:v>41788</c:v>
                </c:pt>
                <c:pt idx="1149">
                  <c:v>41789</c:v>
                </c:pt>
                <c:pt idx="1150">
                  <c:v>41792</c:v>
                </c:pt>
                <c:pt idx="1151">
                  <c:v>41793</c:v>
                </c:pt>
                <c:pt idx="1152">
                  <c:v>41794</c:v>
                </c:pt>
                <c:pt idx="1153">
                  <c:v>41795</c:v>
                </c:pt>
                <c:pt idx="1154">
                  <c:v>41796</c:v>
                </c:pt>
                <c:pt idx="1155">
                  <c:v>41799</c:v>
                </c:pt>
                <c:pt idx="1156">
                  <c:v>41800</c:v>
                </c:pt>
                <c:pt idx="1157">
                  <c:v>41801</c:v>
                </c:pt>
                <c:pt idx="1158">
                  <c:v>41802</c:v>
                </c:pt>
                <c:pt idx="1159">
                  <c:v>41803</c:v>
                </c:pt>
                <c:pt idx="1160">
                  <c:v>41806</c:v>
                </c:pt>
                <c:pt idx="1161">
                  <c:v>41807</c:v>
                </c:pt>
                <c:pt idx="1162">
                  <c:v>41808</c:v>
                </c:pt>
                <c:pt idx="1163">
                  <c:v>41809</c:v>
                </c:pt>
                <c:pt idx="1164">
                  <c:v>41810</c:v>
                </c:pt>
                <c:pt idx="1165">
                  <c:v>41813</c:v>
                </c:pt>
                <c:pt idx="1166">
                  <c:v>41814</c:v>
                </c:pt>
                <c:pt idx="1167">
                  <c:v>41815</c:v>
                </c:pt>
                <c:pt idx="1168">
                  <c:v>41816</c:v>
                </c:pt>
                <c:pt idx="1169">
                  <c:v>41817</c:v>
                </c:pt>
                <c:pt idx="1170">
                  <c:v>41820</c:v>
                </c:pt>
                <c:pt idx="1171">
                  <c:v>41821</c:v>
                </c:pt>
                <c:pt idx="1172">
                  <c:v>41822</c:v>
                </c:pt>
                <c:pt idx="1173">
                  <c:v>41823</c:v>
                </c:pt>
                <c:pt idx="1174">
                  <c:v>41824</c:v>
                </c:pt>
                <c:pt idx="1175">
                  <c:v>41827</c:v>
                </c:pt>
                <c:pt idx="1176">
                  <c:v>41828</c:v>
                </c:pt>
                <c:pt idx="1177">
                  <c:v>41829</c:v>
                </c:pt>
                <c:pt idx="1178">
                  <c:v>41830</c:v>
                </c:pt>
                <c:pt idx="1179">
                  <c:v>41831</c:v>
                </c:pt>
                <c:pt idx="1180">
                  <c:v>41834</c:v>
                </c:pt>
                <c:pt idx="1181">
                  <c:v>41835</c:v>
                </c:pt>
                <c:pt idx="1182">
                  <c:v>41836</c:v>
                </c:pt>
                <c:pt idx="1183">
                  <c:v>41837</c:v>
                </c:pt>
                <c:pt idx="1184">
                  <c:v>41838</c:v>
                </c:pt>
                <c:pt idx="1185">
                  <c:v>41841</c:v>
                </c:pt>
                <c:pt idx="1186">
                  <c:v>41842</c:v>
                </c:pt>
                <c:pt idx="1187">
                  <c:v>41843</c:v>
                </c:pt>
                <c:pt idx="1188">
                  <c:v>41844</c:v>
                </c:pt>
                <c:pt idx="1189">
                  <c:v>41845</c:v>
                </c:pt>
                <c:pt idx="1190">
                  <c:v>41848</c:v>
                </c:pt>
                <c:pt idx="1191">
                  <c:v>41849</c:v>
                </c:pt>
                <c:pt idx="1192">
                  <c:v>41850</c:v>
                </c:pt>
                <c:pt idx="1193">
                  <c:v>41851</c:v>
                </c:pt>
                <c:pt idx="1194">
                  <c:v>41852</c:v>
                </c:pt>
                <c:pt idx="1195">
                  <c:v>41855</c:v>
                </c:pt>
                <c:pt idx="1196">
                  <c:v>41856</c:v>
                </c:pt>
                <c:pt idx="1197">
                  <c:v>41857</c:v>
                </c:pt>
                <c:pt idx="1198">
                  <c:v>41858</c:v>
                </c:pt>
                <c:pt idx="1199">
                  <c:v>41859</c:v>
                </c:pt>
                <c:pt idx="1200">
                  <c:v>41862</c:v>
                </c:pt>
                <c:pt idx="1201">
                  <c:v>41863</c:v>
                </c:pt>
                <c:pt idx="1202">
                  <c:v>41864</c:v>
                </c:pt>
                <c:pt idx="1203">
                  <c:v>41865</c:v>
                </c:pt>
                <c:pt idx="1204">
                  <c:v>41866</c:v>
                </c:pt>
                <c:pt idx="1205">
                  <c:v>41869</c:v>
                </c:pt>
                <c:pt idx="1206">
                  <c:v>41870</c:v>
                </c:pt>
                <c:pt idx="1207">
                  <c:v>41871</c:v>
                </c:pt>
                <c:pt idx="1208">
                  <c:v>41872</c:v>
                </c:pt>
                <c:pt idx="1209">
                  <c:v>41873</c:v>
                </c:pt>
                <c:pt idx="1210">
                  <c:v>41876</c:v>
                </c:pt>
                <c:pt idx="1211">
                  <c:v>41877</c:v>
                </c:pt>
                <c:pt idx="1212">
                  <c:v>41878</c:v>
                </c:pt>
                <c:pt idx="1213">
                  <c:v>41879</c:v>
                </c:pt>
                <c:pt idx="1214">
                  <c:v>41880</c:v>
                </c:pt>
                <c:pt idx="1215">
                  <c:v>41883</c:v>
                </c:pt>
                <c:pt idx="1216">
                  <c:v>41884</c:v>
                </c:pt>
                <c:pt idx="1217">
                  <c:v>41885</c:v>
                </c:pt>
                <c:pt idx="1218">
                  <c:v>41886</c:v>
                </c:pt>
                <c:pt idx="1219">
                  <c:v>41887</c:v>
                </c:pt>
                <c:pt idx="1220">
                  <c:v>41890</c:v>
                </c:pt>
                <c:pt idx="1221">
                  <c:v>41891</c:v>
                </c:pt>
                <c:pt idx="1222">
                  <c:v>41892</c:v>
                </c:pt>
                <c:pt idx="1223">
                  <c:v>41893</c:v>
                </c:pt>
                <c:pt idx="1224">
                  <c:v>41894</c:v>
                </c:pt>
                <c:pt idx="1225">
                  <c:v>41897</c:v>
                </c:pt>
                <c:pt idx="1226">
                  <c:v>41898</c:v>
                </c:pt>
                <c:pt idx="1227">
                  <c:v>41899</c:v>
                </c:pt>
                <c:pt idx="1228">
                  <c:v>41900</c:v>
                </c:pt>
                <c:pt idx="1229">
                  <c:v>41901</c:v>
                </c:pt>
                <c:pt idx="1230">
                  <c:v>41904</c:v>
                </c:pt>
                <c:pt idx="1231">
                  <c:v>41905</c:v>
                </c:pt>
                <c:pt idx="1232">
                  <c:v>41906</c:v>
                </c:pt>
                <c:pt idx="1233">
                  <c:v>41907</c:v>
                </c:pt>
                <c:pt idx="1234">
                  <c:v>41908</c:v>
                </c:pt>
                <c:pt idx="1235">
                  <c:v>41911</c:v>
                </c:pt>
                <c:pt idx="1236">
                  <c:v>41912</c:v>
                </c:pt>
                <c:pt idx="1237">
                  <c:v>41913</c:v>
                </c:pt>
                <c:pt idx="1238">
                  <c:v>41914</c:v>
                </c:pt>
                <c:pt idx="1239">
                  <c:v>41915</c:v>
                </c:pt>
                <c:pt idx="1240">
                  <c:v>41918</c:v>
                </c:pt>
                <c:pt idx="1241">
                  <c:v>41919</c:v>
                </c:pt>
                <c:pt idx="1242">
                  <c:v>41920</c:v>
                </c:pt>
                <c:pt idx="1243">
                  <c:v>41921</c:v>
                </c:pt>
                <c:pt idx="1244">
                  <c:v>41922</c:v>
                </c:pt>
                <c:pt idx="1245">
                  <c:v>41925</c:v>
                </c:pt>
                <c:pt idx="1246">
                  <c:v>41926</c:v>
                </c:pt>
                <c:pt idx="1247">
                  <c:v>41927</c:v>
                </c:pt>
                <c:pt idx="1248">
                  <c:v>41928</c:v>
                </c:pt>
                <c:pt idx="1249">
                  <c:v>41929</c:v>
                </c:pt>
                <c:pt idx="1250">
                  <c:v>41932</c:v>
                </c:pt>
                <c:pt idx="1251">
                  <c:v>41933</c:v>
                </c:pt>
                <c:pt idx="1252">
                  <c:v>41934</c:v>
                </c:pt>
                <c:pt idx="1253">
                  <c:v>41935</c:v>
                </c:pt>
                <c:pt idx="1254">
                  <c:v>41936</c:v>
                </c:pt>
                <c:pt idx="1255">
                  <c:v>41939</c:v>
                </c:pt>
                <c:pt idx="1256">
                  <c:v>41940</c:v>
                </c:pt>
                <c:pt idx="1257">
                  <c:v>41941</c:v>
                </c:pt>
                <c:pt idx="1258">
                  <c:v>41942</c:v>
                </c:pt>
                <c:pt idx="1259">
                  <c:v>41943</c:v>
                </c:pt>
                <c:pt idx="1260">
                  <c:v>41946</c:v>
                </c:pt>
                <c:pt idx="1261">
                  <c:v>41947</c:v>
                </c:pt>
                <c:pt idx="1262">
                  <c:v>41948</c:v>
                </c:pt>
                <c:pt idx="1263">
                  <c:v>41949</c:v>
                </c:pt>
                <c:pt idx="1264">
                  <c:v>41950</c:v>
                </c:pt>
                <c:pt idx="1265">
                  <c:v>41953</c:v>
                </c:pt>
                <c:pt idx="1266">
                  <c:v>41954</c:v>
                </c:pt>
                <c:pt idx="1267">
                  <c:v>41955</c:v>
                </c:pt>
                <c:pt idx="1268">
                  <c:v>41956</c:v>
                </c:pt>
                <c:pt idx="1269">
                  <c:v>41957</c:v>
                </c:pt>
                <c:pt idx="1270">
                  <c:v>41960</c:v>
                </c:pt>
                <c:pt idx="1271">
                  <c:v>41961</c:v>
                </c:pt>
                <c:pt idx="1272">
                  <c:v>41962</c:v>
                </c:pt>
                <c:pt idx="1273">
                  <c:v>41963</c:v>
                </c:pt>
                <c:pt idx="1274">
                  <c:v>41964</c:v>
                </c:pt>
                <c:pt idx="1275">
                  <c:v>41967</c:v>
                </c:pt>
                <c:pt idx="1276">
                  <c:v>41968</c:v>
                </c:pt>
                <c:pt idx="1277">
                  <c:v>41969</c:v>
                </c:pt>
                <c:pt idx="1278">
                  <c:v>41970</c:v>
                </c:pt>
                <c:pt idx="1279">
                  <c:v>41971</c:v>
                </c:pt>
                <c:pt idx="1280">
                  <c:v>41974</c:v>
                </c:pt>
                <c:pt idx="1281">
                  <c:v>41975</c:v>
                </c:pt>
                <c:pt idx="1282">
                  <c:v>41976</c:v>
                </c:pt>
                <c:pt idx="1283">
                  <c:v>41977</c:v>
                </c:pt>
                <c:pt idx="1284">
                  <c:v>41978</c:v>
                </c:pt>
                <c:pt idx="1285">
                  <c:v>41981</c:v>
                </c:pt>
                <c:pt idx="1286">
                  <c:v>41982</c:v>
                </c:pt>
                <c:pt idx="1287">
                  <c:v>41983</c:v>
                </c:pt>
                <c:pt idx="1288">
                  <c:v>41984</c:v>
                </c:pt>
                <c:pt idx="1289">
                  <c:v>41985</c:v>
                </c:pt>
                <c:pt idx="1290">
                  <c:v>41988</c:v>
                </c:pt>
                <c:pt idx="1291">
                  <c:v>41989</c:v>
                </c:pt>
                <c:pt idx="1292">
                  <c:v>41990</c:v>
                </c:pt>
                <c:pt idx="1293">
                  <c:v>41991</c:v>
                </c:pt>
                <c:pt idx="1294">
                  <c:v>41992</c:v>
                </c:pt>
                <c:pt idx="1295">
                  <c:v>41995</c:v>
                </c:pt>
                <c:pt idx="1296">
                  <c:v>41996</c:v>
                </c:pt>
                <c:pt idx="1297">
                  <c:v>41997</c:v>
                </c:pt>
                <c:pt idx="1298">
                  <c:v>41998</c:v>
                </c:pt>
                <c:pt idx="1299">
                  <c:v>41999</c:v>
                </c:pt>
                <c:pt idx="1300">
                  <c:v>42002</c:v>
                </c:pt>
                <c:pt idx="1301">
                  <c:v>42003</c:v>
                </c:pt>
                <c:pt idx="1302">
                  <c:v>42004</c:v>
                </c:pt>
                <c:pt idx="1303">
                  <c:v>42005</c:v>
                </c:pt>
                <c:pt idx="1304">
                  <c:v>42006</c:v>
                </c:pt>
                <c:pt idx="1305">
                  <c:v>42009</c:v>
                </c:pt>
                <c:pt idx="1306">
                  <c:v>42010</c:v>
                </c:pt>
                <c:pt idx="1307">
                  <c:v>42011</c:v>
                </c:pt>
                <c:pt idx="1308">
                  <c:v>42012</c:v>
                </c:pt>
                <c:pt idx="1309">
                  <c:v>42013</c:v>
                </c:pt>
                <c:pt idx="1310">
                  <c:v>42016</c:v>
                </c:pt>
                <c:pt idx="1311">
                  <c:v>42017</c:v>
                </c:pt>
                <c:pt idx="1312">
                  <c:v>42018</c:v>
                </c:pt>
                <c:pt idx="1313">
                  <c:v>42019</c:v>
                </c:pt>
                <c:pt idx="1314">
                  <c:v>42020</c:v>
                </c:pt>
                <c:pt idx="1315">
                  <c:v>42023</c:v>
                </c:pt>
                <c:pt idx="1316">
                  <c:v>42024</c:v>
                </c:pt>
                <c:pt idx="1317">
                  <c:v>42025</c:v>
                </c:pt>
                <c:pt idx="1318">
                  <c:v>42026</c:v>
                </c:pt>
                <c:pt idx="1319">
                  <c:v>42027</c:v>
                </c:pt>
                <c:pt idx="1320">
                  <c:v>42030</c:v>
                </c:pt>
                <c:pt idx="1321">
                  <c:v>42031</c:v>
                </c:pt>
                <c:pt idx="1322">
                  <c:v>42032</c:v>
                </c:pt>
                <c:pt idx="1323">
                  <c:v>42033</c:v>
                </c:pt>
                <c:pt idx="1324">
                  <c:v>42034</c:v>
                </c:pt>
                <c:pt idx="1325">
                  <c:v>42037</c:v>
                </c:pt>
                <c:pt idx="1326">
                  <c:v>42038</c:v>
                </c:pt>
                <c:pt idx="1327">
                  <c:v>42039</c:v>
                </c:pt>
                <c:pt idx="1328">
                  <c:v>42040</c:v>
                </c:pt>
                <c:pt idx="1329">
                  <c:v>42041</c:v>
                </c:pt>
                <c:pt idx="1330">
                  <c:v>42044</c:v>
                </c:pt>
                <c:pt idx="1331">
                  <c:v>42045</c:v>
                </c:pt>
                <c:pt idx="1332">
                  <c:v>42046</c:v>
                </c:pt>
                <c:pt idx="1333">
                  <c:v>42047</c:v>
                </c:pt>
                <c:pt idx="1334">
                  <c:v>42048</c:v>
                </c:pt>
                <c:pt idx="1335">
                  <c:v>42051</c:v>
                </c:pt>
                <c:pt idx="1336">
                  <c:v>42052</c:v>
                </c:pt>
                <c:pt idx="1337">
                  <c:v>42053</c:v>
                </c:pt>
                <c:pt idx="1338">
                  <c:v>42054</c:v>
                </c:pt>
                <c:pt idx="1339">
                  <c:v>42055</c:v>
                </c:pt>
                <c:pt idx="1340">
                  <c:v>42058</c:v>
                </c:pt>
                <c:pt idx="1341">
                  <c:v>42059</c:v>
                </c:pt>
                <c:pt idx="1342">
                  <c:v>42060</c:v>
                </c:pt>
                <c:pt idx="1343">
                  <c:v>42061</c:v>
                </c:pt>
                <c:pt idx="1344">
                  <c:v>42062</c:v>
                </c:pt>
                <c:pt idx="1345">
                  <c:v>42065</c:v>
                </c:pt>
                <c:pt idx="1346">
                  <c:v>42066</c:v>
                </c:pt>
                <c:pt idx="1347">
                  <c:v>42067</c:v>
                </c:pt>
                <c:pt idx="1348">
                  <c:v>42068</c:v>
                </c:pt>
                <c:pt idx="1349">
                  <c:v>42069</c:v>
                </c:pt>
                <c:pt idx="1350">
                  <c:v>42072</c:v>
                </c:pt>
                <c:pt idx="1351">
                  <c:v>42073</c:v>
                </c:pt>
                <c:pt idx="1352">
                  <c:v>42074</c:v>
                </c:pt>
                <c:pt idx="1353">
                  <c:v>42075</c:v>
                </c:pt>
                <c:pt idx="1354">
                  <c:v>42076</c:v>
                </c:pt>
                <c:pt idx="1355">
                  <c:v>42079</c:v>
                </c:pt>
                <c:pt idx="1356">
                  <c:v>42080</c:v>
                </c:pt>
                <c:pt idx="1357">
                  <c:v>42081</c:v>
                </c:pt>
                <c:pt idx="1358">
                  <c:v>42082</c:v>
                </c:pt>
                <c:pt idx="1359">
                  <c:v>42083</c:v>
                </c:pt>
                <c:pt idx="1360">
                  <c:v>42086</c:v>
                </c:pt>
                <c:pt idx="1361">
                  <c:v>42087</c:v>
                </c:pt>
                <c:pt idx="1362">
                  <c:v>42088</c:v>
                </c:pt>
                <c:pt idx="1363">
                  <c:v>42089</c:v>
                </c:pt>
                <c:pt idx="1364">
                  <c:v>42090</c:v>
                </c:pt>
                <c:pt idx="1365">
                  <c:v>42093</c:v>
                </c:pt>
                <c:pt idx="1366">
                  <c:v>42094</c:v>
                </c:pt>
                <c:pt idx="1367">
                  <c:v>42095</c:v>
                </c:pt>
                <c:pt idx="1368">
                  <c:v>42096</c:v>
                </c:pt>
                <c:pt idx="1369">
                  <c:v>42097</c:v>
                </c:pt>
                <c:pt idx="1370">
                  <c:v>42100</c:v>
                </c:pt>
                <c:pt idx="1371">
                  <c:v>42101</c:v>
                </c:pt>
                <c:pt idx="1372">
                  <c:v>42102</c:v>
                </c:pt>
                <c:pt idx="1373">
                  <c:v>42103</c:v>
                </c:pt>
                <c:pt idx="1374">
                  <c:v>42104</c:v>
                </c:pt>
                <c:pt idx="1375">
                  <c:v>42107</c:v>
                </c:pt>
                <c:pt idx="1376">
                  <c:v>42108</c:v>
                </c:pt>
                <c:pt idx="1377">
                  <c:v>42109</c:v>
                </c:pt>
                <c:pt idx="1378">
                  <c:v>42110</c:v>
                </c:pt>
                <c:pt idx="1379">
                  <c:v>42111</c:v>
                </c:pt>
                <c:pt idx="1380">
                  <c:v>42114</c:v>
                </c:pt>
                <c:pt idx="1381">
                  <c:v>42115</c:v>
                </c:pt>
                <c:pt idx="1382">
                  <c:v>42116</c:v>
                </c:pt>
                <c:pt idx="1383">
                  <c:v>42117</c:v>
                </c:pt>
                <c:pt idx="1384">
                  <c:v>42118</c:v>
                </c:pt>
                <c:pt idx="1385">
                  <c:v>42121</c:v>
                </c:pt>
                <c:pt idx="1386">
                  <c:v>42122</c:v>
                </c:pt>
                <c:pt idx="1387">
                  <c:v>42123</c:v>
                </c:pt>
                <c:pt idx="1388">
                  <c:v>42124</c:v>
                </c:pt>
                <c:pt idx="1389">
                  <c:v>42125</c:v>
                </c:pt>
                <c:pt idx="1390">
                  <c:v>42128</c:v>
                </c:pt>
                <c:pt idx="1391">
                  <c:v>42129</c:v>
                </c:pt>
                <c:pt idx="1392">
                  <c:v>42130</c:v>
                </c:pt>
                <c:pt idx="1393">
                  <c:v>42131</c:v>
                </c:pt>
                <c:pt idx="1394">
                  <c:v>42132</c:v>
                </c:pt>
                <c:pt idx="1395">
                  <c:v>42135</c:v>
                </c:pt>
                <c:pt idx="1396">
                  <c:v>42136</c:v>
                </c:pt>
                <c:pt idx="1397">
                  <c:v>42137</c:v>
                </c:pt>
                <c:pt idx="1398">
                  <c:v>42138</c:v>
                </c:pt>
                <c:pt idx="1399">
                  <c:v>42139</c:v>
                </c:pt>
                <c:pt idx="1400">
                  <c:v>42142</c:v>
                </c:pt>
                <c:pt idx="1401">
                  <c:v>42143</c:v>
                </c:pt>
                <c:pt idx="1402">
                  <c:v>42144</c:v>
                </c:pt>
                <c:pt idx="1403">
                  <c:v>42145</c:v>
                </c:pt>
                <c:pt idx="1404">
                  <c:v>42146</c:v>
                </c:pt>
                <c:pt idx="1405">
                  <c:v>42149</c:v>
                </c:pt>
                <c:pt idx="1406">
                  <c:v>42150</c:v>
                </c:pt>
                <c:pt idx="1407">
                  <c:v>42151</c:v>
                </c:pt>
                <c:pt idx="1408">
                  <c:v>42152</c:v>
                </c:pt>
                <c:pt idx="1409">
                  <c:v>42153</c:v>
                </c:pt>
                <c:pt idx="1410">
                  <c:v>42156</c:v>
                </c:pt>
                <c:pt idx="1411">
                  <c:v>42157</c:v>
                </c:pt>
                <c:pt idx="1412">
                  <c:v>42158</c:v>
                </c:pt>
                <c:pt idx="1413">
                  <c:v>42159</c:v>
                </c:pt>
                <c:pt idx="1414">
                  <c:v>42160</c:v>
                </c:pt>
                <c:pt idx="1415">
                  <c:v>42163</c:v>
                </c:pt>
                <c:pt idx="1416">
                  <c:v>42164</c:v>
                </c:pt>
                <c:pt idx="1417">
                  <c:v>42165</c:v>
                </c:pt>
                <c:pt idx="1418">
                  <c:v>42166</c:v>
                </c:pt>
                <c:pt idx="1419">
                  <c:v>42167</c:v>
                </c:pt>
                <c:pt idx="1420">
                  <c:v>42170</c:v>
                </c:pt>
                <c:pt idx="1421">
                  <c:v>42171</c:v>
                </c:pt>
                <c:pt idx="1422">
                  <c:v>42172</c:v>
                </c:pt>
                <c:pt idx="1423">
                  <c:v>42173</c:v>
                </c:pt>
                <c:pt idx="1424">
                  <c:v>42174</c:v>
                </c:pt>
                <c:pt idx="1425">
                  <c:v>42177</c:v>
                </c:pt>
                <c:pt idx="1426">
                  <c:v>42178</c:v>
                </c:pt>
                <c:pt idx="1427">
                  <c:v>42179</c:v>
                </c:pt>
                <c:pt idx="1428">
                  <c:v>42180</c:v>
                </c:pt>
                <c:pt idx="1429">
                  <c:v>42181</c:v>
                </c:pt>
                <c:pt idx="1430">
                  <c:v>42184</c:v>
                </c:pt>
                <c:pt idx="1431">
                  <c:v>42185</c:v>
                </c:pt>
                <c:pt idx="1432">
                  <c:v>42186</c:v>
                </c:pt>
                <c:pt idx="1433">
                  <c:v>42187</c:v>
                </c:pt>
                <c:pt idx="1434">
                  <c:v>42188</c:v>
                </c:pt>
                <c:pt idx="1435">
                  <c:v>42191</c:v>
                </c:pt>
                <c:pt idx="1436">
                  <c:v>42192</c:v>
                </c:pt>
                <c:pt idx="1437">
                  <c:v>42193</c:v>
                </c:pt>
                <c:pt idx="1438">
                  <c:v>42194</c:v>
                </c:pt>
                <c:pt idx="1439">
                  <c:v>42195</c:v>
                </c:pt>
                <c:pt idx="1440">
                  <c:v>42198</c:v>
                </c:pt>
                <c:pt idx="1441">
                  <c:v>42199</c:v>
                </c:pt>
                <c:pt idx="1442">
                  <c:v>42200</c:v>
                </c:pt>
                <c:pt idx="1443">
                  <c:v>42201</c:v>
                </c:pt>
                <c:pt idx="1444">
                  <c:v>42202</c:v>
                </c:pt>
                <c:pt idx="1445">
                  <c:v>42205</c:v>
                </c:pt>
                <c:pt idx="1446">
                  <c:v>42206</c:v>
                </c:pt>
                <c:pt idx="1447">
                  <c:v>42207</c:v>
                </c:pt>
                <c:pt idx="1448">
                  <c:v>42208</c:v>
                </c:pt>
                <c:pt idx="1449">
                  <c:v>42209</c:v>
                </c:pt>
                <c:pt idx="1450">
                  <c:v>42212</c:v>
                </c:pt>
                <c:pt idx="1451">
                  <c:v>42213</c:v>
                </c:pt>
                <c:pt idx="1452">
                  <c:v>42214</c:v>
                </c:pt>
                <c:pt idx="1453">
                  <c:v>42215</c:v>
                </c:pt>
                <c:pt idx="1454">
                  <c:v>42216</c:v>
                </c:pt>
                <c:pt idx="1455">
                  <c:v>42219</c:v>
                </c:pt>
                <c:pt idx="1456">
                  <c:v>42220</c:v>
                </c:pt>
                <c:pt idx="1457">
                  <c:v>42221</c:v>
                </c:pt>
                <c:pt idx="1458">
                  <c:v>42222</c:v>
                </c:pt>
                <c:pt idx="1459">
                  <c:v>42223</c:v>
                </c:pt>
                <c:pt idx="1460">
                  <c:v>42226</c:v>
                </c:pt>
                <c:pt idx="1461">
                  <c:v>42227</c:v>
                </c:pt>
                <c:pt idx="1462">
                  <c:v>42228</c:v>
                </c:pt>
                <c:pt idx="1463">
                  <c:v>42229</c:v>
                </c:pt>
                <c:pt idx="1464">
                  <c:v>42230</c:v>
                </c:pt>
                <c:pt idx="1465">
                  <c:v>42233</c:v>
                </c:pt>
                <c:pt idx="1466">
                  <c:v>42234</c:v>
                </c:pt>
                <c:pt idx="1467">
                  <c:v>42235</c:v>
                </c:pt>
                <c:pt idx="1468">
                  <c:v>42236</c:v>
                </c:pt>
                <c:pt idx="1469">
                  <c:v>42237</c:v>
                </c:pt>
                <c:pt idx="1470">
                  <c:v>42240</c:v>
                </c:pt>
                <c:pt idx="1471">
                  <c:v>42241</c:v>
                </c:pt>
                <c:pt idx="1472">
                  <c:v>42242</c:v>
                </c:pt>
                <c:pt idx="1473">
                  <c:v>42243</c:v>
                </c:pt>
                <c:pt idx="1474">
                  <c:v>42244</c:v>
                </c:pt>
                <c:pt idx="1475">
                  <c:v>42247</c:v>
                </c:pt>
                <c:pt idx="1476">
                  <c:v>42248</c:v>
                </c:pt>
                <c:pt idx="1477">
                  <c:v>42249</c:v>
                </c:pt>
                <c:pt idx="1478">
                  <c:v>42250</c:v>
                </c:pt>
                <c:pt idx="1479">
                  <c:v>42251</c:v>
                </c:pt>
                <c:pt idx="1480">
                  <c:v>42254</c:v>
                </c:pt>
                <c:pt idx="1481">
                  <c:v>42255</c:v>
                </c:pt>
                <c:pt idx="1482">
                  <c:v>42256</c:v>
                </c:pt>
                <c:pt idx="1483">
                  <c:v>42257</c:v>
                </c:pt>
                <c:pt idx="1484">
                  <c:v>42258</c:v>
                </c:pt>
                <c:pt idx="1485">
                  <c:v>42261</c:v>
                </c:pt>
                <c:pt idx="1486">
                  <c:v>42262</c:v>
                </c:pt>
                <c:pt idx="1487">
                  <c:v>42263</c:v>
                </c:pt>
                <c:pt idx="1488">
                  <c:v>42264</c:v>
                </c:pt>
                <c:pt idx="1489">
                  <c:v>42265</c:v>
                </c:pt>
                <c:pt idx="1490">
                  <c:v>42268</c:v>
                </c:pt>
                <c:pt idx="1491">
                  <c:v>42269</c:v>
                </c:pt>
                <c:pt idx="1492">
                  <c:v>42270</c:v>
                </c:pt>
                <c:pt idx="1493">
                  <c:v>42271</c:v>
                </c:pt>
                <c:pt idx="1494">
                  <c:v>42272</c:v>
                </c:pt>
                <c:pt idx="1495">
                  <c:v>42275</c:v>
                </c:pt>
                <c:pt idx="1496">
                  <c:v>42276</c:v>
                </c:pt>
                <c:pt idx="1497">
                  <c:v>42277</c:v>
                </c:pt>
                <c:pt idx="1498">
                  <c:v>42278</c:v>
                </c:pt>
                <c:pt idx="1499">
                  <c:v>42279</c:v>
                </c:pt>
                <c:pt idx="1500">
                  <c:v>42282</c:v>
                </c:pt>
                <c:pt idx="1501">
                  <c:v>42283</c:v>
                </c:pt>
                <c:pt idx="1502">
                  <c:v>42284</c:v>
                </c:pt>
                <c:pt idx="1503">
                  <c:v>42285</c:v>
                </c:pt>
                <c:pt idx="1504">
                  <c:v>42286</c:v>
                </c:pt>
                <c:pt idx="1505">
                  <c:v>42289</c:v>
                </c:pt>
                <c:pt idx="1506">
                  <c:v>42290</c:v>
                </c:pt>
                <c:pt idx="1507">
                  <c:v>42291</c:v>
                </c:pt>
                <c:pt idx="1508">
                  <c:v>42292</c:v>
                </c:pt>
                <c:pt idx="1509">
                  <c:v>42293</c:v>
                </c:pt>
                <c:pt idx="1510">
                  <c:v>42296</c:v>
                </c:pt>
                <c:pt idx="1511">
                  <c:v>42297</c:v>
                </c:pt>
                <c:pt idx="1512">
                  <c:v>42298</c:v>
                </c:pt>
                <c:pt idx="1513">
                  <c:v>42299</c:v>
                </c:pt>
                <c:pt idx="1514">
                  <c:v>42300</c:v>
                </c:pt>
                <c:pt idx="1515">
                  <c:v>42303</c:v>
                </c:pt>
                <c:pt idx="1516">
                  <c:v>42304</c:v>
                </c:pt>
                <c:pt idx="1517">
                  <c:v>42305</c:v>
                </c:pt>
                <c:pt idx="1518">
                  <c:v>42306</c:v>
                </c:pt>
                <c:pt idx="1519">
                  <c:v>42307</c:v>
                </c:pt>
                <c:pt idx="1520">
                  <c:v>42310</c:v>
                </c:pt>
                <c:pt idx="1521">
                  <c:v>42311</c:v>
                </c:pt>
                <c:pt idx="1522">
                  <c:v>42312</c:v>
                </c:pt>
                <c:pt idx="1523">
                  <c:v>42313</c:v>
                </c:pt>
                <c:pt idx="1524">
                  <c:v>42314</c:v>
                </c:pt>
                <c:pt idx="1525">
                  <c:v>42317</c:v>
                </c:pt>
                <c:pt idx="1526">
                  <c:v>42318</c:v>
                </c:pt>
                <c:pt idx="1527">
                  <c:v>42319</c:v>
                </c:pt>
                <c:pt idx="1528">
                  <c:v>42320</c:v>
                </c:pt>
                <c:pt idx="1529">
                  <c:v>42321</c:v>
                </c:pt>
                <c:pt idx="1530">
                  <c:v>42324</c:v>
                </c:pt>
                <c:pt idx="1531">
                  <c:v>42325</c:v>
                </c:pt>
                <c:pt idx="1532">
                  <c:v>42326</c:v>
                </c:pt>
                <c:pt idx="1533">
                  <c:v>42327</c:v>
                </c:pt>
                <c:pt idx="1534">
                  <c:v>42328</c:v>
                </c:pt>
                <c:pt idx="1535">
                  <c:v>42331</c:v>
                </c:pt>
                <c:pt idx="1536">
                  <c:v>42332</c:v>
                </c:pt>
                <c:pt idx="1537">
                  <c:v>42333</c:v>
                </c:pt>
                <c:pt idx="1538">
                  <c:v>42334</c:v>
                </c:pt>
                <c:pt idx="1539">
                  <c:v>42335</c:v>
                </c:pt>
                <c:pt idx="1540">
                  <c:v>42338</c:v>
                </c:pt>
                <c:pt idx="1541">
                  <c:v>42339</c:v>
                </c:pt>
                <c:pt idx="1542">
                  <c:v>42340</c:v>
                </c:pt>
                <c:pt idx="1543">
                  <c:v>42341</c:v>
                </c:pt>
                <c:pt idx="1544">
                  <c:v>42342</c:v>
                </c:pt>
                <c:pt idx="1545">
                  <c:v>42345</c:v>
                </c:pt>
                <c:pt idx="1546">
                  <c:v>42346</c:v>
                </c:pt>
                <c:pt idx="1547">
                  <c:v>42347</c:v>
                </c:pt>
                <c:pt idx="1548">
                  <c:v>42348</c:v>
                </c:pt>
                <c:pt idx="1549">
                  <c:v>42349</c:v>
                </c:pt>
                <c:pt idx="1550">
                  <c:v>42352</c:v>
                </c:pt>
                <c:pt idx="1551">
                  <c:v>42353</c:v>
                </c:pt>
                <c:pt idx="1552">
                  <c:v>42354</c:v>
                </c:pt>
                <c:pt idx="1553">
                  <c:v>42355</c:v>
                </c:pt>
                <c:pt idx="1554">
                  <c:v>42356</c:v>
                </c:pt>
                <c:pt idx="1555">
                  <c:v>42359</c:v>
                </c:pt>
                <c:pt idx="1556">
                  <c:v>42360</c:v>
                </c:pt>
                <c:pt idx="1557">
                  <c:v>42361</c:v>
                </c:pt>
                <c:pt idx="1558">
                  <c:v>42362</c:v>
                </c:pt>
                <c:pt idx="1559">
                  <c:v>42363</c:v>
                </c:pt>
                <c:pt idx="1560">
                  <c:v>42366</c:v>
                </c:pt>
                <c:pt idx="1561">
                  <c:v>42367</c:v>
                </c:pt>
                <c:pt idx="1562">
                  <c:v>42368</c:v>
                </c:pt>
                <c:pt idx="1563">
                  <c:v>42369</c:v>
                </c:pt>
                <c:pt idx="1564">
                  <c:v>42370</c:v>
                </c:pt>
                <c:pt idx="1565">
                  <c:v>42373</c:v>
                </c:pt>
                <c:pt idx="1566">
                  <c:v>42374</c:v>
                </c:pt>
                <c:pt idx="1567">
                  <c:v>42375</c:v>
                </c:pt>
                <c:pt idx="1568">
                  <c:v>42376</c:v>
                </c:pt>
                <c:pt idx="1569">
                  <c:v>42377</c:v>
                </c:pt>
                <c:pt idx="1570">
                  <c:v>42380</c:v>
                </c:pt>
                <c:pt idx="1571">
                  <c:v>42381</c:v>
                </c:pt>
                <c:pt idx="1572">
                  <c:v>42382</c:v>
                </c:pt>
                <c:pt idx="1573">
                  <c:v>42383</c:v>
                </c:pt>
                <c:pt idx="1574">
                  <c:v>42384</c:v>
                </c:pt>
                <c:pt idx="1575">
                  <c:v>42387</c:v>
                </c:pt>
                <c:pt idx="1576">
                  <c:v>42388</c:v>
                </c:pt>
                <c:pt idx="1577">
                  <c:v>42389</c:v>
                </c:pt>
                <c:pt idx="1578">
                  <c:v>42390</c:v>
                </c:pt>
                <c:pt idx="1579">
                  <c:v>42391</c:v>
                </c:pt>
                <c:pt idx="1580">
                  <c:v>42394</c:v>
                </c:pt>
                <c:pt idx="1581">
                  <c:v>42395</c:v>
                </c:pt>
                <c:pt idx="1582">
                  <c:v>42396</c:v>
                </c:pt>
                <c:pt idx="1583">
                  <c:v>42397</c:v>
                </c:pt>
                <c:pt idx="1584">
                  <c:v>42398</c:v>
                </c:pt>
                <c:pt idx="1585">
                  <c:v>42401</c:v>
                </c:pt>
                <c:pt idx="1586">
                  <c:v>42402</c:v>
                </c:pt>
                <c:pt idx="1587">
                  <c:v>42403</c:v>
                </c:pt>
                <c:pt idx="1588">
                  <c:v>42404</c:v>
                </c:pt>
                <c:pt idx="1589">
                  <c:v>42405</c:v>
                </c:pt>
                <c:pt idx="1590">
                  <c:v>42408</c:v>
                </c:pt>
                <c:pt idx="1591">
                  <c:v>42409</c:v>
                </c:pt>
                <c:pt idx="1592">
                  <c:v>42410</c:v>
                </c:pt>
                <c:pt idx="1593">
                  <c:v>42411</c:v>
                </c:pt>
                <c:pt idx="1594">
                  <c:v>42412</c:v>
                </c:pt>
                <c:pt idx="1595">
                  <c:v>42415</c:v>
                </c:pt>
                <c:pt idx="1596">
                  <c:v>42416</c:v>
                </c:pt>
                <c:pt idx="1597">
                  <c:v>42417</c:v>
                </c:pt>
                <c:pt idx="1598">
                  <c:v>42418</c:v>
                </c:pt>
                <c:pt idx="1599">
                  <c:v>42419</c:v>
                </c:pt>
                <c:pt idx="1600">
                  <c:v>42422</c:v>
                </c:pt>
                <c:pt idx="1601">
                  <c:v>42423</c:v>
                </c:pt>
                <c:pt idx="1602">
                  <c:v>42424</c:v>
                </c:pt>
                <c:pt idx="1603">
                  <c:v>42425</c:v>
                </c:pt>
                <c:pt idx="1604">
                  <c:v>42426</c:v>
                </c:pt>
                <c:pt idx="1605">
                  <c:v>42429</c:v>
                </c:pt>
                <c:pt idx="1606">
                  <c:v>42430</c:v>
                </c:pt>
                <c:pt idx="1607">
                  <c:v>42431</c:v>
                </c:pt>
                <c:pt idx="1608">
                  <c:v>42432</c:v>
                </c:pt>
                <c:pt idx="1609">
                  <c:v>42433</c:v>
                </c:pt>
                <c:pt idx="1610">
                  <c:v>42436</c:v>
                </c:pt>
                <c:pt idx="1611">
                  <c:v>42437</c:v>
                </c:pt>
                <c:pt idx="1612">
                  <c:v>42438</c:v>
                </c:pt>
                <c:pt idx="1613">
                  <c:v>42439</c:v>
                </c:pt>
                <c:pt idx="1614">
                  <c:v>42440</c:v>
                </c:pt>
                <c:pt idx="1615">
                  <c:v>42443</c:v>
                </c:pt>
                <c:pt idx="1616">
                  <c:v>42444</c:v>
                </c:pt>
                <c:pt idx="1617">
                  <c:v>42445</c:v>
                </c:pt>
                <c:pt idx="1618">
                  <c:v>42446</c:v>
                </c:pt>
                <c:pt idx="1619">
                  <c:v>42447</c:v>
                </c:pt>
                <c:pt idx="1620">
                  <c:v>42450</c:v>
                </c:pt>
                <c:pt idx="1621">
                  <c:v>42451</c:v>
                </c:pt>
                <c:pt idx="1622">
                  <c:v>42452</c:v>
                </c:pt>
                <c:pt idx="1623">
                  <c:v>42453</c:v>
                </c:pt>
                <c:pt idx="1624">
                  <c:v>42454</c:v>
                </c:pt>
                <c:pt idx="1625">
                  <c:v>42457</c:v>
                </c:pt>
                <c:pt idx="1626">
                  <c:v>42458</c:v>
                </c:pt>
                <c:pt idx="1627">
                  <c:v>42459</c:v>
                </c:pt>
                <c:pt idx="1628">
                  <c:v>42460</c:v>
                </c:pt>
                <c:pt idx="1629">
                  <c:v>42461</c:v>
                </c:pt>
                <c:pt idx="1630">
                  <c:v>42464</c:v>
                </c:pt>
                <c:pt idx="1631">
                  <c:v>42465</c:v>
                </c:pt>
                <c:pt idx="1632">
                  <c:v>42466</c:v>
                </c:pt>
                <c:pt idx="1633">
                  <c:v>42467</c:v>
                </c:pt>
                <c:pt idx="1634">
                  <c:v>42468</c:v>
                </c:pt>
                <c:pt idx="1635">
                  <c:v>42471</c:v>
                </c:pt>
                <c:pt idx="1636">
                  <c:v>42472</c:v>
                </c:pt>
                <c:pt idx="1637">
                  <c:v>42473</c:v>
                </c:pt>
                <c:pt idx="1638">
                  <c:v>42474</c:v>
                </c:pt>
                <c:pt idx="1639">
                  <c:v>42475</c:v>
                </c:pt>
                <c:pt idx="1640">
                  <c:v>42478</c:v>
                </c:pt>
                <c:pt idx="1641">
                  <c:v>42479</c:v>
                </c:pt>
                <c:pt idx="1642">
                  <c:v>42480</c:v>
                </c:pt>
                <c:pt idx="1643">
                  <c:v>42481</c:v>
                </c:pt>
                <c:pt idx="1644">
                  <c:v>42482</c:v>
                </c:pt>
                <c:pt idx="1645">
                  <c:v>42485</c:v>
                </c:pt>
                <c:pt idx="1646">
                  <c:v>42486</c:v>
                </c:pt>
                <c:pt idx="1647">
                  <c:v>42487</c:v>
                </c:pt>
                <c:pt idx="1648">
                  <c:v>42488</c:v>
                </c:pt>
                <c:pt idx="1649">
                  <c:v>42489</c:v>
                </c:pt>
                <c:pt idx="1650">
                  <c:v>42492</c:v>
                </c:pt>
                <c:pt idx="1651">
                  <c:v>42493</c:v>
                </c:pt>
                <c:pt idx="1652">
                  <c:v>42494</c:v>
                </c:pt>
                <c:pt idx="1653">
                  <c:v>42495</c:v>
                </c:pt>
                <c:pt idx="1654">
                  <c:v>42496</c:v>
                </c:pt>
                <c:pt idx="1655">
                  <c:v>42499</c:v>
                </c:pt>
                <c:pt idx="1656">
                  <c:v>42500</c:v>
                </c:pt>
                <c:pt idx="1657">
                  <c:v>42501</c:v>
                </c:pt>
                <c:pt idx="1658">
                  <c:v>42502</c:v>
                </c:pt>
                <c:pt idx="1659">
                  <c:v>42503</c:v>
                </c:pt>
                <c:pt idx="1660">
                  <c:v>42506</c:v>
                </c:pt>
                <c:pt idx="1661">
                  <c:v>42507</c:v>
                </c:pt>
                <c:pt idx="1662">
                  <c:v>42508</c:v>
                </c:pt>
                <c:pt idx="1663">
                  <c:v>42509</c:v>
                </c:pt>
                <c:pt idx="1664">
                  <c:v>42510</c:v>
                </c:pt>
                <c:pt idx="1665">
                  <c:v>42513</c:v>
                </c:pt>
                <c:pt idx="1666">
                  <c:v>42514</c:v>
                </c:pt>
                <c:pt idx="1667">
                  <c:v>42515</c:v>
                </c:pt>
                <c:pt idx="1668">
                  <c:v>42516</c:v>
                </c:pt>
                <c:pt idx="1669">
                  <c:v>42517</c:v>
                </c:pt>
                <c:pt idx="1670">
                  <c:v>42520</c:v>
                </c:pt>
                <c:pt idx="1671">
                  <c:v>42521</c:v>
                </c:pt>
                <c:pt idx="1672">
                  <c:v>42522</c:v>
                </c:pt>
                <c:pt idx="1673">
                  <c:v>42523</c:v>
                </c:pt>
                <c:pt idx="1674">
                  <c:v>42524</c:v>
                </c:pt>
                <c:pt idx="1675">
                  <c:v>42527</c:v>
                </c:pt>
                <c:pt idx="1676">
                  <c:v>42528</c:v>
                </c:pt>
                <c:pt idx="1677">
                  <c:v>42529</c:v>
                </c:pt>
                <c:pt idx="1678">
                  <c:v>42530</c:v>
                </c:pt>
                <c:pt idx="1679">
                  <c:v>42531</c:v>
                </c:pt>
                <c:pt idx="1680">
                  <c:v>42534</c:v>
                </c:pt>
                <c:pt idx="1681">
                  <c:v>42535</c:v>
                </c:pt>
                <c:pt idx="1682">
                  <c:v>42536</c:v>
                </c:pt>
                <c:pt idx="1683">
                  <c:v>42537</c:v>
                </c:pt>
                <c:pt idx="1684">
                  <c:v>42538</c:v>
                </c:pt>
                <c:pt idx="1685">
                  <c:v>42541</c:v>
                </c:pt>
                <c:pt idx="1686">
                  <c:v>42542</c:v>
                </c:pt>
                <c:pt idx="1687">
                  <c:v>42543</c:v>
                </c:pt>
                <c:pt idx="1688">
                  <c:v>42544</c:v>
                </c:pt>
                <c:pt idx="1689">
                  <c:v>42545</c:v>
                </c:pt>
                <c:pt idx="1690">
                  <c:v>42548</c:v>
                </c:pt>
                <c:pt idx="1691">
                  <c:v>42549</c:v>
                </c:pt>
                <c:pt idx="1692">
                  <c:v>42550</c:v>
                </c:pt>
                <c:pt idx="1693">
                  <c:v>42551</c:v>
                </c:pt>
                <c:pt idx="1694">
                  <c:v>42552</c:v>
                </c:pt>
                <c:pt idx="1695">
                  <c:v>42555</c:v>
                </c:pt>
                <c:pt idx="1696">
                  <c:v>42556</c:v>
                </c:pt>
                <c:pt idx="1697">
                  <c:v>42557</c:v>
                </c:pt>
                <c:pt idx="1698">
                  <c:v>42558</c:v>
                </c:pt>
                <c:pt idx="1699">
                  <c:v>42559</c:v>
                </c:pt>
                <c:pt idx="1700">
                  <c:v>42562</c:v>
                </c:pt>
                <c:pt idx="1701">
                  <c:v>42563</c:v>
                </c:pt>
                <c:pt idx="1702">
                  <c:v>42564</c:v>
                </c:pt>
                <c:pt idx="1703">
                  <c:v>42565</c:v>
                </c:pt>
                <c:pt idx="1704">
                  <c:v>42566</c:v>
                </c:pt>
                <c:pt idx="1705">
                  <c:v>42569</c:v>
                </c:pt>
                <c:pt idx="1706">
                  <c:v>42570</c:v>
                </c:pt>
                <c:pt idx="1707">
                  <c:v>42571</c:v>
                </c:pt>
                <c:pt idx="1708">
                  <c:v>42572</c:v>
                </c:pt>
                <c:pt idx="1709">
                  <c:v>42573</c:v>
                </c:pt>
                <c:pt idx="1710">
                  <c:v>42576</c:v>
                </c:pt>
                <c:pt idx="1711">
                  <c:v>42577</c:v>
                </c:pt>
                <c:pt idx="1712">
                  <c:v>42578</c:v>
                </c:pt>
                <c:pt idx="1713">
                  <c:v>42579</c:v>
                </c:pt>
                <c:pt idx="1714">
                  <c:v>42580</c:v>
                </c:pt>
                <c:pt idx="1715">
                  <c:v>42583</c:v>
                </c:pt>
                <c:pt idx="1716">
                  <c:v>42584</c:v>
                </c:pt>
                <c:pt idx="1717">
                  <c:v>42585</c:v>
                </c:pt>
                <c:pt idx="1718">
                  <c:v>42586</c:v>
                </c:pt>
                <c:pt idx="1719">
                  <c:v>42587</c:v>
                </c:pt>
                <c:pt idx="1720">
                  <c:v>42590</c:v>
                </c:pt>
                <c:pt idx="1721">
                  <c:v>42591</c:v>
                </c:pt>
                <c:pt idx="1722">
                  <c:v>42592</c:v>
                </c:pt>
                <c:pt idx="1723">
                  <c:v>42593</c:v>
                </c:pt>
                <c:pt idx="1724">
                  <c:v>42594</c:v>
                </c:pt>
                <c:pt idx="1725">
                  <c:v>42597</c:v>
                </c:pt>
                <c:pt idx="1726">
                  <c:v>42598</c:v>
                </c:pt>
                <c:pt idx="1727">
                  <c:v>42599</c:v>
                </c:pt>
                <c:pt idx="1728">
                  <c:v>42600</c:v>
                </c:pt>
                <c:pt idx="1729">
                  <c:v>42601</c:v>
                </c:pt>
                <c:pt idx="1730">
                  <c:v>42604</c:v>
                </c:pt>
                <c:pt idx="1731">
                  <c:v>42605</c:v>
                </c:pt>
                <c:pt idx="1732">
                  <c:v>42606</c:v>
                </c:pt>
                <c:pt idx="1733">
                  <c:v>42607</c:v>
                </c:pt>
                <c:pt idx="1734">
                  <c:v>42608</c:v>
                </c:pt>
                <c:pt idx="1735">
                  <c:v>42611</c:v>
                </c:pt>
                <c:pt idx="1736">
                  <c:v>42612</c:v>
                </c:pt>
                <c:pt idx="1737">
                  <c:v>42613</c:v>
                </c:pt>
                <c:pt idx="1738">
                  <c:v>42614</c:v>
                </c:pt>
                <c:pt idx="1739">
                  <c:v>42615</c:v>
                </c:pt>
                <c:pt idx="1740">
                  <c:v>42618</c:v>
                </c:pt>
                <c:pt idx="1741">
                  <c:v>42619</c:v>
                </c:pt>
                <c:pt idx="1742">
                  <c:v>42620</c:v>
                </c:pt>
                <c:pt idx="1743">
                  <c:v>42621</c:v>
                </c:pt>
                <c:pt idx="1744">
                  <c:v>42622</c:v>
                </c:pt>
                <c:pt idx="1745">
                  <c:v>42625</c:v>
                </c:pt>
                <c:pt idx="1746">
                  <c:v>42626</c:v>
                </c:pt>
                <c:pt idx="1747">
                  <c:v>42627</c:v>
                </c:pt>
                <c:pt idx="1748">
                  <c:v>42628</c:v>
                </c:pt>
                <c:pt idx="1749">
                  <c:v>42629</c:v>
                </c:pt>
                <c:pt idx="1750">
                  <c:v>42632</c:v>
                </c:pt>
                <c:pt idx="1751">
                  <c:v>42633</c:v>
                </c:pt>
                <c:pt idx="1752">
                  <c:v>42634</c:v>
                </c:pt>
                <c:pt idx="1753">
                  <c:v>42635</c:v>
                </c:pt>
                <c:pt idx="1754">
                  <c:v>42636</c:v>
                </c:pt>
                <c:pt idx="1755">
                  <c:v>42639</c:v>
                </c:pt>
                <c:pt idx="1756">
                  <c:v>42640</c:v>
                </c:pt>
                <c:pt idx="1757">
                  <c:v>42641</c:v>
                </c:pt>
                <c:pt idx="1758">
                  <c:v>42642</c:v>
                </c:pt>
                <c:pt idx="1759">
                  <c:v>42643</c:v>
                </c:pt>
                <c:pt idx="1760">
                  <c:v>42646</c:v>
                </c:pt>
                <c:pt idx="1761">
                  <c:v>42647</c:v>
                </c:pt>
                <c:pt idx="1762">
                  <c:v>42648</c:v>
                </c:pt>
                <c:pt idx="1763">
                  <c:v>42649</c:v>
                </c:pt>
                <c:pt idx="1764">
                  <c:v>42650</c:v>
                </c:pt>
                <c:pt idx="1765">
                  <c:v>42653</c:v>
                </c:pt>
                <c:pt idx="1766">
                  <c:v>42654</c:v>
                </c:pt>
                <c:pt idx="1767">
                  <c:v>42655</c:v>
                </c:pt>
                <c:pt idx="1768">
                  <c:v>42656</c:v>
                </c:pt>
                <c:pt idx="1769">
                  <c:v>42657</c:v>
                </c:pt>
                <c:pt idx="1770">
                  <c:v>42660</c:v>
                </c:pt>
                <c:pt idx="1771">
                  <c:v>42661</c:v>
                </c:pt>
                <c:pt idx="1772">
                  <c:v>42662</c:v>
                </c:pt>
                <c:pt idx="1773">
                  <c:v>42663</c:v>
                </c:pt>
                <c:pt idx="1774">
                  <c:v>42664</c:v>
                </c:pt>
                <c:pt idx="1775">
                  <c:v>42667</c:v>
                </c:pt>
                <c:pt idx="1776">
                  <c:v>42668</c:v>
                </c:pt>
                <c:pt idx="1777">
                  <c:v>42669</c:v>
                </c:pt>
                <c:pt idx="1778">
                  <c:v>42670</c:v>
                </c:pt>
                <c:pt idx="1779">
                  <c:v>42671</c:v>
                </c:pt>
                <c:pt idx="1780">
                  <c:v>42674</c:v>
                </c:pt>
                <c:pt idx="1781">
                  <c:v>42675</c:v>
                </c:pt>
                <c:pt idx="1782">
                  <c:v>42676</c:v>
                </c:pt>
                <c:pt idx="1783">
                  <c:v>42677</c:v>
                </c:pt>
                <c:pt idx="1784">
                  <c:v>42678</c:v>
                </c:pt>
                <c:pt idx="1785">
                  <c:v>42681</c:v>
                </c:pt>
                <c:pt idx="1786">
                  <c:v>42682</c:v>
                </c:pt>
                <c:pt idx="1787">
                  <c:v>42683</c:v>
                </c:pt>
                <c:pt idx="1788">
                  <c:v>42684</c:v>
                </c:pt>
                <c:pt idx="1789">
                  <c:v>42685</c:v>
                </c:pt>
                <c:pt idx="1790">
                  <c:v>42688</c:v>
                </c:pt>
                <c:pt idx="1791">
                  <c:v>42689</c:v>
                </c:pt>
                <c:pt idx="1792">
                  <c:v>42690</c:v>
                </c:pt>
                <c:pt idx="1793">
                  <c:v>42691</c:v>
                </c:pt>
                <c:pt idx="1794">
                  <c:v>42692</c:v>
                </c:pt>
                <c:pt idx="1795">
                  <c:v>42695</c:v>
                </c:pt>
                <c:pt idx="1796">
                  <c:v>42696</c:v>
                </c:pt>
                <c:pt idx="1797">
                  <c:v>42697</c:v>
                </c:pt>
                <c:pt idx="1798">
                  <c:v>42698</c:v>
                </c:pt>
                <c:pt idx="1799">
                  <c:v>42699</c:v>
                </c:pt>
                <c:pt idx="1800">
                  <c:v>42702</c:v>
                </c:pt>
                <c:pt idx="1801">
                  <c:v>42703</c:v>
                </c:pt>
                <c:pt idx="1802">
                  <c:v>42704</c:v>
                </c:pt>
                <c:pt idx="1803">
                  <c:v>42705</c:v>
                </c:pt>
                <c:pt idx="1804">
                  <c:v>42706</c:v>
                </c:pt>
                <c:pt idx="1805">
                  <c:v>42709</c:v>
                </c:pt>
                <c:pt idx="1806">
                  <c:v>42710</c:v>
                </c:pt>
                <c:pt idx="1807">
                  <c:v>42711</c:v>
                </c:pt>
                <c:pt idx="1808">
                  <c:v>42712</c:v>
                </c:pt>
                <c:pt idx="1809">
                  <c:v>42713</c:v>
                </c:pt>
                <c:pt idx="1810">
                  <c:v>42716</c:v>
                </c:pt>
                <c:pt idx="1811">
                  <c:v>42717</c:v>
                </c:pt>
                <c:pt idx="1812">
                  <c:v>42718</c:v>
                </c:pt>
                <c:pt idx="1813">
                  <c:v>42719</c:v>
                </c:pt>
                <c:pt idx="1814">
                  <c:v>42720</c:v>
                </c:pt>
                <c:pt idx="1815">
                  <c:v>42723</c:v>
                </c:pt>
                <c:pt idx="1816">
                  <c:v>42724</c:v>
                </c:pt>
                <c:pt idx="1817">
                  <c:v>42725</c:v>
                </c:pt>
                <c:pt idx="1818">
                  <c:v>42726</c:v>
                </c:pt>
                <c:pt idx="1819">
                  <c:v>42727</c:v>
                </c:pt>
                <c:pt idx="1820">
                  <c:v>42730</c:v>
                </c:pt>
                <c:pt idx="1821">
                  <c:v>42731</c:v>
                </c:pt>
                <c:pt idx="1822">
                  <c:v>42732</c:v>
                </c:pt>
                <c:pt idx="1823">
                  <c:v>42733</c:v>
                </c:pt>
                <c:pt idx="1824">
                  <c:v>42734</c:v>
                </c:pt>
                <c:pt idx="1825">
                  <c:v>42737</c:v>
                </c:pt>
                <c:pt idx="1826">
                  <c:v>42738</c:v>
                </c:pt>
                <c:pt idx="1827">
                  <c:v>42739</c:v>
                </c:pt>
                <c:pt idx="1828">
                  <c:v>42740</c:v>
                </c:pt>
                <c:pt idx="1829">
                  <c:v>42741</c:v>
                </c:pt>
                <c:pt idx="1830">
                  <c:v>42744</c:v>
                </c:pt>
                <c:pt idx="1831">
                  <c:v>42745</c:v>
                </c:pt>
                <c:pt idx="1832">
                  <c:v>42746</c:v>
                </c:pt>
                <c:pt idx="1833">
                  <c:v>42747</c:v>
                </c:pt>
                <c:pt idx="1834">
                  <c:v>42748</c:v>
                </c:pt>
                <c:pt idx="1835">
                  <c:v>42751</c:v>
                </c:pt>
                <c:pt idx="1836">
                  <c:v>42752</c:v>
                </c:pt>
                <c:pt idx="1837">
                  <c:v>42753</c:v>
                </c:pt>
                <c:pt idx="1838">
                  <c:v>42754</c:v>
                </c:pt>
                <c:pt idx="1839">
                  <c:v>42755</c:v>
                </c:pt>
                <c:pt idx="1840">
                  <c:v>42758</c:v>
                </c:pt>
                <c:pt idx="1841">
                  <c:v>42759</c:v>
                </c:pt>
                <c:pt idx="1842">
                  <c:v>42760</c:v>
                </c:pt>
                <c:pt idx="1843">
                  <c:v>42761</c:v>
                </c:pt>
                <c:pt idx="1844">
                  <c:v>42762</c:v>
                </c:pt>
                <c:pt idx="1845">
                  <c:v>42765</c:v>
                </c:pt>
                <c:pt idx="1846">
                  <c:v>42766</c:v>
                </c:pt>
                <c:pt idx="1847">
                  <c:v>42767</c:v>
                </c:pt>
                <c:pt idx="1848">
                  <c:v>42768</c:v>
                </c:pt>
                <c:pt idx="1849">
                  <c:v>42769</c:v>
                </c:pt>
                <c:pt idx="1850">
                  <c:v>42772</c:v>
                </c:pt>
                <c:pt idx="1851">
                  <c:v>42773</c:v>
                </c:pt>
                <c:pt idx="1852">
                  <c:v>42774</c:v>
                </c:pt>
                <c:pt idx="1853">
                  <c:v>42775</c:v>
                </c:pt>
                <c:pt idx="1854">
                  <c:v>42776</c:v>
                </c:pt>
                <c:pt idx="1855">
                  <c:v>42779</c:v>
                </c:pt>
                <c:pt idx="1856">
                  <c:v>42780</c:v>
                </c:pt>
                <c:pt idx="1857">
                  <c:v>42781</c:v>
                </c:pt>
                <c:pt idx="1858">
                  <c:v>42782</c:v>
                </c:pt>
                <c:pt idx="1859">
                  <c:v>42783</c:v>
                </c:pt>
                <c:pt idx="1860">
                  <c:v>42786</c:v>
                </c:pt>
                <c:pt idx="1861">
                  <c:v>42787</c:v>
                </c:pt>
                <c:pt idx="1862">
                  <c:v>42788</c:v>
                </c:pt>
                <c:pt idx="1863">
                  <c:v>42789</c:v>
                </c:pt>
                <c:pt idx="1864">
                  <c:v>42790</c:v>
                </c:pt>
                <c:pt idx="1865">
                  <c:v>42793</c:v>
                </c:pt>
                <c:pt idx="1866">
                  <c:v>42794</c:v>
                </c:pt>
                <c:pt idx="1867">
                  <c:v>42795</c:v>
                </c:pt>
                <c:pt idx="1868">
                  <c:v>42796</c:v>
                </c:pt>
                <c:pt idx="1869">
                  <c:v>42797</c:v>
                </c:pt>
                <c:pt idx="1870">
                  <c:v>42800</c:v>
                </c:pt>
                <c:pt idx="1871">
                  <c:v>42801</c:v>
                </c:pt>
                <c:pt idx="1872">
                  <c:v>42802</c:v>
                </c:pt>
                <c:pt idx="1873">
                  <c:v>42803</c:v>
                </c:pt>
                <c:pt idx="1874">
                  <c:v>42804</c:v>
                </c:pt>
                <c:pt idx="1875">
                  <c:v>42807</c:v>
                </c:pt>
                <c:pt idx="1876">
                  <c:v>42808</c:v>
                </c:pt>
                <c:pt idx="1877">
                  <c:v>42809</c:v>
                </c:pt>
                <c:pt idx="1878">
                  <c:v>42810</c:v>
                </c:pt>
                <c:pt idx="1879">
                  <c:v>42811</c:v>
                </c:pt>
                <c:pt idx="1880">
                  <c:v>42814</c:v>
                </c:pt>
                <c:pt idx="1881">
                  <c:v>42815</c:v>
                </c:pt>
                <c:pt idx="1882">
                  <c:v>42816</c:v>
                </c:pt>
                <c:pt idx="1883">
                  <c:v>42817</c:v>
                </c:pt>
                <c:pt idx="1884">
                  <c:v>42818</c:v>
                </c:pt>
                <c:pt idx="1885">
                  <c:v>42821</c:v>
                </c:pt>
                <c:pt idx="1886">
                  <c:v>42822</c:v>
                </c:pt>
                <c:pt idx="1887">
                  <c:v>42823</c:v>
                </c:pt>
                <c:pt idx="1888">
                  <c:v>42824</c:v>
                </c:pt>
                <c:pt idx="1889">
                  <c:v>42825</c:v>
                </c:pt>
                <c:pt idx="1890">
                  <c:v>42828</c:v>
                </c:pt>
                <c:pt idx="1891">
                  <c:v>42829</c:v>
                </c:pt>
                <c:pt idx="1892">
                  <c:v>42830</c:v>
                </c:pt>
                <c:pt idx="1893">
                  <c:v>42831</c:v>
                </c:pt>
                <c:pt idx="1894">
                  <c:v>42832</c:v>
                </c:pt>
                <c:pt idx="1895">
                  <c:v>42835</c:v>
                </c:pt>
                <c:pt idx="1896">
                  <c:v>42836</c:v>
                </c:pt>
                <c:pt idx="1897">
                  <c:v>42837</c:v>
                </c:pt>
                <c:pt idx="1898">
                  <c:v>42838</c:v>
                </c:pt>
                <c:pt idx="1899">
                  <c:v>42839</c:v>
                </c:pt>
                <c:pt idx="1900">
                  <c:v>42842</c:v>
                </c:pt>
                <c:pt idx="1901">
                  <c:v>42843</c:v>
                </c:pt>
                <c:pt idx="1902">
                  <c:v>42844</c:v>
                </c:pt>
                <c:pt idx="1903">
                  <c:v>42845</c:v>
                </c:pt>
                <c:pt idx="1904">
                  <c:v>42846</c:v>
                </c:pt>
                <c:pt idx="1905">
                  <c:v>42849</c:v>
                </c:pt>
                <c:pt idx="1906">
                  <c:v>42850</c:v>
                </c:pt>
                <c:pt idx="1907">
                  <c:v>42851</c:v>
                </c:pt>
                <c:pt idx="1908">
                  <c:v>42852</c:v>
                </c:pt>
                <c:pt idx="1909">
                  <c:v>42853</c:v>
                </c:pt>
                <c:pt idx="1910">
                  <c:v>42856</c:v>
                </c:pt>
                <c:pt idx="1911">
                  <c:v>42857</c:v>
                </c:pt>
                <c:pt idx="1912">
                  <c:v>42858</c:v>
                </c:pt>
                <c:pt idx="1913">
                  <c:v>42859</c:v>
                </c:pt>
                <c:pt idx="1914">
                  <c:v>42860</c:v>
                </c:pt>
                <c:pt idx="1915">
                  <c:v>42863</c:v>
                </c:pt>
                <c:pt idx="1916">
                  <c:v>42864</c:v>
                </c:pt>
                <c:pt idx="1917">
                  <c:v>42865</c:v>
                </c:pt>
                <c:pt idx="1918">
                  <c:v>42866</c:v>
                </c:pt>
                <c:pt idx="1919">
                  <c:v>42867</c:v>
                </c:pt>
                <c:pt idx="1920">
                  <c:v>42870</c:v>
                </c:pt>
                <c:pt idx="1921">
                  <c:v>42871</c:v>
                </c:pt>
                <c:pt idx="1922">
                  <c:v>42872</c:v>
                </c:pt>
                <c:pt idx="1923">
                  <c:v>42873</c:v>
                </c:pt>
                <c:pt idx="1924">
                  <c:v>42874</c:v>
                </c:pt>
                <c:pt idx="1925">
                  <c:v>42877</c:v>
                </c:pt>
                <c:pt idx="1926">
                  <c:v>42878</c:v>
                </c:pt>
                <c:pt idx="1927">
                  <c:v>42879</c:v>
                </c:pt>
                <c:pt idx="1928">
                  <c:v>42880</c:v>
                </c:pt>
                <c:pt idx="1929">
                  <c:v>42881</c:v>
                </c:pt>
                <c:pt idx="1930">
                  <c:v>42884</c:v>
                </c:pt>
                <c:pt idx="1931">
                  <c:v>42885</c:v>
                </c:pt>
                <c:pt idx="1932">
                  <c:v>42886</c:v>
                </c:pt>
                <c:pt idx="1933">
                  <c:v>42887</c:v>
                </c:pt>
                <c:pt idx="1934">
                  <c:v>42888</c:v>
                </c:pt>
                <c:pt idx="1935">
                  <c:v>42891</c:v>
                </c:pt>
                <c:pt idx="1936">
                  <c:v>42892</c:v>
                </c:pt>
                <c:pt idx="1937">
                  <c:v>42893</c:v>
                </c:pt>
                <c:pt idx="1938">
                  <c:v>42894</c:v>
                </c:pt>
                <c:pt idx="1939">
                  <c:v>42895</c:v>
                </c:pt>
                <c:pt idx="1940">
                  <c:v>42898</c:v>
                </c:pt>
                <c:pt idx="1941">
                  <c:v>42899</c:v>
                </c:pt>
                <c:pt idx="1942">
                  <c:v>42900</c:v>
                </c:pt>
                <c:pt idx="1943">
                  <c:v>42901</c:v>
                </c:pt>
                <c:pt idx="1944">
                  <c:v>42902</c:v>
                </c:pt>
                <c:pt idx="1945">
                  <c:v>42905</c:v>
                </c:pt>
                <c:pt idx="1946">
                  <c:v>42906</c:v>
                </c:pt>
                <c:pt idx="1947">
                  <c:v>42907</c:v>
                </c:pt>
                <c:pt idx="1948">
                  <c:v>42908</c:v>
                </c:pt>
                <c:pt idx="1949">
                  <c:v>42909</c:v>
                </c:pt>
                <c:pt idx="1950">
                  <c:v>42912</c:v>
                </c:pt>
                <c:pt idx="1951">
                  <c:v>42913</c:v>
                </c:pt>
                <c:pt idx="1952">
                  <c:v>42914</c:v>
                </c:pt>
                <c:pt idx="1953">
                  <c:v>42915</c:v>
                </c:pt>
                <c:pt idx="1954">
                  <c:v>42916</c:v>
                </c:pt>
                <c:pt idx="1955">
                  <c:v>42919</c:v>
                </c:pt>
                <c:pt idx="1956">
                  <c:v>42920</c:v>
                </c:pt>
                <c:pt idx="1957">
                  <c:v>42921</c:v>
                </c:pt>
                <c:pt idx="1958">
                  <c:v>42922</c:v>
                </c:pt>
                <c:pt idx="1959">
                  <c:v>42923</c:v>
                </c:pt>
                <c:pt idx="1960">
                  <c:v>42926</c:v>
                </c:pt>
                <c:pt idx="1961">
                  <c:v>42927</c:v>
                </c:pt>
                <c:pt idx="1962">
                  <c:v>42928</c:v>
                </c:pt>
                <c:pt idx="1963">
                  <c:v>42929</c:v>
                </c:pt>
                <c:pt idx="1964">
                  <c:v>42930</c:v>
                </c:pt>
                <c:pt idx="1965">
                  <c:v>42933</c:v>
                </c:pt>
                <c:pt idx="1966">
                  <c:v>42934</c:v>
                </c:pt>
                <c:pt idx="1967">
                  <c:v>42935</c:v>
                </c:pt>
                <c:pt idx="1968">
                  <c:v>42936</c:v>
                </c:pt>
                <c:pt idx="1969">
                  <c:v>42937</c:v>
                </c:pt>
                <c:pt idx="1970">
                  <c:v>42940</c:v>
                </c:pt>
                <c:pt idx="1971">
                  <c:v>42941</c:v>
                </c:pt>
                <c:pt idx="1972">
                  <c:v>42942</c:v>
                </c:pt>
                <c:pt idx="1973">
                  <c:v>42943</c:v>
                </c:pt>
                <c:pt idx="1974">
                  <c:v>42944</c:v>
                </c:pt>
                <c:pt idx="1975">
                  <c:v>42947</c:v>
                </c:pt>
                <c:pt idx="1976">
                  <c:v>42948</c:v>
                </c:pt>
                <c:pt idx="1977">
                  <c:v>42949</c:v>
                </c:pt>
                <c:pt idx="1978">
                  <c:v>42950</c:v>
                </c:pt>
                <c:pt idx="1979">
                  <c:v>42951</c:v>
                </c:pt>
                <c:pt idx="1980">
                  <c:v>42954</c:v>
                </c:pt>
                <c:pt idx="1981">
                  <c:v>42955</c:v>
                </c:pt>
                <c:pt idx="1982">
                  <c:v>42956</c:v>
                </c:pt>
                <c:pt idx="1983">
                  <c:v>42957</c:v>
                </c:pt>
                <c:pt idx="1984">
                  <c:v>42958</c:v>
                </c:pt>
                <c:pt idx="1985">
                  <c:v>42961</c:v>
                </c:pt>
                <c:pt idx="1986">
                  <c:v>42962</c:v>
                </c:pt>
                <c:pt idx="1987">
                  <c:v>42963</c:v>
                </c:pt>
                <c:pt idx="1988">
                  <c:v>42964</c:v>
                </c:pt>
                <c:pt idx="1989">
                  <c:v>42965</c:v>
                </c:pt>
                <c:pt idx="1990">
                  <c:v>42968</c:v>
                </c:pt>
                <c:pt idx="1991">
                  <c:v>42969</c:v>
                </c:pt>
                <c:pt idx="1992">
                  <c:v>42970</c:v>
                </c:pt>
                <c:pt idx="1993">
                  <c:v>42971</c:v>
                </c:pt>
                <c:pt idx="1994">
                  <c:v>42972</c:v>
                </c:pt>
                <c:pt idx="1995">
                  <c:v>42975</c:v>
                </c:pt>
                <c:pt idx="1996">
                  <c:v>42976</c:v>
                </c:pt>
                <c:pt idx="1997">
                  <c:v>42977</c:v>
                </c:pt>
                <c:pt idx="1998">
                  <c:v>42978</c:v>
                </c:pt>
                <c:pt idx="1999">
                  <c:v>42979</c:v>
                </c:pt>
                <c:pt idx="2000">
                  <c:v>42982</c:v>
                </c:pt>
                <c:pt idx="2001">
                  <c:v>42983</c:v>
                </c:pt>
                <c:pt idx="2002">
                  <c:v>42984</c:v>
                </c:pt>
                <c:pt idx="2003">
                  <c:v>42985</c:v>
                </c:pt>
                <c:pt idx="2004">
                  <c:v>42986</c:v>
                </c:pt>
                <c:pt idx="2005">
                  <c:v>42989</c:v>
                </c:pt>
                <c:pt idx="2006">
                  <c:v>42990</c:v>
                </c:pt>
                <c:pt idx="2007">
                  <c:v>42991</c:v>
                </c:pt>
                <c:pt idx="2008">
                  <c:v>42992</c:v>
                </c:pt>
                <c:pt idx="2009">
                  <c:v>42993</c:v>
                </c:pt>
                <c:pt idx="2010">
                  <c:v>42996</c:v>
                </c:pt>
                <c:pt idx="2011">
                  <c:v>42997</c:v>
                </c:pt>
                <c:pt idx="2012">
                  <c:v>42998</c:v>
                </c:pt>
                <c:pt idx="2013">
                  <c:v>42999</c:v>
                </c:pt>
                <c:pt idx="2014">
                  <c:v>43000</c:v>
                </c:pt>
                <c:pt idx="2015">
                  <c:v>43003</c:v>
                </c:pt>
                <c:pt idx="2016">
                  <c:v>43004</c:v>
                </c:pt>
                <c:pt idx="2017">
                  <c:v>43005</c:v>
                </c:pt>
                <c:pt idx="2018">
                  <c:v>43006</c:v>
                </c:pt>
                <c:pt idx="2019">
                  <c:v>43007</c:v>
                </c:pt>
                <c:pt idx="2020">
                  <c:v>43010</c:v>
                </c:pt>
                <c:pt idx="2021">
                  <c:v>43011</c:v>
                </c:pt>
                <c:pt idx="2022">
                  <c:v>43012</c:v>
                </c:pt>
                <c:pt idx="2023">
                  <c:v>43013</c:v>
                </c:pt>
                <c:pt idx="2024">
                  <c:v>43014</c:v>
                </c:pt>
                <c:pt idx="2025">
                  <c:v>43017</c:v>
                </c:pt>
                <c:pt idx="2026">
                  <c:v>43018</c:v>
                </c:pt>
                <c:pt idx="2027">
                  <c:v>43019</c:v>
                </c:pt>
                <c:pt idx="2028">
                  <c:v>43020</c:v>
                </c:pt>
                <c:pt idx="2029">
                  <c:v>43021</c:v>
                </c:pt>
                <c:pt idx="2030">
                  <c:v>43024</c:v>
                </c:pt>
                <c:pt idx="2031">
                  <c:v>43025</c:v>
                </c:pt>
                <c:pt idx="2032">
                  <c:v>43026</c:v>
                </c:pt>
                <c:pt idx="2033">
                  <c:v>43027</c:v>
                </c:pt>
                <c:pt idx="2034">
                  <c:v>43028</c:v>
                </c:pt>
                <c:pt idx="2035">
                  <c:v>43031</c:v>
                </c:pt>
                <c:pt idx="2036">
                  <c:v>43032</c:v>
                </c:pt>
                <c:pt idx="2037">
                  <c:v>43033</c:v>
                </c:pt>
                <c:pt idx="2038">
                  <c:v>43034</c:v>
                </c:pt>
                <c:pt idx="2039">
                  <c:v>43035</c:v>
                </c:pt>
                <c:pt idx="2040">
                  <c:v>43038</c:v>
                </c:pt>
                <c:pt idx="2041">
                  <c:v>43039</c:v>
                </c:pt>
                <c:pt idx="2042">
                  <c:v>43040</c:v>
                </c:pt>
                <c:pt idx="2043">
                  <c:v>43041</c:v>
                </c:pt>
                <c:pt idx="2044">
                  <c:v>43042</c:v>
                </c:pt>
                <c:pt idx="2045">
                  <c:v>43045</c:v>
                </c:pt>
                <c:pt idx="2046">
                  <c:v>43046</c:v>
                </c:pt>
                <c:pt idx="2047">
                  <c:v>43047</c:v>
                </c:pt>
                <c:pt idx="2048">
                  <c:v>43048</c:v>
                </c:pt>
                <c:pt idx="2049">
                  <c:v>43049</c:v>
                </c:pt>
                <c:pt idx="2050">
                  <c:v>43052</c:v>
                </c:pt>
                <c:pt idx="2051">
                  <c:v>43053</c:v>
                </c:pt>
                <c:pt idx="2052">
                  <c:v>43054</c:v>
                </c:pt>
                <c:pt idx="2053">
                  <c:v>43055</c:v>
                </c:pt>
                <c:pt idx="2054">
                  <c:v>43056</c:v>
                </c:pt>
                <c:pt idx="2055">
                  <c:v>43059</c:v>
                </c:pt>
                <c:pt idx="2056">
                  <c:v>43060</c:v>
                </c:pt>
                <c:pt idx="2057">
                  <c:v>43061</c:v>
                </c:pt>
                <c:pt idx="2058">
                  <c:v>43062</c:v>
                </c:pt>
                <c:pt idx="2059">
                  <c:v>43063</c:v>
                </c:pt>
                <c:pt idx="2060">
                  <c:v>43066</c:v>
                </c:pt>
                <c:pt idx="2061">
                  <c:v>43067</c:v>
                </c:pt>
                <c:pt idx="2062">
                  <c:v>43068</c:v>
                </c:pt>
                <c:pt idx="2063">
                  <c:v>43069</c:v>
                </c:pt>
                <c:pt idx="2064">
                  <c:v>43070</c:v>
                </c:pt>
                <c:pt idx="2065">
                  <c:v>43073</c:v>
                </c:pt>
                <c:pt idx="2066">
                  <c:v>43074</c:v>
                </c:pt>
                <c:pt idx="2067">
                  <c:v>43075</c:v>
                </c:pt>
                <c:pt idx="2068">
                  <c:v>43076</c:v>
                </c:pt>
                <c:pt idx="2069">
                  <c:v>43077</c:v>
                </c:pt>
                <c:pt idx="2070">
                  <c:v>43080</c:v>
                </c:pt>
                <c:pt idx="2071">
                  <c:v>43081</c:v>
                </c:pt>
                <c:pt idx="2072">
                  <c:v>43082</c:v>
                </c:pt>
                <c:pt idx="2073">
                  <c:v>43083</c:v>
                </c:pt>
                <c:pt idx="2074">
                  <c:v>43084</c:v>
                </c:pt>
                <c:pt idx="2075">
                  <c:v>43087</c:v>
                </c:pt>
                <c:pt idx="2076">
                  <c:v>43088</c:v>
                </c:pt>
                <c:pt idx="2077">
                  <c:v>43089</c:v>
                </c:pt>
                <c:pt idx="2078">
                  <c:v>43090</c:v>
                </c:pt>
                <c:pt idx="2079">
                  <c:v>43091</c:v>
                </c:pt>
                <c:pt idx="2080">
                  <c:v>43094</c:v>
                </c:pt>
                <c:pt idx="2081">
                  <c:v>43095</c:v>
                </c:pt>
                <c:pt idx="2082">
                  <c:v>43096</c:v>
                </c:pt>
                <c:pt idx="2083">
                  <c:v>43097</c:v>
                </c:pt>
                <c:pt idx="2084">
                  <c:v>43098</c:v>
                </c:pt>
                <c:pt idx="2085">
                  <c:v>43101</c:v>
                </c:pt>
                <c:pt idx="2086">
                  <c:v>43102</c:v>
                </c:pt>
                <c:pt idx="2087">
                  <c:v>43103</c:v>
                </c:pt>
                <c:pt idx="2088">
                  <c:v>43104</c:v>
                </c:pt>
                <c:pt idx="2089">
                  <c:v>43105</c:v>
                </c:pt>
                <c:pt idx="2090">
                  <c:v>43108</c:v>
                </c:pt>
                <c:pt idx="2091">
                  <c:v>43109</c:v>
                </c:pt>
                <c:pt idx="2092">
                  <c:v>43110</c:v>
                </c:pt>
                <c:pt idx="2093">
                  <c:v>43111</c:v>
                </c:pt>
                <c:pt idx="2094">
                  <c:v>43112</c:v>
                </c:pt>
                <c:pt idx="2095">
                  <c:v>43115</c:v>
                </c:pt>
                <c:pt idx="2096">
                  <c:v>43116</c:v>
                </c:pt>
                <c:pt idx="2097">
                  <c:v>43117</c:v>
                </c:pt>
                <c:pt idx="2098">
                  <c:v>43118</c:v>
                </c:pt>
                <c:pt idx="2099">
                  <c:v>43119</c:v>
                </c:pt>
                <c:pt idx="2100">
                  <c:v>43122</c:v>
                </c:pt>
                <c:pt idx="2101">
                  <c:v>43123</c:v>
                </c:pt>
                <c:pt idx="2102">
                  <c:v>43124</c:v>
                </c:pt>
                <c:pt idx="2103">
                  <c:v>43125</c:v>
                </c:pt>
                <c:pt idx="2104">
                  <c:v>43126</c:v>
                </c:pt>
                <c:pt idx="2105">
                  <c:v>43129</c:v>
                </c:pt>
                <c:pt idx="2106">
                  <c:v>43130</c:v>
                </c:pt>
                <c:pt idx="2107">
                  <c:v>43131</c:v>
                </c:pt>
                <c:pt idx="2108">
                  <c:v>43132</c:v>
                </c:pt>
                <c:pt idx="2109">
                  <c:v>43133</c:v>
                </c:pt>
                <c:pt idx="2110">
                  <c:v>43136</c:v>
                </c:pt>
                <c:pt idx="2111">
                  <c:v>43137</c:v>
                </c:pt>
                <c:pt idx="2112">
                  <c:v>43138</c:v>
                </c:pt>
                <c:pt idx="2113">
                  <c:v>43139</c:v>
                </c:pt>
                <c:pt idx="2114">
                  <c:v>43140</c:v>
                </c:pt>
                <c:pt idx="2115">
                  <c:v>43143</c:v>
                </c:pt>
                <c:pt idx="2116">
                  <c:v>43144</c:v>
                </c:pt>
                <c:pt idx="2117">
                  <c:v>43145</c:v>
                </c:pt>
                <c:pt idx="2118">
                  <c:v>43146</c:v>
                </c:pt>
                <c:pt idx="2119">
                  <c:v>43147</c:v>
                </c:pt>
                <c:pt idx="2120">
                  <c:v>43150</c:v>
                </c:pt>
                <c:pt idx="2121">
                  <c:v>43151</c:v>
                </c:pt>
                <c:pt idx="2122">
                  <c:v>43152</c:v>
                </c:pt>
                <c:pt idx="2123">
                  <c:v>43153</c:v>
                </c:pt>
                <c:pt idx="2124">
                  <c:v>43154</c:v>
                </c:pt>
                <c:pt idx="2125">
                  <c:v>43157</c:v>
                </c:pt>
                <c:pt idx="2126">
                  <c:v>43158</c:v>
                </c:pt>
                <c:pt idx="2127">
                  <c:v>43159</c:v>
                </c:pt>
                <c:pt idx="2128">
                  <c:v>43160</c:v>
                </c:pt>
                <c:pt idx="2129">
                  <c:v>43161</c:v>
                </c:pt>
                <c:pt idx="2130">
                  <c:v>43164</c:v>
                </c:pt>
                <c:pt idx="2131">
                  <c:v>43165</c:v>
                </c:pt>
                <c:pt idx="2132">
                  <c:v>43166</c:v>
                </c:pt>
                <c:pt idx="2133">
                  <c:v>43167</c:v>
                </c:pt>
                <c:pt idx="2134">
                  <c:v>43168</c:v>
                </c:pt>
                <c:pt idx="2135">
                  <c:v>43171</c:v>
                </c:pt>
                <c:pt idx="2136">
                  <c:v>43172</c:v>
                </c:pt>
                <c:pt idx="2137">
                  <c:v>43173</c:v>
                </c:pt>
                <c:pt idx="2138">
                  <c:v>43174</c:v>
                </c:pt>
                <c:pt idx="2139">
                  <c:v>43175</c:v>
                </c:pt>
                <c:pt idx="2140">
                  <c:v>43178</c:v>
                </c:pt>
                <c:pt idx="2141">
                  <c:v>43179</c:v>
                </c:pt>
                <c:pt idx="2142">
                  <c:v>43180</c:v>
                </c:pt>
                <c:pt idx="2143">
                  <c:v>43181</c:v>
                </c:pt>
                <c:pt idx="2144">
                  <c:v>43182</c:v>
                </c:pt>
                <c:pt idx="2145">
                  <c:v>43185</c:v>
                </c:pt>
                <c:pt idx="2146">
                  <c:v>43186</c:v>
                </c:pt>
                <c:pt idx="2147">
                  <c:v>43187</c:v>
                </c:pt>
                <c:pt idx="2148">
                  <c:v>43188</c:v>
                </c:pt>
                <c:pt idx="2149">
                  <c:v>43189</c:v>
                </c:pt>
                <c:pt idx="2150">
                  <c:v>43192</c:v>
                </c:pt>
                <c:pt idx="2151">
                  <c:v>43193</c:v>
                </c:pt>
                <c:pt idx="2152">
                  <c:v>43194</c:v>
                </c:pt>
                <c:pt idx="2153">
                  <c:v>43195</c:v>
                </c:pt>
                <c:pt idx="2154">
                  <c:v>43196</c:v>
                </c:pt>
                <c:pt idx="2155">
                  <c:v>43199</c:v>
                </c:pt>
                <c:pt idx="2156">
                  <c:v>43200</c:v>
                </c:pt>
                <c:pt idx="2157">
                  <c:v>43201</c:v>
                </c:pt>
                <c:pt idx="2158">
                  <c:v>43202</c:v>
                </c:pt>
                <c:pt idx="2159">
                  <c:v>43203</c:v>
                </c:pt>
                <c:pt idx="2160">
                  <c:v>43206</c:v>
                </c:pt>
                <c:pt idx="2161">
                  <c:v>43207</c:v>
                </c:pt>
                <c:pt idx="2162">
                  <c:v>43208</c:v>
                </c:pt>
                <c:pt idx="2163">
                  <c:v>43209</c:v>
                </c:pt>
                <c:pt idx="2164">
                  <c:v>43210</c:v>
                </c:pt>
                <c:pt idx="2165">
                  <c:v>43213</c:v>
                </c:pt>
                <c:pt idx="2166">
                  <c:v>43214</c:v>
                </c:pt>
                <c:pt idx="2167">
                  <c:v>43215</c:v>
                </c:pt>
                <c:pt idx="2168">
                  <c:v>43216</c:v>
                </c:pt>
                <c:pt idx="2169">
                  <c:v>43217</c:v>
                </c:pt>
                <c:pt idx="2170">
                  <c:v>43220</c:v>
                </c:pt>
                <c:pt idx="2171">
                  <c:v>43221</c:v>
                </c:pt>
                <c:pt idx="2172">
                  <c:v>43222</c:v>
                </c:pt>
                <c:pt idx="2173">
                  <c:v>43223</c:v>
                </c:pt>
                <c:pt idx="2174">
                  <c:v>43224</c:v>
                </c:pt>
                <c:pt idx="2175">
                  <c:v>43227</c:v>
                </c:pt>
                <c:pt idx="2176">
                  <c:v>43228</c:v>
                </c:pt>
                <c:pt idx="2177">
                  <c:v>43229</c:v>
                </c:pt>
                <c:pt idx="2178">
                  <c:v>43230</c:v>
                </c:pt>
                <c:pt idx="2179">
                  <c:v>43231</c:v>
                </c:pt>
                <c:pt idx="2180">
                  <c:v>43234</c:v>
                </c:pt>
                <c:pt idx="2181">
                  <c:v>43235</c:v>
                </c:pt>
                <c:pt idx="2182">
                  <c:v>43236</c:v>
                </c:pt>
                <c:pt idx="2183">
                  <c:v>43237</c:v>
                </c:pt>
                <c:pt idx="2184">
                  <c:v>43238</c:v>
                </c:pt>
                <c:pt idx="2185">
                  <c:v>43241</c:v>
                </c:pt>
                <c:pt idx="2186">
                  <c:v>43242</c:v>
                </c:pt>
                <c:pt idx="2187">
                  <c:v>43243</c:v>
                </c:pt>
                <c:pt idx="2188">
                  <c:v>43244</c:v>
                </c:pt>
                <c:pt idx="2189">
                  <c:v>43245</c:v>
                </c:pt>
                <c:pt idx="2190">
                  <c:v>43248</c:v>
                </c:pt>
                <c:pt idx="2191">
                  <c:v>43249</c:v>
                </c:pt>
                <c:pt idx="2192">
                  <c:v>43250</c:v>
                </c:pt>
                <c:pt idx="2193">
                  <c:v>43251</c:v>
                </c:pt>
                <c:pt idx="2194">
                  <c:v>43252</c:v>
                </c:pt>
                <c:pt idx="2195">
                  <c:v>43255</c:v>
                </c:pt>
                <c:pt idx="2196">
                  <c:v>43256</c:v>
                </c:pt>
                <c:pt idx="2197">
                  <c:v>43257</c:v>
                </c:pt>
                <c:pt idx="2198">
                  <c:v>43258</c:v>
                </c:pt>
                <c:pt idx="2199">
                  <c:v>43259</c:v>
                </c:pt>
                <c:pt idx="2200">
                  <c:v>43262</c:v>
                </c:pt>
                <c:pt idx="2201">
                  <c:v>43263</c:v>
                </c:pt>
                <c:pt idx="2202">
                  <c:v>43264</c:v>
                </c:pt>
                <c:pt idx="2203">
                  <c:v>43265</c:v>
                </c:pt>
                <c:pt idx="2204">
                  <c:v>43266</c:v>
                </c:pt>
                <c:pt idx="2205">
                  <c:v>43269</c:v>
                </c:pt>
                <c:pt idx="2206">
                  <c:v>43270</c:v>
                </c:pt>
                <c:pt idx="2207">
                  <c:v>43271</c:v>
                </c:pt>
                <c:pt idx="2208">
                  <c:v>43272</c:v>
                </c:pt>
                <c:pt idx="2209">
                  <c:v>43273</c:v>
                </c:pt>
                <c:pt idx="2210">
                  <c:v>43276</c:v>
                </c:pt>
                <c:pt idx="2211">
                  <c:v>43277</c:v>
                </c:pt>
                <c:pt idx="2212">
                  <c:v>43278</c:v>
                </c:pt>
                <c:pt idx="2213">
                  <c:v>43279</c:v>
                </c:pt>
                <c:pt idx="2214">
                  <c:v>43280</c:v>
                </c:pt>
                <c:pt idx="2215">
                  <c:v>43283</c:v>
                </c:pt>
                <c:pt idx="2216">
                  <c:v>43284</c:v>
                </c:pt>
                <c:pt idx="2217">
                  <c:v>43285</c:v>
                </c:pt>
                <c:pt idx="2218">
                  <c:v>43286</c:v>
                </c:pt>
                <c:pt idx="2219">
                  <c:v>43287</c:v>
                </c:pt>
                <c:pt idx="2220">
                  <c:v>43290</c:v>
                </c:pt>
                <c:pt idx="2221">
                  <c:v>43291</c:v>
                </c:pt>
                <c:pt idx="2222">
                  <c:v>43292</c:v>
                </c:pt>
                <c:pt idx="2223">
                  <c:v>43293</c:v>
                </c:pt>
                <c:pt idx="2224">
                  <c:v>43294</c:v>
                </c:pt>
                <c:pt idx="2225">
                  <c:v>43297</c:v>
                </c:pt>
                <c:pt idx="2226">
                  <c:v>43298</c:v>
                </c:pt>
                <c:pt idx="2227">
                  <c:v>43299</c:v>
                </c:pt>
                <c:pt idx="2228">
                  <c:v>43300</c:v>
                </c:pt>
                <c:pt idx="2229">
                  <c:v>43301</c:v>
                </c:pt>
                <c:pt idx="2230">
                  <c:v>43304</c:v>
                </c:pt>
                <c:pt idx="2231">
                  <c:v>43305</c:v>
                </c:pt>
                <c:pt idx="2232">
                  <c:v>43306</c:v>
                </c:pt>
                <c:pt idx="2233">
                  <c:v>43307</c:v>
                </c:pt>
                <c:pt idx="2234">
                  <c:v>43308</c:v>
                </c:pt>
                <c:pt idx="2235">
                  <c:v>43311</c:v>
                </c:pt>
                <c:pt idx="2236">
                  <c:v>43312</c:v>
                </c:pt>
                <c:pt idx="2237">
                  <c:v>43313</c:v>
                </c:pt>
                <c:pt idx="2238">
                  <c:v>43314</c:v>
                </c:pt>
                <c:pt idx="2239">
                  <c:v>43315</c:v>
                </c:pt>
                <c:pt idx="2240">
                  <c:v>43318</c:v>
                </c:pt>
                <c:pt idx="2241">
                  <c:v>43319</c:v>
                </c:pt>
                <c:pt idx="2242">
                  <c:v>43320</c:v>
                </c:pt>
                <c:pt idx="2243">
                  <c:v>43321</c:v>
                </c:pt>
                <c:pt idx="2244">
                  <c:v>43322</c:v>
                </c:pt>
                <c:pt idx="2245">
                  <c:v>43325</c:v>
                </c:pt>
                <c:pt idx="2246">
                  <c:v>43326</c:v>
                </c:pt>
                <c:pt idx="2247">
                  <c:v>43327</c:v>
                </c:pt>
                <c:pt idx="2248">
                  <c:v>43328</c:v>
                </c:pt>
                <c:pt idx="2249">
                  <c:v>43329</c:v>
                </c:pt>
                <c:pt idx="2250">
                  <c:v>43332</c:v>
                </c:pt>
                <c:pt idx="2251">
                  <c:v>43333</c:v>
                </c:pt>
                <c:pt idx="2252">
                  <c:v>43334</c:v>
                </c:pt>
                <c:pt idx="2253">
                  <c:v>43335</c:v>
                </c:pt>
                <c:pt idx="2254">
                  <c:v>43336</c:v>
                </c:pt>
                <c:pt idx="2255">
                  <c:v>43339</c:v>
                </c:pt>
                <c:pt idx="2256">
                  <c:v>43340</c:v>
                </c:pt>
                <c:pt idx="2257">
                  <c:v>43341</c:v>
                </c:pt>
                <c:pt idx="2258">
                  <c:v>43342</c:v>
                </c:pt>
                <c:pt idx="2259">
                  <c:v>43343</c:v>
                </c:pt>
                <c:pt idx="2260">
                  <c:v>43346</c:v>
                </c:pt>
                <c:pt idx="2261">
                  <c:v>43347</c:v>
                </c:pt>
                <c:pt idx="2262">
                  <c:v>43348</c:v>
                </c:pt>
                <c:pt idx="2263">
                  <c:v>43349</c:v>
                </c:pt>
                <c:pt idx="2264">
                  <c:v>43350</c:v>
                </c:pt>
                <c:pt idx="2265">
                  <c:v>43353</c:v>
                </c:pt>
                <c:pt idx="2266">
                  <c:v>43354</c:v>
                </c:pt>
                <c:pt idx="2267">
                  <c:v>43355</c:v>
                </c:pt>
                <c:pt idx="2268">
                  <c:v>43356</c:v>
                </c:pt>
                <c:pt idx="2269">
                  <c:v>43357</c:v>
                </c:pt>
                <c:pt idx="2270">
                  <c:v>43360</c:v>
                </c:pt>
                <c:pt idx="2271">
                  <c:v>43361</c:v>
                </c:pt>
                <c:pt idx="2272">
                  <c:v>43362</c:v>
                </c:pt>
                <c:pt idx="2273">
                  <c:v>43363</c:v>
                </c:pt>
                <c:pt idx="2274">
                  <c:v>43364</c:v>
                </c:pt>
                <c:pt idx="2275">
                  <c:v>43367</c:v>
                </c:pt>
                <c:pt idx="2276">
                  <c:v>43368</c:v>
                </c:pt>
                <c:pt idx="2277">
                  <c:v>43369</c:v>
                </c:pt>
                <c:pt idx="2278">
                  <c:v>43370</c:v>
                </c:pt>
                <c:pt idx="2279">
                  <c:v>43371</c:v>
                </c:pt>
                <c:pt idx="2280">
                  <c:v>43374</c:v>
                </c:pt>
                <c:pt idx="2281">
                  <c:v>43375</c:v>
                </c:pt>
                <c:pt idx="2282">
                  <c:v>43376</c:v>
                </c:pt>
                <c:pt idx="2283">
                  <c:v>43377</c:v>
                </c:pt>
                <c:pt idx="2284">
                  <c:v>43378</c:v>
                </c:pt>
                <c:pt idx="2285">
                  <c:v>43381</c:v>
                </c:pt>
                <c:pt idx="2286">
                  <c:v>43382</c:v>
                </c:pt>
                <c:pt idx="2287">
                  <c:v>43383</c:v>
                </c:pt>
                <c:pt idx="2288">
                  <c:v>43384</c:v>
                </c:pt>
                <c:pt idx="2289">
                  <c:v>43385</c:v>
                </c:pt>
                <c:pt idx="2290">
                  <c:v>43388</c:v>
                </c:pt>
                <c:pt idx="2291">
                  <c:v>43389</c:v>
                </c:pt>
                <c:pt idx="2292">
                  <c:v>43390</c:v>
                </c:pt>
                <c:pt idx="2293">
                  <c:v>43391</c:v>
                </c:pt>
                <c:pt idx="2294">
                  <c:v>43392</c:v>
                </c:pt>
                <c:pt idx="2295">
                  <c:v>43395</c:v>
                </c:pt>
                <c:pt idx="2296">
                  <c:v>43396</c:v>
                </c:pt>
                <c:pt idx="2297">
                  <c:v>43397</c:v>
                </c:pt>
                <c:pt idx="2298">
                  <c:v>43398</c:v>
                </c:pt>
                <c:pt idx="2299">
                  <c:v>43399</c:v>
                </c:pt>
                <c:pt idx="2300">
                  <c:v>43402</c:v>
                </c:pt>
                <c:pt idx="2301">
                  <c:v>43403</c:v>
                </c:pt>
                <c:pt idx="2302">
                  <c:v>43404</c:v>
                </c:pt>
                <c:pt idx="2303">
                  <c:v>43405</c:v>
                </c:pt>
                <c:pt idx="2304">
                  <c:v>43406</c:v>
                </c:pt>
                <c:pt idx="2305">
                  <c:v>43409</c:v>
                </c:pt>
                <c:pt idx="2306">
                  <c:v>43410</c:v>
                </c:pt>
                <c:pt idx="2307">
                  <c:v>43411</c:v>
                </c:pt>
                <c:pt idx="2308">
                  <c:v>43412</c:v>
                </c:pt>
                <c:pt idx="2309">
                  <c:v>43413</c:v>
                </c:pt>
                <c:pt idx="2310">
                  <c:v>43416</c:v>
                </c:pt>
                <c:pt idx="2311">
                  <c:v>43417</c:v>
                </c:pt>
                <c:pt idx="2312">
                  <c:v>43418</c:v>
                </c:pt>
                <c:pt idx="2313">
                  <c:v>43419</c:v>
                </c:pt>
                <c:pt idx="2314">
                  <c:v>43420</c:v>
                </c:pt>
                <c:pt idx="2315">
                  <c:v>43423</c:v>
                </c:pt>
                <c:pt idx="2316">
                  <c:v>43424</c:v>
                </c:pt>
                <c:pt idx="2317">
                  <c:v>43425</c:v>
                </c:pt>
                <c:pt idx="2318">
                  <c:v>43426</c:v>
                </c:pt>
                <c:pt idx="2319">
                  <c:v>43427</c:v>
                </c:pt>
                <c:pt idx="2320">
                  <c:v>43430</c:v>
                </c:pt>
                <c:pt idx="2321">
                  <c:v>43431</c:v>
                </c:pt>
                <c:pt idx="2322">
                  <c:v>43432</c:v>
                </c:pt>
                <c:pt idx="2323">
                  <c:v>43433</c:v>
                </c:pt>
                <c:pt idx="2324">
                  <c:v>43434</c:v>
                </c:pt>
                <c:pt idx="2325">
                  <c:v>43437</c:v>
                </c:pt>
                <c:pt idx="2326">
                  <c:v>43438</c:v>
                </c:pt>
                <c:pt idx="2327">
                  <c:v>43439</c:v>
                </c:pt>
                <c:pt idx="2328">
                  <c:v>43440</c:v>
                </c:pt>
                <c:pt idx="2329">
                  <c:v>43441</c:v>
                </c:pt>
                <c:pt idx="2330">
                  <c:v>43444</c:v>
                </c:pt>
                <c:pt idx="2331">
                  <c:v>43445</c:v>
                </c:pt>
                <c:pt idx="2332">
                  <c:v>43446</c:v>
                </c:pt>
                <c:pt idx="2333">
                  <c:v>43447</c:v>
                </c:pt>
                <c:pt idx="2334">
                  <c:v>43448</c:v>
                </c:pt>
                <c:pt idx="2335">
                  <c:v>43451</c:v>
                </c:pt>
                <c:pt idx="2336">
                  <c:v>43452</c:v>
                </c:pt>
                <c:pt idx="2337">
                  <c:v>43453</c:v>
                </c:pt>
                <c:pt idx="2338">
                  <c:v>43454</c:v>
                </c:pt>
                <c:pt idx="2339">
                  <c:v>43455</c:v>
                </c:pt>
                <c:pt idx="2340">
                  <c:v>43458</c:v>
                </c:pt>
                <c:pt idx="2341">
                  <c:v>43459</c:v>
                </c:pt>
                <c:pt idx="2342">
                  <c:v>43460</c:v>
                </c:pt>
                <c:pt idx="2343">
                  <c:v>43461</c:v>
                </c:pt>
                <c:pt idx="2344">
                  <c:v>43462</c:v>
                </c:pt>
                <c:pt idx="2345">
                  <c:v>43465</c:v>
                </c:pt>
                <c:pt idx="2346">
                  <c:v>43466</c:v>
                </c:pt>
                <c:pt idx="2347">
                  <c:v>43467</c:v>
                </c:pt>
                <c:pt idx="2348">
                  <c:v>43468</c:v>
                </c:pt>
                <c:pt idx="2349">
                  <c:v>43469</c:v>
                </c:pt>
                <c:pt idx="2350">
                  <c:v>43472</c:v>
                </c:pt>
                <c:pt idx="2351">
                  <c:v>43473</c:v>
                </c:pt>
                <c:pt idx="2352">
                  <c:v>43474</c:v>
                </c:pt>
                <c:pt idx="2353">
                  <c:v>43475</c:v>
                </c:pt>
                <c:pt idx="2354">
                  <c:v>43476</c:v>
                </c:pt>
                <c:pt idx="2355">
                  <c:v>43479</c:v>
                </c:pt>
                <c:pt idx="2356">
                  <c:v>43480</c:v>
                </c:pt>
                <c:pt idx="2357">
                  <c:v>43481</c:v>
                </c:pt>
                <c:pt idx="2358">
                  <c:v>43482</c:v>
                </c:pt>
                <c:pt idx="2359">
                  <c:v>43483</c:v>
                </c:pt>
                <c:pt idx="2360">
                  <c:v>43486</c:v>
                </c:pt>
                <c:pt idx="2361">
                  <c:v>43487</c:v>
                </c:pt>
                <c:pt idx="2362">
                  <c:v>43488</c:v>
                </c:pt>
                <c:pt idx="2363">
                  <c:v>43489</c:v>
                </c:pt>
                <c:pt idx="2364">
                  <c:v>43490</c:v>
                </c:pt>
                <c:pt idx="2365">
                  <c:v>43493</c:v>
                </c:pt>
                <c:pt idx="2366">
                  <c:v>43494</c:v>
                </c:pt>
                <c:pt idx="2367">
                  <c:v>43495</c:v>
                </c:pt>
                <c:pt idx="2368">
                  <c:v>43496</c:v>
                </c:pt>
                <c:pt idx="2369">
                  <c:v>43497</c:v>
                </c:pt>
                <c:pt idx="2370">
                  <c:v>43500</c:v>
                </c:pt>
                <c:pt idx="2371">
                  <c:v>43501</c:v>
                </c:pt>
                <c:pt idx="2372">
                  <c:v>43502</c:v>
                </c:pt>
                <c:pt idx="2373">
                  <c:v>43503</c:v>
                </c:pt>
                <c:pt idx="2374">
                  <c:v>43504</c:v>
                </c:pt>
                <c:pt idx="2375">
                  <c:v>43507</c:v>
                </c:pt>
                <c:pt idx="2376">
                  <c:v>43508</c:v>
                </c:pt>
                <c:pt idx="2377">
                  <c:v>43509</c:v>
                </c:pt>
                <c:pt idx="2378">
                  <c:v>43510</c:v>
                </c:pt>
                <c:pt idx="2379">
                  <c:v>43511</c:v>
                </c:pt>
                <c:pt idx="2380">
                  <c:v>43514</c:v>
                </c:pt>
                <c:pt idx="2381">
                  <c:v>43515</c:v>
                </c:pt>
                <c:pt idx="2382">
                  <c:v>43516</c:v>
                </c:pt>
                <c:pt idx="2383">
                  <c:v>43517</c:v>
                </c:pt>
                <c:pt idx="2384">
                  <c:v>43518</c:v>
                </c:pt>
                <c:pt idx="2385">
                  <c:v>43521</c:v>
                </c:pt>
                <c:pt idx="2386">
                  <c:v>43522</c:v>
                </c:pt>
                <c:pt idx="2387">
                  <c:v>43523</c:v>
                </c:pt>
                <c:pt idx="2388">
                  <c:v>43524</c:v>
                </c:pt>
                <c:pt idx="2389">
                  <c:v>43525</c:v>
                </c:pt>
                <c:pt idx="2390">
                  <c:v>43528</c:v>
                </c:pt>
                <c:pt idx="2391">
                  <c:v>43529</c:v>
                </c:pt>
                <c:pt idx="2392">
                  <c:v>43530</c:v>
                </c:pt>
                <c:pt idx="2393">
                  <c:v>43531</c:v>
                </c:pt>
                <c:pt idx="2394">
                  <c:v>43532</c:v>
                </c:pt>
                <c:pt idx="2395">
                  <c:v>43535</c:v>
                </c:pt>
                <c:pt idx="2396">
                  <c:v>43536</c:v>
                </c:pt>
                <c:pt idx="2397">
                  <c:v>43537</c:v>
                </c:pt>
                <c:pt idx="2398">
                  <c:v>43538</c:v>
                </c:pt>
                <c:pt idx="2399">
                  <c:v>43539</c:v>
                </c:pt>
                <c:pt idx="2400">
                  <c:v>43542</c:v>
                </c:pt>
                <c:pt idx="2401">
                  <c:v>43543</c:v>
                </c:pt>
                <c:pt idx="2402">
                  <c:v>43544</c:v>
                </c:pt>
                <c:pt idx="2403">
                  <c:v>43545</c:v>
                </c:pt>
                <c:pt idx="2404">
                  <c:v>43546</c:v>
                </c:pt>
                <c:pt idx="2405">
                  <c:v>43549</c:v>
                </c:pt>
                <c:pt idx="2406">
                  <c:v>43550</c:v>
                </c:pt>
                <c:pt idx="2407">
                  <c:v>43551</c:v>
                </c:pt>
                <c:pt idx="2408">
                  <c:v>43552</c:v>
                </c:pt>
                <c:pt idx="2409">
                  <c:v>43553</c:v>
                </c:pt>
                <c:pt idx="2410">
                  <c:v>43556</c:v>
                </c:pt>
                <c:pt idx="2411">
                  <c:v>43557</c:v>
                </c:pt>
                <c:pt idx="2412">
                  <c:v>43558</c:v>
                </c:pt>
                <c:pt idx="2413">
                  <c:v>43559</c:v>
                </c:pt>
                <c:pt idx="2414">
                  <c:v>43560</c:v>
                </c:pt>
                <c:pt idx="2415">
                  <c:v>43563</c:v>
                </c:pt>
                <c:pt idx="2416">
                  <c:v>43564</c:v>
                </c:pt>
                <c:pt idx="2417">
                  <c:v>43565</c:v>
                </c:pt>
                <c:pt idx="2418">
                  <c:v>43566</c:v>
                </c:pt>
                <c:pt idx="2419">
                  <c:v>43567</c:v>
                </c:pt>
                <c:pt idx="2420">
                  <c:v>43570</c:v>
                </c:pt>
                <c:pt idx="2421">
                  <c:v>43571</c:v>
                </c:pt>
                <c:pt idx="2422">
                  <c:v>43572</c:v>
                </c:pt>
                <c:pt idx="2423">
                  <c:v>43573</c:v>
                </c:pt>
                <c:pt idx="2424">
                  <c:v>43574</c:v>
                </c:pt>
                <c:pt idx="2425">
                  <c:v>43577</c:v>
                </c:pt>
                <c:pt idx="2426">
                  <c:v>43578</c:v>
                </c:pt>
                <c:pt idx="2427">
                  <c:v>43579</c:v>
                </c:pt>
                <c:pt idx="2428">
                  <c:v>43580</c:v>
                </c:pt>
                <c:pt idx="2429">
                  <c:v>43581</c:v>
                </c:pt>
                <c:pt idx="2430">
                  <c:v>43584</c:v>
                </c:pt>
                <c:pt idx="2431">
                  <c:v>43585</c:v>
                </c:pt>
                <c:pt idx="2432">
                  <c:v>43586</c:v>
                </c:pt>
                <c:pt idx="2433">
                  <c:v>43587</c:v>
                </c:pt>
                <c:pt idx="2434">
                  <c:v>43588</c:v>
                </c:pt>
                <c:pt idx="2435">
                  <c:v>43591</c:v>
                </c:pt>
                <c:pt idx="2436">
                  <c:v>43592</c:v>
                </c:pt>
                <c:pt idx="2437">
                  <c:v>43593</c:v>
                </c:pt>
                <c:pt idx="2438">
                  <c:v>43594</c:v>
                </c:pt>
                <c:pt idx="2439">
                  <c:v>43595</c:v>
                </c:pt>
                <c:pt idx="2440">
                  <c:v>43598</c:v>
                </c:pt>
                <c:pt idx="2441">
                  <c:v>43599</c:v>
                </c:pt>
                <c:pt idx="2442">
                  <c:v>43600</c:v>
                </c:pt>
                <c:pt idx="2443">
                  <c:v>43601</c:v>
                </c:pt>
                <c:pt idx="2444">
                  <c:v>43602</c:v>
                </c:pt>
                <c:pt idx="2445">
                  <c:v>43605</c:v>
                </c:pt>
                <c:pt idx="2446">
                  <c:v>43606</c:v>
                </c:pt>
                <c:pt idx="2447">
                  <c:v>43607</c:v>
                </c:pt>
                <c:pt idx="2448">
                  <c:v>43608</c:v>
                </c:pt>
                <c:pt idx="2449">
                  <c:v>43609</c:v>
                </c:pt>
                <c:pt idx="2450">
                  <c:v>43612</c:v>
                </c:pt>
                <c:pt idx="2451">
                  <c:v>43613</c:v>
                </c:pt>
                <c:pt idx="2452">
                  <c:v>43614</c:v>
                </c:pt>
                <c:pt idx="2453">
                  <c:v>43615</c:v>
                </c:pt>
                <c:pt idx="2454">
                  <c:v>43616</c:v>
                </c:pt>
                <c:pt idx="2455">
                  <c:v>43619</c:v>
                </c:pt>
                <c:pt idx="2456">
                  <c:v>43620</c:v>
                </c:pt>
                <c:pt idx="2457">
                  <c:v>43621</c:v>
                </c:pt>
                <c:pt idx="2458">
                  <c:v>43622</c:v>
                </c:pt>
                <c:pt idx="2459">
                  <c:v>43623</c:v>
                </c:pt>
                <c:pt idx="2460">
                  <c:v>43626</c:v>
                </c:pt>
                <c:pt idx="2461">
                  <c:v>43627</c:v>
                </c:pt>
                <c:pt idx="2462">
                  <c:v>43628</c:v>
                </c:pt>
                <c:pt idx="2463">
                  <c:v>43629</c:v>
                </c:pt>
                <c:pt idx="2464">
                  <c:v>43630</c:v>
                </c:pt>
                <c:pt idx="2465">
                  <c:v>43633</c:v>
                </c:pt>
                <c:pt idx="2466">
                  <c:v>43634</c:v>
                </c:pt>
                <c:pt idx="2467">
                  <c:v>43635</c:v>
                </c:pt>
                <c:pt idx="2468">
                  <c:v>43636</c:v>
                </c:pt>
                <c:pt idx="2469">
                  <c:v>43637</c:v>
                </c:pt>
                <c:pt idx="2470">
                  <c:v>43640</c:v>
                </c:pt>
                <c:pt idx="2471">
                  <c:v>43641</c:v>
                </c:pt>
                <c:pt idx="2472">
                  <c:v>43642</c:v>
                </c:pt>
                <c:pt idx="2473">
                  <c:v>43643</c:v>
                </c:pt>
                <c:pt idx="2474">
                  <c:v>43644</c:v>
                </c:pt>
                <c:pt idx="2475">
                  <c:v>43647</c:v>
                </c:pt>
                <c:pt idx="2476">
                  <c:v>43648</c:v>
                </c:pt>
                <c:pt idx="2477">
                  <c:v>43649</c:v>
                </c:pt>
                <c:pt idx="2478">
                  <c:v>43650</c:v>
                </c:pt>
                <c:pt idx="2479">
                  <c:v>43651</c:v>
                </c:pt>
                <c:pt idx="2480">
                  <c:v>43654</c:v>
                </c:pt>
                <c:pt idx="2481">
                  <c:v>43655</c:v>
                </c:pt>
                <c:pt idx="2482">
                  <c:v>43656</c:v>
                </c:pt>
                <c:pt idx="2483">
                  <c:v>43657</c:v>
                </c:pt>
                <c:pt idx="2484">
                  <c:v>43658</c:v>
                </c:pt>
                <c:pt idx="2485">
                  <c:v>43661</c:v>
                </c:pt>
                <c:pt idx="2486">
                  <c:v>43662</c:v>
                </c:pt>
                <c:pt idx="2487">
                  <c:v>43663</c:v>
                </c:pt>
                <c:pt idx="2488">
                  <c:v>43664</c:v>
                </c:pt>
                <c:pt idx="2489">
                  <c:v>43665</c:v>
                </c:pt>
                <c:pt idx="2490">
                  <c:v>43668</c:v>
                </c:pt>
                <c:pt idx="2491">
                  <c:v>43669</c:v>
                </c:pt>
                <c:pt idx="2492">
                  <c:v>43670</c:v>
                </c:pt>
                <c:pt idx="2493">
                  <c:v>43671</c:v>
                </c:pt>
                <c:pt idx="2494">
                  <c:v>43672</c:v>
                </c:pt>
                <c:pt idx="2495">
                  <c:v>43675</c:v>
                </c:pt>
                <c:pt idx="2496">
                  <c:v>43676</c:v>
                </c:pt>
                <c:pt idx="2497">
                  <c:v>43677</c:v>
                </c:pt>
                <c:pt idx="2498">
                  <c:v>43678</c:v>
                </c:pt>
                <c:pt idx="2499">
                  <c:v>43679</c:v>
                </c:pt>
                <c:pt idx="2500">
                  <c:v>43682</c:v>
                </c:pt>
                <c:pt idx="2501">
                  <c:v>43683</c:v>
                </c:pt>
                <c:pt idx="2502">
                  <c:v>43684</c:v>
                </c:pt>
                <c:pt idx="2503">
                  <c:v>43685</c:v>
                </c:pt>
                <c:pt idx="2504">
                  <c:v>43686</c:v>
                </c:pt>
                <c:pt idx="2505">
                  <c:v>43689</c:v>
                </c:pt>
                <c:pt idx="2506">
                  <c:v>43690</c:v>
                </c:pt>
                <c:pt idx="2507">
                  <c:v>43691</c:v>
                </c:pt>
                <c:pt idx="2508">
                  <c:v>43692</c:v>
                </c:pt>
                <c:pt idx="2509">
                  <c:v>43693</c:v>
                </c:pt>
                <c:pt idx="2510">
                  <c:v>43696</c:v>
                </c:pt>
                <c:pt idx="2511">
                  <c:v>43697</c:v>
                </c:pt>
                <c:pt idx="2512">
                  <c:v>43698</c:v>
                </c:pt>
                <c:pt idx="2513">
                  <c:v>43699</c:v>
                </c:pt>
                <c:pt idx="2514">
                  <c:v>43700</c:v>
                </c:pt>
                <c:pt idx="2515">
                  <c:v>43703</c:v>
                </c:pt>
                <c:pt idx="2516">
                  <c:v>43704</c:v>
                </c:pt>
                <c:pt idx="2517">
                  <c:v>43705</c:v>
                </c:pt>
                <c:pt idx="2518">
                  <c:v>43706</c:v>
                </c:pt>
                <c:pt idx="2519">
                  <c:v>43707</c:v>
                </c:pt>
                <c:pt idx="2520">
                  <c:v>43710</c:v>
                </c:pt>
                <c:pt idx="2521">
                  <c:v>43711</c:v>
                </c:pt>
                <c:pt idx="2522">
                  <c:v>43712</c:v>
                </c:pt>
                <c:pt idx="2523">
                  <c:v>43713</c:v>
                </c:pt>
                <c:pt idx="2524">
                  <c:v>43714</c:v>
                </c:pt>
                <c:pt idx="2525">
                  <c:v>43717</c:v>
                </c:pt>
                <c:pt idx="2526">
                  <c:v>43718</c:v>
                </c:pt>
                <c:pt idx="2527">
                  <c:v>43719</c:v>
                </c:pt>
                <c:pt idx="2528">
                  <c:v>43720</c:v>
                </c:pt>
                <c:pt idx="2529">
                  <c:v>43721</c:v>
                </c:pt>
                <c:pt idx="2530">
                  <c:v>43724</c:v>
                </c:pt>
                <c:pt idx="2531">
                  <c:v>43725</c:v>
                </c:pt>
                <c:pt idx="2532">
                  <c:v>43726</c:v>
                </c:pt>
                <c:pt idx="2533">
                  <c:v>43727</c:v>
                </c:pt>
                <c:pt idx="2534">
                  <c:v>43728</c:v>
                </c:pt>
                <c:pt idx="2535">
                  <c:v>43731</c:v>
                </c:pt>
                <c:pt idx="2536">
                  <c:v>43732</c:v>
                </c:pt>
                <c:pt idx="2537">
                  <c:v>43733</c:v>
                </c:pt>
                <c:pt idx="2538">
                  <c:v>43734</c:v>
                </c:pt>
                <c:pt idx="2539">
                  <c:v>43735</c:v>
                </c:pt>
                <c:pt idx="2540">
                  <c:v>43738</c:v>
                </c:pt>
                <c:pt idx="2541">
                  <c:v>43739</c:v>
                </c:pt>
                <c:pt idx="2542">
                  <c:v>43740</c:v>
                </c:pt>
                <c:pt idx="2543">
                  <c:v>43741</c:v>
                </c:pt>
                <c:pt idx="2544">
                  <c:v>43742</c:v>
                </c:pt>
                <c:pt idx="2545">
                  <c:v>43745</c:v>
                </c:pt>
                <c:pt idx="2546">
                  <c:v>43746</c:v>
                </c:pt>
                <c:pt idx="2547">
                  <c:v>43747</c:v>
                </c:pt>
                <c:pt idx="2548">
                  <c:v>43748</c:v>
                </c:pt>
                <c:pt idx="2549">
                  <c:v>43749</c:v>
                </c:pt>
                <c:pt idx="2550">
                  <c:v>43752</c:v>
                </c:pt>
                <c:pt idx="2551">
                  <c:v>43753</c:v>
                </c:pt>
                <c:pt idx="2552">
                  <c:v>43754</c:v>
                </c:pt>
                <c:pt idx="2553">
                  <c:v>43755</c:v>
                </c:pt>
                <c:pt idx="2554">
                  <c:v>43756</c:v>
                </c:pt>
                <c:pt idx="2555">
                  <c:v>43759</c:v>
                </c:pt>
                <c:pt idx="2556">
                  <c:v>43760</c:v>
                </c:pt>
                <c:pt idx="2557">
                  <c:v>43761</c:v>
                </c:pt>
                <c:pt idx="2558">
                  <c:v>43762</c:v>
                </c:pt>
                <c:pt idx="2559">
                  <c:v>43763</c:v>
                </c:pt>
                <c:pt idx="2560">
                  <c:v>43766</c:v>
                </c:pt>
                <c:pt idx="2561">
                  <c:v>43767</c:v>
                </c:pt>
                <c:pt idx="2562">
                  <c:v>43768</c:v>
                </c:pt>
                <c:pt idx="2563">
                  <c:v>43769</c:v>
                </c:pt>
                <c:pt idx="2564">
                  <c:v>43770</c:v>
                </c:pt>
                <c:pt idx="2565">
                  <c:v>43773</c:v>
                </c:pt>
                <c:pt idx="2566">
                  <c:v>43774</c:v>
                </c:pt>
                <c:pt idx="2567">
                  <c:v>43775</c:v>
                </c:pt>
                <c:pt idx="2568">
                  <c:v>43776</c:v>
                </c:pt>
                <c:pt idx="2569">
                  <c:v>43777</c:v>
                </c:pt>
                <c:pt idx="2570">
                  <c:v>43780</c:v>
                </c:pt>
                <c:pt idx="2571">
                  <c:v>43781</c:v>
                </c:pt>
                <c:pt idx="2572">
                  <c:v>43782</c:v>
                </c:pt>
                <c:pt idx="2573">
                  <c:v>43783</c:v>
                </c:pt>
                <c:pt idx="2574">
                  <c:v>43784</c:v>
                </c:pt>
                <c:pt idx="2575">
                  <c:v>43787</c:v>
                </c:pt>
                <c:pt idx="2576">
                  <c:v>43788</c:v>
                </c:pt>
                <c:pt idx="2577">
                  <c:v>43789</c:v>
                </c:pt>
                <c:pt idx="2578">
                  <c:v>43790</c:v>
                </c:pt>
                <c:pt idx="2579">
                  <c:v>43791</c:v>
                </c:pt>
                <c:pt idx="2580">
                  <c:v>43794</c:v>
                </c:pt>
                <c:pt idx="2581">
                  <c:v>43795</c:v>
                </c:pt>
                <c:pt idx="2582">
                  <c:v>43796</c:v>
                </c:pt>
                <c:pt idx="2583">
                  <c:v>43797</c:v>
                </c:pt>
                <c:pt idx="2584">
                  <c:v>43798</c:v>
                </c:pt>
                <c:pt idx="2585">
                  <c:v>43801</c:v>
                </c:pt>
                <c:pt idx="2586">
                  <c:v>43802</c:v>
                </c:pt>
                <c:pt idx="2587">
                  <c:v>43803</c:v>
                </c:pt>
                <c:pt idx="2588">
                  <c:v>43804</c:v>
                </c:pt>
                <c:pt idx="2589">
                  <c:v>43805</c:v>
                </c:pt>
                <c:pt idx="2590">
                  <c:v>43808</c:v>
                </c:pt>
                <c:pt idx="2591">
                  <c:v>43809</c:v>
                </c:pt>
                <c:pt idx="2592">
                  <c:v>43810</c:v>
                </c:pt>
                <c:pt idx="2593">
                  <c:v>43811</c:v>
                </c:pt>
                <c:pt idx="2594">
                  <c:v>43812</c:v>
                </c:pt>
                <c:pt idx="2595">
                  <c:v>43815</c:v>
                </c:pt>
                <c:pt idx="2596">
                  <c:v>43816</c:v>
                </c:pt>
                <c:pt idx="2597">
                  <c:v>43817</c:v>
                </c:pt>
                <c:pt idx="2598">
                  <c:v>43818</c:v>
                </c:pt>
                <c:pt idx="2599">
                  <c:v>43819</c:v>
                </c:pt>
                <c:pt idx="2600">
                  <c:v>43822</c:v>
                </c:pt>
                <c:pt idx="2601">
                  <c:v>43823</c:v>
                </c:pt>
                <c:pt idx="2602">
                  <c:v>43824</c:v>
                </c:pt>
                <c:pt idx="2603">
                  <c:v>43825</c:v>
                </c:pt>
                <c:pt idx="2604">
                  <c:v>43826</c:v>
                </c:pt>
                <c:pt idx="2605">
                  <c:v>43829</c:v>
                </c:pt>
                <c:pt idx="2606">
                  <c:v>43830</c:v>
                </c:pt>
              </c:numCache>
            </c:numRef>
          </c:cat>
          <c:val>
            <c:numRef>
              <c:f>Sheet2!$M$4:$M$2610</c:f>
              <c:numCache>
                <c:formatCode>0</c:formatCode>
                <c:ptCount val="2607"/>
                <c:pt idx="0">
                  <c:v>100</c:v>
                </c:pt>
                <c:pt idx="1">
                  <c:v>100.04462798947502</c:v>
                </c:pt>
                <c:pt idx="2">
                  <c:v>99.717536688631355</c:v>
                </c:pt>
                <c:pt idx="3">
                  <c:v>99.628301187880083</c:v>
                </c:pt>
                <c:pt idx="4">
                  <c:v>99.369789244731706</c:v>
                </c:pt>
                <c:pt idx="5">
                  <c:v>99.187598026977099</c:v>
                </c:pt>
                <c:pt idx="6">
                  <c:v>99.734678918834447</c:v>
                </c:pt>
                <c:pt idx="7">
                  <c:v>99.820410882759177</c:v>
                </c:pt>
                <c:pt idx="8">
                  <c:v>99.367622754758116</c:v>
                </c:pt>
                <c:pt idx="9">
                  <c:v>99.296937185412872</c:v>
                </c:pt>
                <c:pt idx="10">
                  <c:v>99.08174849966673</c:v>
                </c:pt>
                <c:pt idx="11">
                  <c:v>99.103956421594575</c:v>
                </c:pt>
                <c:pt idx="12">
                  <c:v>99.069546110029279</c:v>
                </c:pt>
                <c:pt idx="13">
                  <c:v>99.045603474711044</c:v>
                </c:pt>
                <c:pt idx="14">
                  <c:v>99.942833510659312</c:v>
                </c:pt>
                <c:pt idx="15">
                  <c:v>100.09559618751508</c:v>
                </c:pt>
                <c:pt idx="16">
                  <c:v>100.2708969325939</c:v>
                </c:pt>
                <c:pt idx="17">
                  <c:v>100.19675502060682</c:v>
                </c:pt>
                <c:pt idx="18">
                  <c:v>100.02109364014649</c:v>
                </c:pt>
                <c:pt idx="19">
                  <c:v>99.906994228558304</c:v>
                </c:pt>
                <c:pt idx="20">
                  <c:v>99.762595724412066</c:v>
                </c:pt>
                <c:pt idx="21">
                  <c:v>99.291798952787886</c:v>
                </c:pt>
                <c:pt idx="22">
                  <c:v>99.337954865402409</c:v>
                </c:pt>
                <c:pt idx="23">
                  <c:v>99.757536179189771</c:v>
                </c:pt>
                <c:pt idx="24">
                  <c:v>99.668256892215595</c:v>
                </c:pt>
                <c:pt idx="25">
                  <c:v>99.399545558523684</c:v>
                </c:pt>
                <c:pt idx="26">
                  <c:v>99.111253537135639</c:v>
                </c:pt>
                <c:pt idx="27">
                  <c:v>98.95888825296322</c:v>
                </c:pt>
                <c:pt idx="28">
                  <c:v>98.41419214320122</c:v>
                </c:pt>
                <c:pt idx="29">
                  <c:v>98.140274539362096</c:v>
                </c:pt>
                <c:pt idx="30">
                  <c:v>98.045576988762562</c:v>
                </c:pt>
                <c:pt idx="31">
                  <c:v>97.995983142585331</c:v>
                </c:pt>
                <c:pt idx="32">
                  <c:v>97.50583864179363</c:v>
                </c:pt>
                <c:pt idx="33">
                  <c:v>98.255936379702561</c:v>
                </c:pt>
                <c:pt idx="34">
                  <c:v>98.614804854803126</c:v>
                </c:pt>
                <c:pt idx="35">
                  <c:v>97.757033660623264</c:v>
                </c:pt>
                <c:pt idx="36">
                  <c:v>97.828153927661788</c:v>
                </c:pt>
                <c:pt idx="37">
                  <c:v>97.894470794317897</c:v>
                </c:pt>
                <c:pt idx="38">
                  <c:v>98.259661464471463</c:v>
                </c:pt>
                <c:pt idx="39">
                  <c:v>98.107244330595151</c:v>
                </c:pt>
                <c:pt idx="40">
                  <c:v>98.00851823448923</c:v>
                </c:pt>
                <c:pt idx="41">
                  <c:v>98.14576257491882</c:v>
                </c:pt>
                <c:pt idx="42">
                  <c:v>98.048082114507437</c:v>
                </c:pt>
                <c:pt idx="43">
                  <c:v>98.040044193279613</c:v>
                </c:pt>
                <c:pt idx="44">
                  <c:v>97.74876789280944</c:v>
                </c:pt>
                <c:pt idx="45">
                  <c:v>97.789997018568982</c:v>
                </c:pt>
                <c:pt idx="46">
                  <c:v>97.798454210377542</c:v>
                </c:pt>
                <c:pt idx="47">
                  <c:v>97.571794751355242</c:v>
                </c:pt>
                <c:pt idx="48">
                  <c:v>97.664520278798918</c:v>
                </c:pt>
                <c:pt idx="49">
                  <c:v>97.711369407348514</c:v>
                </c:pt>
                <c:pt idx="50">
                  <c:v>97.672906998826846</c:v>
                </c:pt>
                <c:pt idx="51">
                  <c:v>97.577208907169592</c:v>
                </c:pt>
                <c:pt idx="52">
                  <c:v>97.41026259776676</c:v>
                </c:pt>
                <c:pt idx="53">
                  <c:v>97.33093084687664</c:v>
                </c:pt>
                <c:pt idx="54">
                  <c:v>97.135036762608465</c:v>
                </c:pt>
                <c:pt idx="55">
                  <c:v>97.890616876423294</c:v>
                </c:pt>
                <c:pt idx="56">
                  <c:v>97.751162533651311</c:v>
                </c:pt>
                <c:pt idx="57">
                  <c:v>98.078091317318666</c:v>
                </c:pt>
                <c:pt idx="58">
                  <c:v>98.540795792468089</c:v>
                </c:pt>
                <c:pt idx="59">
                  <c:v>98.354211803294433</c:v>
                </c:pt>
                <c:pt idx="60">
                  <c:v>98.040296625875399</c:v>
                </c:pt>
                <c:pt idx="61">
                  <c:v>97.767054346172173</c:v>
                </c:pt>
                <c:pt idx="62">
                  <c:v>97.731917560616395</c:v>
                </c:pt>
                <c:pt idx="63">
                  <c:v>97.57395850278813</c:v>
                </c:pt>
                <c:pt idx="64">
                  <c:v>97.553079472947601</c:v>
                </c:pt>
                <c:pt idx="65">
                  <c:v>97.568934741164298</c:v>
                </c:pt>
                <c:pt idx="66">
                  <c:v>97.539361179321475</c:v>
                </c:pt>
                <c:pt idx="67">
                  <c:v>96.932905073766634</c:v>
                </c:pt>
                <c:pt idx="68">
                  <c:v>96.801701041267648</c:v>
                </c:pt>
                <c:pt idx="69">
                  <c:v>96.844142092998524</c:v>
                </c:pt>
                <c:pt idx="70">
                  <c:v>97.562266211997823</c:v>
                </c:pt>
                <c:pt idx="71">
                  <c:v>97.280527761923437</c:v>
                </c:pt>
                <c:pt idx="72">
                  <c:v>97.199142714075208</c:v>
                </c:pt>
                <c:pt idx="73">
                  <c:v>96.805496658673633</c:v>
                </c:pt>
                <c:pt idx="74">
                  <c:v>96.730149484497574</c:v>
                </c:pt>
                <c:pt idx="75">
                  <c:v>97.002700799954738</c:v>
                </c:pt>
                <c:pt idx="76">
                  <c:v>96.740331987373423</c:v>
                </c:pt>
                <c:pt idx="77">
                  <c:v>96.248423988085847</c:v>
                </c:pt>
                <c:pt idx="78">
                  <c:v>96.166603268840973</c:v>
                </c:pt>
                <c:pt idx="79">
                  <c:v>95.964237343484839</c:v>
                </c:pt>
                <c:pt idx="80">
                  <c:v>95.444205504942914</c:v>
                </c:pt>
                <c:pt idx="81">
                  <c:v>95.566247749540253</c:v>
                </c:pt>
                <c:pt idx="82">
                  <c:v>95.737070524156081</c:v>
                </c:pt>
                <c:pt idx="83">
                  <c:v>95.303817502362648</c:v>
                </c:pt>
                <c:pt idx="84">
                  <c:v>95.630999357618677</c:v>
                </c:pt>
                <c:pt idx="85">
                  <c:v>95.414425639700951</c:v>
                </c:pt>
                <c:pt idx="86">
                  <c:v>95.27799561956175</c:v>
                </c:pt>
                <c:pt idx="87">
                  <c:v>94.999090585405355</c:v>
                </c:pt>
                <c:pt idx="88">
                  <c:v>95.003545399985299</c:v>
                </c:pt>
                <c:pt idx="89">
                  <c:v>96.906000341545891</c:v>
                </c:pt>
                <c:pt idx="90">
                  <c:v>95.718358927564267</c:v>
                </c:pt>
                <c:pt idx="91">
                  <c:v>95.462120733900065</c:v>
                </c:pt>
                <c:pt idx="92">
                  <c:v>94.677404251050589</c:v>
                </c:pt>
                <c:pt idx="93">
                  <c:v>94.235508090535276</c:v>
                </c:pt>
                <c:pt idx="94">
                  <c:v>93.895213980709357</c:v>
                </c:pt>
                <c:pt idx="95">
                  <c:v>93.853668675212205</c:v>
                </c:pt>
                <c:pt idx="96">
                  <c:v>94.229161705039459</c:v>
                </c:pt>
                <c:pt idx="97">
                  <c:v>95.925322741037633</c:v>
                </c:pt>
                <c:pt idx="98">
                  <c:v>98.152882172166272</c:v>
                </c:pt>
                <c:pt idx="99">
                  <c:v>98.869504871014328</c:v>
                </c:pt>
                <c:pt idx="100">
                  <c:v>98.160081126237486</c:v>
                </c:pt>
                <c:pt idx="101">
                  <c:v>98.538121698762211</c:v>
                </c:pt>
                <c:pt idx="102">
                  <c:v>97.170389558168765</c:v>
                </c:pt>
                <c:pt idx="103">
                  <c:v>97.135268017156221</c:v>
                </c:pt>
                <c:pt idx="104">
                  <c:v>97.16629130158752</c:v>
                </c:pt>
                <c:pt idx="105">
                  <c:v>96.509863978947422</c:v>
                </c:pt>
                <c:pt idx="106">
                  <c:v>96.33839290046393</c:v>
                </c:pt>
                <c:pt idx="107">
                  <c:v>96.373737602115057</c:v>
                </c:pt>
                <c:pt idx="108">
                  <c:v>95.901797641891022</c:v>
                </c:pt>
                <c:pt idx="109">
                  <c:v>95.945904943494853</c:v>
                </c:pt>
                <c:pt idx="110">
                  <c:v>96.765454325167426</c:v>
                </c:pt>
                <c:pt idx="111">
                  <c:v>97.272948028982441</c:v>
                </c:pt>
                <c:pt idx="112">
                  <c:v>96.585335635012271</c:v>
                </c:pt>
                <c:pt idx="113">
                  <c:v>95.757191495503477</c:v>
                </c:pt>
                <c:pt idx="114">
                  <c:v>95.556833103047595</c:v>
                </c:pt>
                <c:pt idx="115">
                  <c:v>95.502237920851982</c:v>
                </c:pt>
                <c:pt idx="116">
                  <c:v>95.628070214489213</c:v>
                </c:pt>
                <c:pt idx="117">
                  <c:v>96.019922982157752</c:v>
                </c:pt>
                <c:pt idx="118">
                  <c:v>95.861745327925405</c:v>
                </c:pt>
                <c:pt idx="119">
                  <c:v>95.937396784401116</c:v>
                </c:pt>
                <c:pt idx="120">
                  <c:v>95.767455606892099</c:v>
                </c:pt>
                <c:pt idx="121">
                  <c:v>96.498330797371622</c:v>
                </c:pt>
                <c:pt idx="122">
                  <c:v>96.885736996510516</c:v>
                </c:pt>
                <c:pt idx="123">
                  <c:v>97.268594601264695</c:v>
                </c:pt>
                <c:pt idx="124">
                  <c:v>97.168626789950338</c:v>
                </c:pt>
                <c:pt idx="125">
                  <c:v>96.536774066536623</c:v>
                </c:pt>
                <c:pt idx="126">
                  <c:v>96.31692840105066</c:v>
                </c:pt>
                <c:pt idx="127">
                  <c:v>96.895007504477846</c:v>
                </c:pt>
                <c:pt idx="128">
                  <c:v>98.270800509184525</c:v>
                </c:pt>
                <c:pt idx="129">
                  <c:v>98.274610853853787</c:v>
                </c:pt>
                <c:pt idx="130">
                  <c:v>98.201645175524277</c:v>
                </c:pt>
                <c:pt idx="131">
                  <c:v>97.948216420332841</c:v>
                </c:pt>
                <c:pt idx="132">
                  <c:v>98.504960009613512</c:v>
                </c:pt>
                <c:pt idx="133">
                  <c:v>98.246313025980555</c:v>
                </c:pt>
                <c:pt idx="134">
                  <c:v>97.843706647987929</c:v>
                </c:pt>
                <c:pt idx="135">
                  <c:v>97.327536760393301</c:v>
                </c:pt>
                <c:pt idx="136">
                  <c:v>96.715472610342815</c:v>
                </c:pt>
                <c:pt idx="137">
                  <c:v>96.523127553104985</c:v>
                </c:pt>
                <c:pt idx="138">
                  <c:v>97.247917614871142</c:v>
                </c:pt>
                <c:pt idx="139">
                  <c:v>98.635497572591589</c:v>
                </c:pt>
                <c:pt idx="140">
                  <c:v>99.247396132214604</c:v>
                </c:pt>
                <c:pt idx="141">
                  <c:v>99.134244316564093</c:v>
                </c:pt>
                <c:pt idx="142">
                  <c:v>97.66015431465047</c:v>
                </c:pt>
                <c:pt idx="143">
                  <c:v>97.148085239608378</c:v>
                </c:pt>
                <c:pt idx="144">
                  <c:v>96.971347064946002</c:v>
                </c:pt>
                <c:pt idx="145">
                  <c:v>97.337258275585157</c:v>
                </c:pt>
                <c:pt idx="146">
                  <c:v>97.534964482660712</c:v>
                </c:pt>
                <c:pt idx="147">
                  <c:v>97.229633808764433</c:v>
                </c:pt>
                <c:pt idx="148">
                  <c:v>96.902679921807319</c:v>
                </c:pt>
                <c:pt idx="149">
                  <c:v>96.801155645673745</c:v>
                </c:pt>
                <c:pt idx="150">
                  <c:v>95.726827773384898</c:v>
                </c:pt>
                <c:pt idx="151">
                  <c:v>96.115026810483812</c:v>
                </c:pt>
                <c:pt idx="152">
                  <c:v>96.085738482868692</c:v>
                </c:pt>
                <c:pt idx="153">
                  <c:v>96.008369900519526</c:v>
                </c:pt>
                <c:pt idx="154">
                  <c:v>96.121416677920237</c:v>
                </c:pt>
                <c:pt idx="155">
                  <c:v>96.166685668487716</c:v>
                </c:pt>
                <c:pt idx="156">
                  <c:v>96.591124423193946</c:v>
                </c:pt>
                <c:pt idx="157">
                  <c:v>97.089321450763862</c:v>
                </c:pt>
                <c:pt idx="158">
                  <c:v>96.433791487053696</c:v>
                </c:pt>
                <c:pt idx="159">
                  <c:v>96.400760061157527</c:v>
                </c:pt>
                <c:pt idx="160">
                  <c:v>96.313090001553334</c:v>
                </c:pt>
                <c:pt idx="161">
                  <c:v>96.240239037650781</c:v>
                </c:pt>
                <c:pt idx="162">
                  <c:v>96.437629582268684</c:v>
                </c:pt>
                <c:pt idx="163">
                  <c:v>96.448949614093593</c:v>
                </c:pt>
                <c:pt idx="164">
                  <c:v>96.72838556000643</c:v>
                </c:pt>
                <c:pt idx="165">
                  <c:v>96.158191171669202</c:v>
                </c:pt>
                <c:pt idx="166">
                  <c:v>96.964030292768328</c:v>
                </c:pt>
                <c:pt idx="167">
                  <c:v>97.655969641896121</c:v>
                </c:pt>
                <c:pt idx="168">
                  <c:v>97.292863853203386</c:v>
                </c:pt>
                <c:pt idx="169">
                  <c:v>97.196428820244535</c:v>
                </c:pt>
                <c:pt idx="170">
                  <c:v>97.063069708358199</c:v>
                </c:pt>
                <c:pt idx="171">
                  <c:v>97.587749976307364</c:v>
                </c:pt>
                <c:pt idx="172">
                  <c:v>96.349665768532418</c:v>
                </c:pt>
                <c:pt idx="173">
                  <c:v>95.965198571269468</c:v>
                </c:pt>
                <c:pt idx="174">
                  <c:v>95.930238969296823</c:v>
                </c:pt>
                <c:pt idx="175">
                  <c:v>95.947598396205407</c:v>
                </c:pt>
                <c:pt idx="176">
                  <c:v>96.023619555675211</c:v>
                </c:pt>
                <c:pt idx="177">
                  <c:v>95.786001369630625</c:v>
                </c:pt>
                <c:pt idx="178">
                  <c:v>95.763222309826318</c:v>
                </c:pt>
                <c:pt idx="179">
                  <c:v>95.76108326611616</c:v>
                </c:pt>
                <c:pt idx="180">
                  <c:v>95.654651829335933</c:v>
                </c:pt>
                <c:pt idx="181">
                  <c:v>95.766329823239815</c:v>
                </c:pt>
                <c:pt idx="182">
                  <c:v>96.243718992599113</c:v>
                </c:pt>
                <c:pt idx="183">
                  <c:v>97.057119376703639</c:v>
                </c:pt>
                <c:pt idx="184">
                  <c:v>97.163592013307237</c:v>
                </c:pt>
                <c:pt idx="185">
                  <c:v>96.358634611027853</c:v>
                </c:pt>
                <c:pt idx="186">
                  <c:v>96.403341105336153</c:v>
                </c:pt>
                <c:pt idx="187">
                  <c:v>96.231017762559574</c:v>
                </c:pt>
                <c:pt idx="188">
                  <c:v>96.394267468016722</c:v>
                </c:pt>
                <c:pt idx="189">
                  <c:v>96.452874125481713</c:v>
                </c:pt>
                <c:pt idx="190">
                  <c:v>96.664721061300042</c:v>
                </c:pt>
                <c:pt idx="191">
                  <c:v>96.892540261879262</c:v>
                </c:pt>
                <c:pt idx="192">
                  <c:v>96.965433277595622</c:v>
                </c:pt>
                <c:pt idx="193">
                  <c:v>97.090667169662339</c:v>
                </c:pt>
                <c:pt idx="194">
                  <c:v>97.840666380962617</c:v>
                </c:pt>
                <c:pt idx="195">
                  <c:v>97.688949522370734</c:v>
                </c:pt>
                <c:pt idx="196">
                  <c:v>97.914869149409654</c:v>
                </c:pt>
                <c:pt idx="197">
                  <c:v>97.85846190526307</c:v>
                </c:pt>
                <c:pt idx="198">
                  <c:v>98.804994315373719</c:v>
                </c:pt>
                <c:pt idx="199">
                  <c:v>98.662987470102806</c:v>
                </c:pt>
                <c:pt idx="200">
                  <c:v>98.857300351400738</c:v>
                </c:pt>
                <c:pt idx="201">
                  <c:v>99.07473314953512</c:v>
                </c:pt>
                <c:pt idx="202">
                  <c:v>98.4387484550614</c:v>
                </c:pt>
                <c:pt idx="203">
                  <c:v>98.202891211541399</c:v>
                </c:pt>
                <c:pt idx="204">
                  <c:v>98.724324209216761</c:v>
                </c:pt>
                <c:pt idx="205">
                  <c:v>99.007572568918562</c:v>
                </c:pt>
                <c:pt idx="206">
                  <c:v>99.388246461320975</c:v>
                </c:pt>
                <c:pt idx="207">
                  <c:v>99.288825871294335</c:v>
                </c:pt>
                <c:pt idx="208">
                  <c:v>99.089583890595918</c:v>
                </c:pt>
                <c:pt idx="209">
                  <c:v>98.585008923455746</c:v>
                </c:pt>
                <c:pt idx="210">
                  <c:v>98.529747728162604</c:v>
                </c:pt>
                <c:pt idx="211">
                  <c:v>98.935647414340949</c:v>
                </c:pt>
                <c:pt idx="212">
                  <c:v>99.053143590096681</c:v>
                </c:pt>
                <c:pt idx="213">
                  <c:v>99.184584932361119</c:v>
                </c:pt>
                <c:pt idx="214">
                  <c:v>99.634529694413018</c:v>
                </c:pt>
                <c:pt idx="215">
                  <c:v>99.295978817881831</c:v>
                </c:pt>
                <c:pt idx="216">
                  <c:v>99.749860597324357</c:v>
                </c:pt>
                <c:pt idx="217">
                  <c:v>99.76155337496634</c:v>
                </c:pt>
                <c:pt idx="218">
                  <c:v>99.307245052596187</c:v>
                </c:pt>
                <c:pt idx="219">
                  <c:v>98.512568588516586</c:v>
                </c:pt>
                <c:pt idx="220">
                  <c:v>98.270904391161622</c:v>
                </c:pt>
                <c:pt idx="221">
                  <c:v>98.078049782784788</c:v>
                </c:pt>
                <c:pt idx="222">
                  <c:v>98.220137445434503</c:v>
                </c:pt>
                <c:pt idx="223">
                  <c:v>98.491898904898207</c:v>
                </c:pt>
                <c:pt idx="224">
                  <c:v>98.815007393865145</c:v>
                </c:pt>
                <c:pt idx="225">
                  <c:v>99.156846101500605</c:v>
                </c:pt>
                <c:pt idx="226">
                  <c:v>99.723551741131061</c:v>
                </c:pt>
                <c:pt idx="227">
                  <c:v>99.356373803278402</c:v>
                </c:pt>
                <c:pt idx="228">
                  <c:v>99.342114769577535</c:v>
                </c:pt>
                <c:pt idx="229">
                  <c:v>99.71961371960883</c:v>
                </c:pt>
                <c:pt idx="230">
                  <c:v>99.851015535602599</c:v>
                </c:pt>
                <c:pt idx="231">
                  <c:v>99.686380006839855</c:v>
                </c:pt>
                <c:pt idx="232">
                  <c:v>99.060243104712356</c:v>
                </c:pt>
                <c:pt idx="233">
                  <c:v>98.988343631560809</c:v>
                </c:pt>
                <c:pt idx="234">
                  <c:v>99.27424630661902</c:v>
                </c:pt>
                <c:pt idx="235">
                  <c:v>98.858046208173661</c:v>
                </c:pt>
                <c:pt idx="236">
                  <c:v>98.412811553551222</c:v>
                </c:pt>
                <c:pt idx="237">
                  <c:v>98.266783069982125</c:v>
                </c:pt>
                <c:pt idx="238">
                  <c:v>97.818482862475236</c:v>
                </c:pt>
                <c:pt idx="239">
                  <c:v>97.695797212955256</c:v>
                </c:pt>
                <c:pt idx="240">
                  <c:v>97.354397888960463</c:v>
                </c:pt>
                <c:pt idx="241">
                  <c:v>97.043862283759111</c:v>
                </c:pt>
                <c:pt idx="242">
                  <c:v>96.98406898618191</c:v>
                </c:pt>
                <c:pt idx="243">
                  <c:v>97.067099714419612</c:v>
                </c:pt>
                <c:pt idx="244">
                  <c:v>96.575952177455335</c:v>
                </c:pt>
                <c:pt idx="245">
                  <c:v>96.547002516039726</c:v>
                </c:pt>
                <c:pt idx="246">
                  <c:v>95.995678042374848</c:v>
                </c:pt>
                <c:pt idx="247">
                  <c:v>96.330494401385806</c:v>
                </c:pt>
                <c:pt idx="248">
                  <c:v>96.063308094065917</c:v>
                </c:pt>
                <c:pt idx="249">
                  <c:v>95.954659486052293</c:v>
                </c:pt>
                <c:pt idx="250">
                  <c:v>95.802372524143763</c:v>
                </c:pt>
                <c:pt idx="251">
                  <c:v>95.525901565815289</c:v>
                </c:pt>
                <c:pt idx="252">
                  <c:v>95.722339201726626</c:v>
                </c:pt>
                <c:pt idx="253">
                  <c:v>95.336008171922273</c:v>
                </c:pt>
                <c:pt idx="254">
                  <c:v>95.27279470478301</c:v>
                </c:pt>
                <c:pt idx="255">
                  <c:v>95.353261976359008</c:v>
                </c:pt>
                <c:pt idx="256">
                  <c:v>95.241370011141981</c:v>
                </c:pt>
                <c:pt idx="257">
                  <c:v>95.202964229556258</c:v>
                </c:pt>
                <c:pt idx="258">
                  <c:v>95.171104047087965</c:v>
                </c:pt>
                <c:pt idx="259">
                  <c:v>95.073964935315942</c:v>
                </c:pt>
                <c:pt idx="260">
                  <c:v>94.693723239406282</c:v>
                </c:pt>
                <c:pt idx="261">
                  <c:v>94.733287283736928</c:v>
                </c:pt>
                <c:pt idx="262">
                  <c:v>94.669208967188652</c:v>
                </c:pt>
                <c:pt idx="263">
                  <c:v>94.5398015269285</c:v>
                </c:pt>
                <c:pt idx="264">
                  <c:v>94.195502185706005</c:v>
                </c:pt>
                <c:pt idx="265">
                  <c:v>93.977559306981419</c:v>
                </c:pt>
                <c:pt idx="266">
                  <c:v>94.025866604996182</c:v>
                </c:pt>
                <c:pt idx="267">
                  <c:v>93.976463896788289</c:v>
                </c:pt>
                <c:pt idx="268">
                  <c:v>94.947699447139982</c:v>
                </c:pt>
                <c:pt idx="269">
                  <c:v>95.349139748418196</c:v>
                </c:pt>
                <c:pt idx="270">
                  <c:v>94.729464944259405</c:v>
                </c:pt>
                <c:pt idx="271">
                  <c:v>95.326793055504766</c:v>
                </c:pt>
                <c:pt idx="272">
                  <c:v>95.400654638294853</c:v>
                </c:pt>
                <c:pt idx="273">
                  <c:v>96.069369890412489</c:v>
                </c:pt>
                <c:pt idx="274">
                  <c:v>96.117975281624936</c:v>
                </c:pt>
                <c:pt idx="275">
                  <c:v>96.058911701687492</c:v>
                </c:pt>
                <c:pt idx="276">
                  <c:v>95.684716235041961</c:v>
                </c:pt>
                <c:pt idx="277">
                  <c:v>96.090959455936598</c:v>
                </c:pt>
                <c:pt idx="278">
                  <c:v>96.410834969812214</c:v>
                </c:pt>
                <c:pt idx="279">
                  <c:v>96.358979399387252</c:v>
                </c:pt>
                <c:pt idx="280">
                  <c:v>96.281013644768052</c:v>
                </c:pt>
                <c:pt idx="281">
                  <c:v>95.923295149848215</c:v>
                </c:pt>
                <c:pt idx="282">
                  <c:v>96.092063379948485</c:v>
                </c:pt>
                <c:pt idx="283">
                  <c:v>95.417132620237766</c:v>
                </c:pt>
                <c:pt idx="284">
                  <c:v>95.057394025558708</c:v>
                </c:pt>
                <c:pt idx="285">
                  <c:v>95.320271287777089</c:v>
                </c:pt>
                <c:pt idx="286">
                  <c:v>95.768997764357593</c:v>
                </c:pt>
                <c:pt idx="287">
                  <c:v>96.047081205876665</c:v>
                </c:pt>
                <c:pt idx="288">
                  <c:v>96.626634897841924</c:v>
                </c:pt>
                <c:pt idx="289">
                  <c:v>96.466307422220339</c:v>
                </c:pt>
                <c:pt idx="290">
                  <c:v>95.915280086306737</c:v>
                </c:pt>
                <c:pt idx="291">
                  <c:v>95.605760996983818</c:v>
                </c:pt>
                <c:pt idx="292">
                  <c:v>95.184198300317021</c:v>
                </c:pt>
                <c:pt idx="293">
                  <c:v>94.724417692042024</c:v>
                </c:pt>
                <c:pt idx="294">
                  <c:v>94.502206280361335</c:v>
                </c:pt>
                <c:pt idx="295">
                  <c:v>94.637183729829715</c:v>
                </c:pt>
                <c:pt idx="296">
                  <c:v>94.318976376719903</c:v>
                </c:pt>
                <c:pt idx="297">
                  <c:v>94.289978863869848</c:v>
                </c:pt>
                <c:pt idx="298">
                  <c:v>93.932917022323963</c:v>
                </c:pt>
                <c:pt idx="299">
                  <c:v>94.649054037936608</c:v>
                </c:pt>
                <c:pt idx="300">
                  <c:v>93.864911480189463</c:v>
                </c:pt>
                <c:pt idx="301">
                  <c:v>93.870139257009583</c:v>
                </c:pt>
                <c:pt idx="302">
                  <c:v>93.799354856773419</c:v>
                </c:pt>
                <c:pt idx="303">
                  <c:v>94.719254009245475</c:v>
                </c:pt>
                <c:pt idx="304">
                  <c:v>94.8049663895614</c:v>
                </c:pt>
                <c:pt idx="305">
                  <c:v>94.530354291801515</c:v>
                </c:pt>
                <c:pt idx="306">
                  <c:v>94.40050364611497</c:v>
                </c:pt>
                <c:pt idx="307">
                  <c:v>94.402031587511431</c:v>
                </c:pt>
                <c:pt idx="308">
                  <c:v>94.981273146693638</c:v>
                </c:pt>
                <c:pt idx="309">
                  <c:v>95.104428772396744</c:v>
                </c:pt>
                <c:pt idx="310">
                  <c:v>95.288243348391347</c:v>
                </c:pt>
                <c:pt idx="311">
                  <c:v>96.117809672940524</c:v>
                </c:pt>
                <c:pt idx="312">
                  <c:v>96.109934159347304</c:v>
                </c:pt>
                <c:pt idx="313">
                  <c:v>96.275923726086589</c:v>
                </c:pt>
                <c:pt idx="314">
                  <c:v>95.958101904736111</c:v>
                </c:pt>
                <c:pt idx="315">
                  <c:v>96.149628284361057</c:v>
                </c:pt>
                <c:pt idx="316">
                  <c:v>96.448173694229439</c:v>
                </c:pt>
                <c:pt idx="317">
                  <c:v>96.247793843785814</c:v>
                </c:pt>
                <c:pt idx="318">
                  <c:v>96.024747177192566</c:v>
                </c:pt>
                <c:pt idx="319">
                  <c:v>96.098673243487568</c:v>
                </c:pt>
                <c:pt idx="320">
                  <c:v>95.783397674677587</c:v>
                </c:pt>
                <c:pt idx="321">
                  <c:v>96.143423992613577</c:v>
                </c:pt>
                <c:pt idx="322">
                  <c:v>95.882719190387462</c:v>
                </c:pt>
                <c:pt idx="323">
                  <c:v>95.401838911090763</c:v>
                </c:pt>
                <c:pt idx="324">
                  <c:v>95.176914816622954</c:v>
                </c:pt>
                <c:pt idx="325">
                  <c:v>95.210776403745996</c:v>
                </c:pt>
                <c:pt idx="326">
                  <c:v>95.040892145283976</c:v>
                </c:pt>
                <c:pt idx="327">
                  <c:v>94.825893496005264</c:v>
                </c:pt>
                <c:pt idx="328">
                  <c:v>95.072314051699138</c:v>
                </c:pt>
                <c:pt idx="329">
                  <c:v>94.951290489470239</c:v>
                </c:pt>
                <c:pt idx="330">
                  <c:v>95.358205796937085</c:v>
                </c:pt>
                <c:pt idx="331">
                  <c:v>96.208737956981267</c:v>
                </c:pt>
                <c:pt idx="332">
                  <c:v>95.806688792907039</c:v>
                </c:pt>
                <c:pt idx="333">
                  <c:v>95.283209162055897</c:v>
                </c:pt>
                <c:pt idx="334">
                  <c:v>94.610921027175621</c:v>
                </c:pt>
                <c:pt idx="335">
                  <c:v>94.884195000923199</c:v>
                </c:pt>
                <c:pt idx="336">
                  <c:v>94.739637198907431</c:v>
                </c:pt>
                <c:pt idx="337">
                  <c:v>94.742561345721498</c:v>
                </c:pt>
                <c:pt idx="338">
                  <c:v>94.839745253933671</c:v>
                </c:pt>
                <c:pt idx="339">
                  <c:v>95.04537007314741</c:v>
                </c:pt>
                <c:pt idx="340">
                  <c:v>95.033528014609189</c:v>
                </c:pt>
                <c:pt idx="341">
                  <c:v>94.723258656420029</c:v>
                </c:pt>
                <c:pt idx="342">
                  <c:v>94.84502773462566</c:v>
                </c:pt>
                <c:pt idx="343">
                  <c:v>94.968213508618987</c:v>
                </c:pt>
                <c:pt idx="344">
                  <c:v>94.785099439163403</c:v>
                </c:pt>
                <c:pt idx="345">
                  <c:v>94.659342504080513</c:v>
                </c:pt>
                <c:pt idx="346">
                  <c:v>94.915858118002944</c:v>
                </c:pt>
                <c:pt idx="347">
                  <c:v>96.021180885184549</c:v>
                </c:pt>
                <c:pt idx="348">
                  <c:v>96.482109727059935</c:v>
                </c:pt>
                <c:pt idx="349">
                  <c:v>96.335111215862099</c:v>
                </c:pt>
                <c:pt idx="350">
                  <c:v>95.679352614431949</c:v>
                </c:pt>
                <c:pt idx="351">
                  <c:v>94.950099589405824</c:v>
                </c:pt>
                <c:pt idx="352">
                  <c:v>95.090927657219154</c:v>
                </c:pt>
                <c:pt idx="353">
                  <c:v>95.412291008084125</c:v>
                </c:pt>
                <c:pt idx="354">
                  <c:v>95.574888058436756</c:v>
                </c:pt>
                <c:pt idx="355">
                  <c:v>95.676356991705674</c:v>
                </c:pt>
                <c:pt idx="356">
                  <c:v>96.620995609639706</c:v>
                </c:pt>
                <c:pt idx="357">
                  <c:v>96.498929442367981</c:v>
                </c:pt>
                <c:pt idx="358">
                  <c:v>95.912885475893063</c:v>
                </c:pt>
                <c:pt idx="359">
                  <c:v>95.513092546813922</c:v>
                </c:pt>
                <c:pt idx="360">
                  <c:v>95.763353814550555</c:v>
                </c:pt>
                <c:pt idx="361">
                  <c:v>95.480604544762357</c:v>
                </c:pt>
                <c:pt idx="362">
                  <c:v>95.198181222173545</c:v>
                </c:pt>
                <c:pt idx="363">
                  <c:v>94.730668532895734</c:v>
                </c:pt>
                <c:pt idx="364">
                  <c:v>94.404007061228569</c:v>
                </c:pt>
                <c:pt idx="365">
                  <c:v>94.412820506753562</c:v>
                </c:pt>
                <c:pt idx="366">
                  <c:v>94.424245047377127</c:v>
                </c:pt>
                <c:pt idx="367">
                  <c:v>94.329967473293237</c:v>
                </c:pt>
                <c:pt idx="368">
                  <c:v>94.59673660958029</c:v>
                </c:pt>
                <c:pt idx="369">
                  <c:v>95.134658147794383</c:v>
                </c:pt>
                <c:pt idx="370">
                  <c:v>95.199400049267425</c:v>
                </c:pt>
                <c:pt idx="371">
                  <c:v>95.464539534756526</c:v>
                </c:pt>
                <c:pt idx="372">
                  <c:v>95.71558183429994</c:v>
                </c:pt>
                <c:pt idx="373">
                  <c:v>95.778637172013731</c:v>
                </c:pt>
                <c:pt idx="374">
                  <c:v>95.858873846291743</c:v>
                </c:pt>
                <c:pt idx="375">
                  <c:v>95.411794267229936</c:v>
                </c:pt>
                <c:pt idx="376">
                  <c:v>94.9002723282765</c:v>
                </c:pt>
                <c:pt idx="377">
                  <c:v>95.559960845148382</c:v>
                </c:pt>
                <c:pt idx="378">
                  <c:v>95.322881488285688</c:v>
                </c:pt>
                <c:pt idx="379">
                  <c:v>96.144012431981565</c:v>
                </c:pt>
                <c:pt idx="380">
                  <c:v>96.467867185459681</c:v>
                </c:pt>
                <c:pt idx="381">
                  <c:v>96.261761740182379</c:v>
                </c:pt>
                <c:pt idx="382">
                  <c:v>95.50090697181632</c:v>
                </c:pt>
                <c:pt idx="383">
                  <c:v>95.335118547848396</c:v>
                </c:pt>
                <c:pt idx="384">
                  <c:v>94.828507007105273</c:v>
                </c:pt>
                <c:pt idx="385">
                  <c:v>94.994587694222034</c:v>
                </c:pt>
                <c:pt idx="386">
                  <c:v>94.855168173516418</c:v>
                </c:pt>
                <c:pt idx="387">
                  <c:v>94.827367865460033</c:v>
                </c:pt>
                <c:pt idx="388">
                  <c:v>94.628391419753257</c:v>
                </c:pt>
                <c:pt idx="389">
                  <c:v>94.731962590745368</c:v>
                </c:pt>
                <c:pt idx="390">
                  <c:v>94.564622016681227</c:v>
                </c:pt>
                <c:pt idx="391">
                  <c:v>94.17443711158181</c:v>
                </c:pt>
                <c:pt idx="392">
                  <c:v>94.30866145018723</c:v>
                </c:pt>
                <c:pt idx="393">
                  <c:v>94.157256438352988</c:v>
                </c:pt>
                <c:pt idx="394">
                  <c:v>94.315952054087077</c:v>
                </c:pt>
                <c:pt idx="395">
                  <c:v>94.283387105127602</c:v>
                </c:pt>
                <c:pt idx="396">
                  <c:v>95.006179024145325</c:v>
                </c:pt>
                <c:pt idx="397">
                  <c:v>95.300653964492128</c:v>
                </c:pt>
                <c:pt idx="398">
                  <c:v>95.573136390436645</c:v>
                </c:pt>
                <c:pt idx="399">
                  <c:v>95.734124767213075</c:v>
                </c:pt>
                <c:pt idx="400">
                  <c:v>95.827663148306414</c:v>
                </c:pt>
                <c:pt idx="401">
                  <c:v>95.310744397629747</c:v>
                </c:pt>
                <c:pt idx="402">
                  <c:v>94.898778113530142</c:v>
                </c:pt>
                <c:pt idx="403">
                  <c:v>94.895475378678825</c:v>
                </c:pt>
                <c:pt idx="404">
                  <c:v>95.1060993248214</c:v>
                </c:pt>
                <c:pt idx="405">
                  <c:v>94.530266804554728</c:v>
                </c:pt>
                <c:pt idx="406">
                  <c:v>94.537043341766264</c:v>
                </c:pt>
                <c:pt idx="407">
                  <c:v>94.51620813466252</c:v>
                </c:pt>
                <c:pt idx="408">
                  <c:v>94.129697401817651</c:v>
                </c:pt>
                <c:pt idx="409">
                  <c:v>94.589561925065254</c:v>
                </c:pt>
                <c:pt idx="410">
                  <c:v>93.827428039110487</c:v>
                </c:pt>
                <c:pt idx="411">
                  <c:v>93.345242918199475</c:v>
                </c:pt>
                <c:pt idx="412">
                  <c:v>93.307922961914457</c:v>
                </c:pt>
                <c:pt idx="413">
                  <c:v>94.264477262531926</c:v>
                </c:pt>
                <c:pt idx="414">
                  <c:v>94.692052680895983</c:v>
                </c:pt>
                <c:pt idx="415">
                  <c:v>94.644848010650477</c:v>
                </c:pt>
                <c:pt idx="416">
                  <c:v>95.36839616246759</c:v>
                </c:pt>
                <c:pt idx="417">
                  <c:v>95.080868765984718</c:v>
                </c:pt>
                <c:pt idx="418">
                  <c:v>95.498831322280481</c:v>
                </c:pt>
                <c:pt idx="419">
                  <c:v>95.367310933560191</c:v>
                </c:pt>
                <c:pt idx="420">
                  <c:v>95.778775547432303</c:v>
                </c:pt>
                <c:pt idx="421">
                  <c:v>95.374518857873611</c:v>
                </c:pt>
                <c:pt idx="422">
                  <c:v>94.762520104174968</c:v>
                </c:pt>
                <c:pt idx="423">
                  <c:v>95.188645069673001</c:v>
                </c:pt>
                <c:pt idx="424">
                  <c:v>95.777557170676261</c:v>
                </c:pt>
                <c:pt idx="425">
                  <c:v>95.262568872107707</c:v>
                </c:pt>
                <c:pt idx="426">
                  <c:v>95.386255975532322</c:v>
                </c:pt>
                <c:pt idx="427">
                  <c:v>95.299808942117721</c:v>
                </c:pt>
                <c:pt idx="428">
                  <c:v>94.898583683226306</c:v>
                </c:pt>
                <c:pt idx="429">
                  <c:v>94.695290780101232</c:v>
                </c:pt>
                <c:pt idx="430">
                  <c:v>94.57477334887831</c:v>
                </c:pt>
                <c:pt idx="431">
                  <c:v>94.419614168972927</c:v>
                </c:pt>
                <c:pt idx="432">
                  <c:v>93.998310130517822</c:v>
                </c:pt>
                <c:pt idx="433">
                  <c:v>93.607150414471903</c:v>
                </c:pt>
                <c:pt idx="434">
                  <c:v>93.447865775147747</c:v>
                </c:pt>
                <c:pt idx="435">
                  <c:v>93.611056401153618</c:v>
                </c:pt>
                <c:pt idx="436">
                  <c:v>91.735851935619522</c:v>
                </c:pt>
                <c:pt idx="437">
                  <c:v>91.924132304699441</c:v>
                </c:pt>
                <c:pt idx="438">
                  <c:v>91.680837872324545</c:v>
                </c:pt>
                <c:pt idx="439">
                  <c:v>91.746068706767986</c:v>
                </c:pt>
                <c:pt idx="440">
                  <c:v>92.857338647153881</c:v>
                </c:pt>
                <c:pt idx="441">
                  <c:v>93.890849282375243</c:v>
                </c:pt>
                <c:pt idx="442">
                  <c:v>94.357779490132515</c:v>
                </c:pt>
                <c:pt idx="443">
                  <c:v>94.124070418791661</c:v>
                </c:pt>
                <c:pt idx="444">
                  <c:v>93.90834592234404</c:v>
                </c:pt>
                <c:pt idx="445">
                  <c:v>94.626270401726529</c:v>
                </c:pt>
                <c:pt idx="446">
                  <c:v>94.564796948575264</c:v>
                </c:pt>
                <c:pt idx="447">
                  <c:v>94.774263769988735</c:v>
                </c:pt>
                <c:pt idx="448">
                  <c:v>95.519394476665724</c:v>
                </c:pt>
                <c:pt idx="449">
                  <c:v>95.73918607727272</c:v>
                </c:pt>
                <c:pt idx="450">
                  <c:v>95.48284132394717</c:v>
                </c:pt>
                <c:pt idx="451">
                  <c:v>94.743993334737581</c:v>
                </c:pt>
                <c:pt idx="452">
                  <c:v>95.288408640622166</c:v>
                </c:pt>
                <c:pt idx="453">
                  <c:v>95.667833216844315</c:v>
                </c:pt>
                <c:pt idx="454">
                  <c:v>95.928121785227077</c:v>
                </c:pt>
                <c:pt idx="455">
                  <c:v>94.774369587201264</c:v>
                </c:pt>
                <c:pt idx="456">
                  <c:v>95.691692722238258</c:v>
                </c:pt>
                <c:pt idx="457">
                  <c:v>95.290757182695643</c:v>
                </c:pt>
                <c:pt idx="458">
                  <c:v>95.402147033433053</c:v>
                </c:pt>
                <c:pt idx="459">
                  <c:v>95.138546936440534</c:v>
                </c:pt>
                <c:pt idx="460">
                  <c:v>94.920261082879037</c:v>
                </c:pt>
                <c:pt idx="461">
                  <c:v>94.722744115051299</c:v>
                </c:pt>
                <c:pt idx="462">
                  <c:v>94.617144178340055</c:v>
                </c:pt>
                <c:pt idx="463">
                  <c:v>94.347119963895437</c:v>
                </c:pt>
                <c:pt idx="464">
                  <c:v>94.227365617909271</c:v>
                </c:pt>
                <c:pt idx="465">
                  <c:v>94.154536884871533</c:v>
                </c:pt>
                <c:pt idx="466">
                  <c:v>94.11058478549748</c:v>
                </c:pt>
                <c:pt idx="467">
                  <c:v>93.933541561744036</c:v>
                </c:pt>
                <c:pt idx="468">
                  <c:v>93.722795610570557</c:v>
                </c:pt>
                <c:pt idx="469">
                  <c:v>93.936319014061468</c:v>
                </c:pt>
                <c:pt idx="470">
                  <c:v>93.542231067733013</c:v>
                </c:pt>
                <c:pt idx="471">
                  <c:v>93.643418077365652</c:v>
                </c:pt>
                <c:pt idx="472">
                  <c:v>93.309001052359108</c:v>
                </c:pt>
                <c:pt idx="473">
                  <c:v>93.493519415055886</c:v>
                </c:pt>
                <c:pt idx="474">
                  <c:v>93.425730381948867</c:v>
                </c:pt>
                <c:pt idx="475">
                  <c:v>93.716171086710304</c:v>
                </c:pt>
                <c:pt idx="476">
                  <c:v>94.336841776407638</c:v>
                </c:pt>
                <c:pt idx="477">
                  <c:v>94.470033551286093</c:v>
                </c:pt>
                <c:pt idx="478">
                  <c:v>94.039554293908623</c:v>
                </c:pt>
                <c:pt idx="479">
                  <c:v>94.361770140321227</c:v>
                </c:pt>
                <c:pt idx="480">
                  <c:v>94.126881092650549</c:v>
                </c:pt>
                <c:pt idx="481">
                  <c:v>94.115531399387081</c:v>
                </c:pt>
                <c:pt idx="482">
                  <c:v>94.387555168450021</c:v>
                </c:pt>
                <c:pt idx="483">
                  <c:v>94.346184630534523</c:v>
                </c:pt>
                <c:pt idx="484">
                  <c:v>94.346169051280782</c:v>
                </c:pt>
                <c:pt idx="485">
                  <c:v>94.363171019515008</c:v>
                </c:pt>
                <c:pt idx="486">
                  <c:v>94.921725989154311</c:v>
                </c:pt>
                <c:pt idx="487">
                  <c:v>94.874369713295863</c:v>
                </c:pt>
                <c:pt idx="488">
                  <c:v>95.230732971366876</c:v>
                </c:pt>
                <c:pt idx="489">
                  <c:v>95.143072983506798</c:v>
                </c:pt>
                <c:pt idx="490">
                  <c:v>95.377158251226021</c:v>
                </c:pt>
                <c:pt idx="491">
                  <c:v>95.024452697651469</c:v>
                </c:pt>
                <c:pt idx="492">
                  <c:v>94.998631825067775</c:v>
                </c:pt>
                <c:pt idx="493">
                  <c:v>95.44255589931177</c:v>
                </c:pt>
                <c:pt idx="494">
                  <c:v>95.275441936447478</c:v>
                </c:pt>
                <c:pt idx="495">
                  <c:v>95.37825833519527</c:v>
                </c:pt>
                <c:pt idx="496">
                  <c:v>95.086417536288451</c:v>
                </c:pt>
                <c:pt idx="497">
                  <c:v>94.288738323191069</c:v>
                </c:pt>
                <c:pt idx="498">
                  <c:v>94.681245109148861</c:v>
                </c:pt>
                <c:pt idx="499">
                  <c:v>94.478486349258233</c:v>
                </c:pt>
                <c:pt idx="500">
                  <c:v>94.111496610007919</c:v>
                </c:pt>
                <c:pt idx="501">
                  <c:v>93.957380284656892</c:v>
                </c:pt>
                <c:pt idx="502">
                  <c:v>93.814733953619353</c:v>
                </c:pt>
                <c:pt idx="503">
                  <c:v>93.780968970040803</c:v>
                </c:pt>
                <c:pt idx="504">
                  <c:v>93.564772592602893</c:v>
                </c:pt>
                <c:pt idx="505">
                  <c:v>93.756920791364166</c:v>
                </c:pt>
                <c:pt idx="506">
                  <c:v>94.028256267779639</c:v>
                </c:pt>
                <c:pt idx="507">
                  <c:v>94.513046623312107</c:v>
                </c:pt>
                <c:pt idx="508">
                  <c:v>94.722020921224043</c:v>
                </c:pt>
                <c:pt idx="509">
                  <c:v>94.71433863906239</c:v>
                </c:pt>
                <c:pt idx="510">
                  <c:v>94.357199369842547</c:v>
                </c:pt>
                <c:pt idx="511">
                  <c:v>93.859068919239789</c:v>
                </c:pt>
                <c:pt idx="512">
                  <c:v>94.314503554713426</c:v>
                </c:pt>
                <c:pt idx="513">
                  <c:v>94.773353199121345</c:v>
                </c:pt>
                <c:pt idx="514">
                  <c:v>94.818639485094749</c:v>
                </c:pt>
                <c:pt idx="515">
                  <c:v>94.791701172279446</c:v>
                </c:pt>
                <c:pt idx="516">
                  <c:v>94.923162244208243</c:v>
                </c:pt>
                <c:pt idx="517">
                  <c:v>94.898633299498087</c:v>
                </c:pt>
                <c:pt idx="518">
                  <c:v>94.666362235877216</c:v>
                </c:pt>
                <c:pt idx="519">
                  <c:v>94.437490620193813</c:v>
                </c:pt>
                <c:pt idx="520">
                  <c:v>94.255070795147475</c:v>
                </c:pt>
                <c:pt idx="521">
                  <c:v>93.988693860487743</c:v>
                </c:pt>
                <c:pt idx="522">
                  <c:v>93.643382050341373</c:v>
                </c:pt>
                <c:pt idx="523">
                  <c:v>93.483147417335076</c:v>
                </c:pt>
                <c:pt idx="524">
                  <c:v>93.352899220738365</c:v>
                </c:pt>
                <c:pt idx="525">
                  <c:v>93.250646638834894</c:v>
                </c:pt>
                <c:pt idx="526">
                  <c:v>93.123070971933046</c:v>
                </c:pt>
                <c:pt idx="527">
                  <c:v>93.126678987129992</c:v>
                </c:pt>
                <c:pt idx="528">
                  <c:v>93.52146849889985</c:v>
                </c:pt>
                <c:pt idx="529">
                  <c:v>93.690007793083481</c:v>
                </c:pt>
                <c:pt idx="530">
                  <c:v>93.42923089420934</c:v>
                </c:pt>
                <c:pt idx="531">
                  <c:v>93.428850115339529</c:v>
                </c:pt>
                <c:pt idx="532">
                  <c:v>93.697380948771297</c:v>
                </c:pt>
                <c:pt idx="533">
                  <c:v>93.175280629584506</c:v>
                </c:pt>
                <c:pt idx="534">
                  <c:v>93.359471870552198</c:v>
                </c:pt>
                <c:pt idx="535">
                  <c:v>93.251832694725096</c:v>
                </c:pt>
                <c:pt idx="536">
                  <c:v>93.087143283652722</c:v>
                </c:pt>
                <c:pt idx="537">
                  <c:v>93.574899241419814</c:v>
                </c:pt>
                <c:pt idx="538">
                  <c:v>93.153175202106468</c:v>
                </c:pt>
                <c:pt idx="539">
                  <c:v>93.108879227219916</c:v>
                </c:pt>
                <c:pt idx="540">
                  <c:v>93.348933594725949</c:v>
                </c:pt>
                <c:pt idx="541">
                  <c:v>93.294814279618748</c:v>
                </c:pt>
                <c:pt idx="542">
                  <c:v>93.061176172995843</c:v>
                </c:pt>
                <c:pt idx="543">
                  <c:v>93.303069793119093</c:v>
                </c:pt>
                <c:pt idx="544">
                  <c:v>92.984893537660284</c:v>
                </c:pt>
                <c:pt idx="545">
                  <c:v>92.740875138581103</c:v>
                </c:pt>
                <c:pt idx="546">
                  <c:v>93.001159982548486</c:v>
                </c:pt>
                <c:pt idx="547">
                  <c:v>92.829847039576151</c:v>
                </c:pt>
                <c:pt idx="548">
                  <c:v>93.106301292806364</c:v>
                </c:pt>
                <c:pt idx="549">
                  <c:v>92.63142945699785</c:v>
                </c:pt>
                <c:pt idx="550">
                  <c:v>91.857505952516391</c:v>
                </c:pt>
                <c:pt idx="551">
                  <c:v>91.659057613083249</c:v>
                </c:pt>
                <c:pt idx="552">
                  <c:v>91.794771583943572</c:v>
                </c:pt>
                <c:pt idx="553">
                  <c:v>91.900686142467009</c:v>
                </c:pt>
                <c:pt idx="554">
                  <c:v>91.115607758421618</c:v>
                </c:pt>
                <c:pt idx="555">
                  <c:v>91.375949484922089</c:v>
                </c:pt>
                <c:pt idx="556">
                  <c:v>91.560325626072029</c:v>
                </c:pt>
                <c:pt idx="557">
                  <c:v>91.220981369958352</c:v>
                </c:pt>
                <c:pt idx="558">
                  <c:v>91.092772053424412</c:v>
                </c:pt>
                <c:pt idx="559">
                  <c:v>91.296634804269004</c:v>
                </c:pt>
                <c:pt idx="560">
                  <c:v>91.416252606616055</c:v>
                </c:pt>
                <c:pt idx="561">
                  <c:v>91.131921342723672</c:v>
                </c:pt>
                <c:pt idx="562">
                  <c:v>90.636276123889076</c:v>
                </c:pt>
                <c:pt idx="563">
                  <c:v>90.435093528053741</c:v>
                </c:pt>
                <c:pt idx="564">
                  <c:v>90.372056824587986</c:v>
                </c:pt>
                <c:pt idx="565">
                  <c:v>90.195718318640559</c:v>
                </c:pt>
                <c:pt idx="566">
                  <c:v>90.943738879516502</c:v>
                </c:pt>
                <c:pt idx="567">
                  <c:v>90.630929670886388</c:v>
                </c:pt>
                <c:pt idx="568">
                  <c:v>90.252642818353976</c:v>
                </c:pt>
                <c:pt idx="569">
                  <c:v>90.982204969853953</c:v>
                </c:pt>
                <c:pt idx="570">
                  <c:v>91.078463336509643</c:v>
                </c:pt>
                <c:pt idx="571">
                  <c:v>90.737080583728911</c:v>
                </c:pt>
                <c:pt idx="572">
                  <c:v>92.1699891226624</c:v>
                </c:pt>
                <c:pt idx="573">
                  <c:v>92.017167597609827</c:v>
                </c:pt>
                <c:pt idx="574">
                  <c:v>91.921671835424874</c:v>
                </c:pt>
                <c:pt idx="575">
                  <c:v>92.00893196591494</c:v>
                </c:pt>
                <c:pt idx="576">
                  <c:v>92.691935225494049</c:v>
                </c:pt>
                <c:pt idx="577">
                  <c:v>92.679164935543781</c:v>
                </c:pt>
                <c:pt idx="578">
                  <c:v>92.957408837290771</c:v>
                </c:pt>
                <c:pt idx="579">
                  <c:v>92.69064789836888</c:v>
                </c:pt>
                <c:pt idx="580">
                  <c:v>92.461996710868959</c:v>
                </c:pt>
                <c:pt idx="581">
                  <c:v>92.322837996608058</c:v>
                </c:pt>
                <c:pt idx="582">
                  <c:v>92.784525560311977</c:v>
                </c:pt>
                <c:pt idx="583">
                  <c:v>93.017401281547436</c:v>
                </c:pt>
                <c:pt idx="584">
                  <c:v>92.500930616985272</c:v>
                </c:pt>
                <c:pt idx="585">
                  <c:v>91.934902723577778</c:v>
                </c:pt>
                <c:pt idx="586">
                  <c:v>92.087912940170028</c:v>
                </c:pt>
                <c:pt idx="587">
                  <c:v>92.174289751315484</c:v>
                </c:pt>
                <c:pt idx="588">
                  <c:v>91.985947558157889</c:v>
                </c:pt>
                <c:pt idx="589">
                  <c:v>92.245587110652423</c:v>
                </c:pt>
                <c:pt idx="590">
                  <c:v>92.49854882294207</c:v>
                </c:pt>
                <c:pt idx="591">
                  <c:v>92.346285564624708</c:v>
                </c:pt>
                <c:pt idx="592">
                  <c:v>92.580341030935486</c:v>
                </c:pt>
                <c:pt idx="593">
                  <c:v>92.583344644114959</c:v>
                </c:pt>
                <c:pt idx="594">
                  <c:v>92.318713936887832</c:v>
                </c:pt>
                <c:pt idx="595">
                  <c:v>92.032873749242711</c:v>
                </c:pt>
                <c:pt idx="596">
                  <c:v>91.742964954283678</c:v>
                </c:pt>
                <c:pt idx="597">
                  <c:v>91.791925850678112</c:v>
                </c:pt>
                <c:pt idx="598">
                  <c:v>91.881632982908187</c:v>
                </c:pt>
                <c:pt idx="599">
                  <c:v>91.884114782371967</c:v>
                </c:pt>
                <c:pt idx="600">
                  <c:v>92.010272676326764</c:v>
                </c:pt>
                <c:pt idx="601">
                  <c:v>92.129349008321569</c:v>
                </c:pt>
                <c:pt idx="602">
                  <c:v>92.047917125341783</c:v>
                </c:pt>
                <c:pt idx="603">
                  <c:v>92.240448415518316</c:v>
                </c:pt>
                <c:pt idx="604">
                  <c:v>92.445046202857284</c:v>
                </c:pt>
                <c:pt idx="605">
                  <c:v>92.354954962909048</c:v>
                </c:pt>
                <c:pt idx="606">
                  <c:v>92.209295525084272</c:v>
                </c:pt>
                <c:pt idx="607">
                  <c:v>91.958352226829859</c:v>
                </c:pt>
                <c:pt idx="608">
                  <c:v>91.882984020661269</c:v>
                </c:pt>
                <c:pt idx="609">
                  <c:v>92.28542888560925</c:v>
                </c:pt>
                <c:pt idx="610">
                  <c:v>91.984428793915612</c:v>
                </c:pt>
                <c:pt idx="611">
                  <c:v>92.265518112474467</c:v>
                </c:pt>
                <c:pt idx="612">
                  <c:v>92.02677983285659</c:v>
                </c:pt>
                <c:pt idx="613">
                  <c:v>92.08526444269117</c:v>
                </c:pt>
                <c:pt idx="614">
                  <c:v>92.246916702589004</c:v>
                </c:pt>
                <c:pt idx="615">
                  <c:v>92.57006923337596</c:v>
                </c:pt>
                <c:pt idx="616">
                  <c:v>92.78704107425456</c:v>
                </c:pt>
                <c:pt idx="617">
                  <c:v>92.548629642511699</c:v>
                </c:pt>
                <c:pt idx="618">
                  <c:v>92.339276726134329</c:v>
                </c:pt>
                <c:pt idx="619">
                  <c:v>92.66416397639729</c:v>
                </c:pt>
                <c:pt idx="620">
                  <c:v>92.777393919571111</c:v>
                </c:pt>
                <c:pt idx="621">
                  <c:v>92.079901028993135</c:v>
                </c:pt>
                <c:pt idx="622">
                  <c:v>92.116670429056427</c:v>
                </c:pt>
                <c:pt idx="623">
                  <c:v>91.899431397890481</c:v>
                </c:pt>
                <c:pt idx="624">
                  <c:v>91.804308898802546</c:v>
                </c:pt>
                <c:pt idx="625">
                  <c:v>91.638304172719074</c:v>
                </c:pt>
                <c:pt idx="626">
                  <c:v>91.565155864153297</c:v>
                </c:pt>
                <c:pt idx="627">
                  <c:v>91.510284351030052</c:v>
                </c:pt>
                <c:pt idx="628">
                  <c:v>91.840857572485689</c:v>
                </c:pt>
                <c:pt idx="629">
                  <c:v>92.294043920817927</c:v>
                </c:pt>
                <c:pt idx="630">
                  <c:v>92.467371054387215</c:v>
                </c:pt>
                <c:pt idx="631">
                  <c:v>92.452103288349093</c:v>
                </c:pt>
                <c:pt idx="632">
                  <c:v>92.569372262597298</c:v>
                </c:pt>
                <c:pt idx="633">
                  <c:v>92.45088640866193</c:v>
                </c:pt>
                <c:pt idx="634">
                  <c:v>92.381772560850422</c:v>
                </c:pt>
                <c:pt idx="635">
                  <c:v>91.95860569398549</c:v>
                </c:pt>
                <c:pt idx="636">
                  <c:v>91.707606645128124</c:v>
                </c:pt>
                <c:pt idx="637">
                  <c:v>91.512931028900738</c:v>
                </c:pt>
                <c:pt idx="638">
                  <c:v>91.367481168552672</c:v>
                </c:pt>
                <c:pt idx="639">
                  <c:v>91.435194636193387</c:v>
                </c:pt>
                <c:pt idx="640">
                  <c:v>91.770546087799616</c:v>
                </c:pt>
                <c:pt idx="641">
                  <c:v>91.461904487772458</c:v>
                </c:pt>
                <c:pt idx="642">
                  <c:v>91.364451612264347</c:v>
                </c:pt>
                <c:pt idx="643">
                  <c:v>91.269801681844683</c:v>
                </c:pt>
                <c:pt idx="644">
                  <c:v>91.12553387303177</c:v>
                </c:pt>
                <c:pt idx="645">
                  <c:v>91.19753020532491</c:v>
                </c:pt>
                <c:pt idx="646">
                  <c:v>91.388811193446472</c:v>
                </c:pt>
                <c:pt idx="647">
                  <c:v>91.58255049043828</c:v>
                </c:pt>
                <c:pt idx="648">
                  <c:v>91.82209432093066</c:v>
                </c:pt>
                <c:pt idx="649">
                  <c:v>91.698662315614769</c:v>
                </c:pt>
                <c:pt idx="650">
                  <c:v>91.660960265960441</c:v>
                </c:pt>
                <c:pt idx="651">
                  <c:v>91.56024171718505</c:v>
                </c:pt>
                <c:pt idx="652">
                  <c:v>91.555532997282967</c:v>
                </c:pt>
                <c:pt idx="653">
                  <c:v>90.875227553257844</c:v>
                </c:pt>
                <c:pt idx="654">
                  <c:v>91.419846375315714</c:v>
                </c:pt>
                <c:pt idx="655">
                  <c:v>91.253198505992401</c:v>
                </c:pt>
                <c:pt idx="656">
                  <c:v>91.043734587432084</c:v>
                </c:pt>
                <c:pt idx="657">
                  <c:v>91.003249109355963</c:v>
                </c:pt>
                <c:pt idx="658">
                  <c:v>91.004919972148585</c:v>
                </c:pt>
                <c:pt idx="659">
                  <c:v>90.829663664456831</c:v>
                </c:pt>
                <c:pt idx="660">
                  <c:v>90.832106734869498</c:v>
                </c:pt>
                <c:pt idx="661">
                  <c:v>90.952558769740605</c:v>
                </c:pt>
                <c:pt idx="662">
                  <c:v>91.01846732606441</c:v>
                </c:pt>
                <c:pt idx="663">
                  <c:v>90.791578158248456</c:v>
                </c:pt>
                <c:pt idx="664">
                  <c:v>90.165554157025412</c:v>
                </c:pt>
                <c:pt idx="665">
                  <c:v>89.984276199993701</c:v>
                </c:pt>
                <c:pt idx="666">
                  <c:v>89.690662402897559</c:v>
                </c:pt>
                <c:pt idx="667">
                  <c:v>89.80148693363607</c:v>
                </c:pt>
                <c:pt idx="668">
                  <c:v>89.875454455351573</c:v>
                </c:pt>
                <c:pt idx="669">
                  <c:v>90.908332250331782</c:v>
                </c:pt>
                <c:pt idx="670">
                  <c:v>90.314739374712801</c:v>
                </c:pt>
                <c:pt idx="671">
                  <c:v>90.301685530173145</c:v>
                </c:pt>
                <c:pt idx="672">
                  <c:v>90.037357547320298</c:v>
                </c:pt>
                <c:pt idx="673">
                  <c:v>89.814117807522237</c:v>
                </c:pt>
                <c:pt idx="674">
                  <c:v>89.894783075590638</c:v>
                </c:pt>
                <c:pt idx="675">
                  <c:v>90.028769088127675</c:v>
                </c:pt>
                <c:pt idx="676">
                  <c:v>89.54598795121936</c:v>
                </c:pt>
                <c:pt idx="677">
                  <c:v>88.736699053890405</c:v>
                </c:pt>
                <c:pt idx="678">
                  <c:v>88.809522601957767</c:v>
                </c:pt>
                <c:pt idx="679">
                  <c:v>88.549483064294705</c:v>
                </c:pt>
                <c:pt idx="680">
                  <c:v>89.04428467871044</c:v>
                </c:pt>
                <c:pt idx="681">
                  <c:v>88.90326818712586</c:v>
                </c:pt>
                <c:pt idx="682">
                  <c:v>89.118904003540052</c:v>
                </c:pt>
                <c:pt idx="683">
                  <c:v>89.606927017710262</c:v>
                </c:pt>
                <c:pt idx="684">
                  <c:v>89.093949538290772</c:v>
                </c:pt>
                <c:pt idx="685">
                  <c:v>89.066609591096864</c:v>
                </c:pt>
                <c:pt idx="686">
                  <c:v>89.245098618282796</c:v>
                </c:pt>
                <c:pt idx="687">
                  <c:v>89.523110979456661</c:v>
                </c:pt>
                <c:pt idx="688">
                  <c:v>89.264338363747768</c:v>
                </c:pt>
                <c:pt idx="689">
                  <c:v>88.856487296924769</c:v>
                </c:pt>
                <c:pt idx="690">
                  <c:v>88.747872975440657</c:v>
                </c:pt>
                <c:pt idx="691">
                  <c:v>88.892997600609917</c:v>
                </c:pt>
                <c:pt idx="692">
                  <c:v>88.81576337715299</c:v>
                </c:pt>
                <c:pt idx="693">
                  <c:v>88.663112353644209</c:v>
                </c:pt>
                <c:pt idx="694">
                  <c:v>88.709875382474308</c:v>
                </c:pt>
                <c:pt idx="695">
                  <c:v>88.967862030917544</c:v>
                </c:pt>
                <c:pt idx="696">
                  <c:v>88.662694951356826</c:v>
                </c:pt>
                <c:pt idx="697">
                  <c:v>89.169612758320199</c:v>
                </c:pt>
                <c:pt idx="698">
                  <c:v>89.701674762717971</c:v>
                </c:pt>
                <c:pt idx="699">
                  <c:v>89.470031378710473</c:v>
                </c:pt>
                <c:pt idx="700">
                  <c:v>89.820656968026185</c:v>
                </c:pt>
                <c:pt idx="701">
                  <c:v>90.090552714483891</c:v>
                </c:pt>
                <c:pt idx="702">
                  <c:v>90.166348230371526</c:v>
                </c:pt>
                <c:pt idx="703">
                  <c:v>90.429846660562106</c:v>
                </c:pt>
                <c:pt idx="704">
                  <c:v>90.558702631753647</c:v>
                </c:pt>
                <c:pt idx="705">
                  <c:v>91.054981469792168</c:v>
                </c:pt>
                <c:pt idx="706">
                  <c:v>90.822604479417137</c:v>
                </c:pt>
                <c:pt idx="707">
                  <c:v>90.654658231435505</c:v>
                </c:pt>
                <c:pt idx="708">
                  <c:v>90.490170139618215</c:v>
                </c:pt>
                <c:pt idx="709">
                  <c:v>90.331730589610572</c:v>
                </c:pt>
                <c:pt idx="710">
                  <c:v>90.478230741172354</c:v>
                </c:pt>
                <c:pt idx="711">
                  <c:v>90.119839745856396</c:v>
                </c:pt>
                <c:pt idx="712">
                  <c:v>90.183783813054077</c:v>
                </c:pt>
                <c:pt idx="713">
                  <c:v>89.735722935747162</c:v>
                </c:pt>
                <c:pt idx="714">
                  <c:v>89.723236407298273</c:v>
                </c:pt>
                <c:pt idx="715">
                  <c:v>89.863633033238912</c:v>
                </c:pt>
                <c:pt idx="716">
                  <c:v>89.648677561618513</c:v>
                </c:pt>
                <c:pt idx="717">
                  <c:v>90.360212307448805</c:v>
                </c:pt>
                <c:pt idx="718">
                  <c:v>90.278643704346123</c:v>
                </c:pt>
                <c:pt idx="719">
                  <c:v>90.076789374906085</c:v>
                </c:pt>
                <c:pt idx="720">
                  <c:v>90.028352677800569</c:v>
                </c:pt>
                <c:pt idx="721">
                  <c:v>89.845213590254289</c:v>
                </c:pt>
                <c:pt idx="722">
                  <c:v>89.974376679656558</c:v>
                </c:pt>
                <c:pt idx="723">
                  <c:v>89.909662528729243</c:v>
                </c:pt>
                <c:pt idx="724">
                  <c:v>89.924220136393814</c:v>
                </c:pt>
                <c:pt idx="725">
                  <c:v>89.997322893899337</c:v>
                </c:pt>
                <c:pt idx="726">
                  <c:v>90.020347795544836</c:v>
                </c:pt>
                <c:pt idx="727">
                  <c:v>90.063222394781917</c:v>
                </c:pt>
                <c:pt idx="728">
                  <c:v>89.691868943072166</c:v>
                </c:pt>
                <c:pt idx="729">
                  <c:v>89.864413225226514</c:v>
                </c:pt>
                <c:pt idx="730">
                  <c:v>90.118927811804326</c:v>
                </c:pt>
                <c:pt idx="731">
                  <c:v>90.357693111690367</c:v>
                </c:pt>
                <c:pt idx="732">
                  <c:v>90.550424534421055</c:v>
                </c:pt>
                <c:pt idx="733">
                  <c:v>90.88788261758684</c:v>
                </c:pt>
                <c:pt idx="734">
                  <c:v>90.866044690764099</c:v>
                </c:pt>
                <c:pt idx="735">
                  <c:v>90.547434820857006</c:v>
                </c:pt>
                <c:pt idx="736">
                  <c:v>90.596151634161942</c:v>
                </c:pt>
                <c:pt idx="737">
                  <c:v>90.002914099412564</c:v>
                </c:pt>
                <c:pt idx="738">
                  <c:v>89.648562999332711</c:v>
                </c:pt>
                <c:pt idx="739">
                  <c:v>89.528708100217784</c:v>
                </c:pt>
                <c:pt idx="740">
                  <c:v>89.433107884004997</c:v>
                </c:pt>
                <c:pt idx="741">
                  <c:v>89.180404434359986</c:v>
                </c:pt>
                <c:pt idx="742">
                  <c:v>89.228534999129465</c:v>
                </c:pt>
                <c:pt idx="743">
                  <c:v>89.013897429484445</c:v>
                </c:pt>
                <c:pt idx="744">
                  <c:v>88.832935719132422</c:v>
                </c:pt>
                <c:pt idx="745">
                  <c:v>88.898973729317817</c:v>
                </c:pt>
                <c:pt idx="746">
                  <c:v>89.198702882530952</c:v>
                </c:pt>
                <c:pt idx="747">
                  <c:v>89.159287772214711</c:v>
                </c:pt>
                <c:pt idx="748">
                  <c:v>89.544385892740337</c:v>
                </c:pt>
                <c:pt idx="749">
                  <c:v>89.597349823613143</c:v>
                </c:pt>
                <c:pt idx="750">
                  <c:v>89.522871089377247</c:v>
                </c:pt>
                <c:pt idx="751">
                  <c:v>89.397555467084871</c:v>
                </c:pt>
                <c:pt idx="752">
                  <c:v>89.183895203501194</c:v>
                </c:pt>
                <c:pt idx="753">
                  <c:v>89.147347850403278</c:v>
                </c:pt>
                <c:pt idx="754">
                  <c:v>89.312693427997928</c:v>
                </c:pt>
                <c:pt idx="755">
                  <c:v>89.257652149694067</c:v>
                </c:pt>
                <c:pt idx="756">
                  <c:v>89.568213825802871</c:v>
                </c:pt>
                <c:pt idx="757">
                  <c:v>89.382022926760854</c:v>
                </c:pt>
                <c:pt idx="758">
                  <c:v>89.686468175679011</c:v>
                </c:pt>
                <c:pt idx="759">
                  <c:v>89.764078175604709</c:v>
                </c:pt>
                <c:pt idx="760">
                  <c:v>89.614435913731924</c:v>
                </c:pt>
                <c:pt idx="761">
                  <c:v>89.527117251498694</c:v>
                </c:pt>
                <c:pt idx="762">
                  <c:v>89.590909445314963</c:v>
                </c:pt>
                <c:pt idx="763">
                  <c:v>89.068988737884041</c:v>
                </c:pt>
                <c:pt idx="764">
                  <c:v>89.181244113537176</c:v>
                </c:pt>
                <c:pt idx="765">
                  <c:v>89.321026131832028</c:v>
                </c:pt>
                <c:pt idx="766">
                  <c:v>89.396835778589704</c:v>
                </c:pt>
                <c:pt idx="767">
                  <c:v>89.353475672600908</c:v>
                </c:pt>
                <c:pt idx="768">
                  <c:v>89.405319351673612</c:v>
                </c:pt>
                <c:pt idx="769">
                  <c:v>89.817278570338217</c:v>
                </c:pt>
                <c:pt idx="770">
                  <c:v>89.661493779939121</c:v>
                </c:pt>
                <c:pt idx="771">
                  <c:v>89.908994330884795</c:v>
                </c:pt>
                <c:pt idx="772">
                  <c:v>89.57390648512046</c:v>
                </c:pt>
                <c:pt idx="773">
                  <c:v>89.560620497528731</c:v>
                </c:pt>
                <c:pt idx="774">
                  <c:v>89.344982611994894</c:v>
                </c:pt>
                <c:pt idx="775">
                  <c:v>89.860869717877137</c:v>
                </c:pt>
                <c:pt idx="776">
                  <c:v>89.9679333559057</c:v>
                </c:pt>
                <c:pt idx="777">
                  <c:v>90.001792904337336</c:v>
                </c:pt>
                <c:pt idx="778">
                  <c:v>89.851998975995116</c:v>
                </c:pt>
                <c:pt idx="779">
                  <c:v>89.815556582033608</c:v>
                </c:pt>
                <c:pt idx="780">
                  <c:v>89.46913936906337</c:v>
                </c:pt>
                <c:pt idx="781">
                  <c:v>89.376255474854034</c:v>
                </c:pt>
                <c:pt idx="782">
                  <c:v>88.947122885735794</c:v>
                </c:pt>
                <c:pt idx="783">
                  <c:v>88.859516305504968</c:v>
                </c:pt>
                <c:pt idx="784">
                  <c:v>88.922590100983058</c:v>
                </c:pt>
                <c:pt idx="785">
                  <c:v>89.130360901543355</c:v>
                </c:pt>
                <c:pt idx="786">
                  <c:v>89.187981714785678</c:v>
                </c:pt>
                <c:pt idx="787">
                  <c:v>88.918985840629688</c:v>
                </c:pt>
                <c:pt idx="788">
                  <c:v>88.844347053904187</c:v>
                </c:pt>
                <c:pt idx="789">
                  <c:v>89.644717893453517</c:v>
                </c:pt>
                <c:pt idx="790">
                  <c:v>89.573168783113147</c:v>
                </c:pt>
                <c:pt idx="791">
                  <c:v>90.273545819554087</c:v>
                </c:pt>
                <c:pt idx="792">
                  <c:v>90.11661592357666</c:v>
                </c:pt>
                <c:pt idx="793">
                  <c:v>90.349506712871602</c:v>
                </c:pt>
                <c:pt idx="794">
                  <c:v>90.84340218068462</c:v>
                </c:pt>
                <c:pt idx="795">
                  <c:v>90.749608013804533</c:v>
                </c:pt>
                <c:pt idx="796">
                  <c:v>90.53484240216784</c:v>
                </c:pt>
                <c:pt idx="797">
                  <c:v>90.247898168797946</c:v>
                </c:pt>
                <c:pt idx="798">
                  <c:v>90.294769236101359</c:v>
                </c:pt>
                <c:pt idx="799">
                  <c:v>90.523245990730146</c:v>
                </c:pt>
                <c:pt idx="800">
                  <c:v>90.461183063651077</c:v>
                </c:pt>
                <c:pt idx="801">
                  <c:v>90.402187022212871</c:v>
                </c:pt>
                <c:pt idx="802">
                  <c:v>90.474219363273335</c:v>
                </c:pt>
                <c:pt idx="803">
                  <c:v>90.490918388050019</c:v>
                </c:pt>
                <c:pt idx="804">
                  <c:v>90.425556213194795</c:v>
                </c:pt>
                <c:pt idx="805">
                  <c:v>90.211997543385351</c:v>
                </c:pt>
                <c:pt idx="806">
                  <c:v>90.424654503027966</c:v>
                </c:pt>
                <c:pt idx="807">
                  <c:v>90.430031512059173</c:v>
                </c:pt>
                <c:pt idx="808">
                  <c:v>90.091188743603581</c:v>
                </c:pt>
                <c:pt idx="809">
                  <c:v>90.055788565203571</c:v>
                </c:pt>
                <c:pt idx="810">
                  <c:v>89.654365054222666</c:v>
                </c:pt>
                <c:pt idx="811">
                  <c:v>89.924759750624034</c:v>
                </c:pt>
                <c:pt idx="812">
                  <c:v>89.636107264252558</c:v>
                </c:pt>
                <c:pt idx="813">
                  <c:v>89.555606996304007</c:v>
                </c:pt>
                <c:pt idx="814">
                  <c:v>90.101960270069483</c:v>
                </c:pt>
                <c:pt idx="815">
                  <c:v>90.378238678558716</c:v>
                </c:pt>
                <c:pt idx="816">
                  <c:v>90.299456211990332</c:v>
                </c:pt>
                <c:pt idx="817">
                  <c:v>90.150474887786274</c:v>
                </c:pt>
                <c:pt idx="818">
                  <c:v>91.141221195675953</c:v>
                </c:pt>
                <c:pt idx="819">
                  <c:v>90.906194563720646</c:v>
                </c:pt>
                <c:pt idx="820">
                  <c:v>90.945108624545369</c:v>
                </c:pt>
                <c:pt idx="821">
                  <c:v>90.725366743666143</c:v>
                </c:pt>
                <c:pt idx="822">
                  <c:v>90.847709588747321</c:v>
                </c:pt>
                <c:pt idx="823">
                  <c:v>91.054475935179497</c:v>
                </c:pt>
                <c:pt idx="824">
                  <c:v>91.17694457056335</c:v>
                </c:pt>
                <c:pt idx="825">
                  <c:v>90.703236182470164</c:v>
                </c:pt>
                <c:pt idx="826">
                  <c:v>90.470817876644475</c:v>
                </c:pt>
                <c:pt idx="827">
                  <c:v>90.272982300906406</c:v>
                </c:pt>
                <c:pt idx="828">
                  <c:v>90.375328218362455</c:v>
                </c:pt>
                <c:pt idx="829">
                  <c:v>90.587516224210489</c:v>
                </c:pt>
                <c:pt idx="830">
                  <c:v>90.711854004904708</c:v>
                </c:pt>
                <c:pt idx="831">
                  <c:v>90.566945767050044</c:v>
                </c:pt>
                <c:pt idx="832">
                  <c:v>90.605383102710206</c:v>
                </c:pt>
                <c:pt idx="833">
                  <c:v>91.519139178947796</c:v>
                </c:pt>
                <c:pt idx="834">
                  <c:v>91.710184086604343</c:v>
                </c:pt>
                <c:pt idx="835">
                  <c:v>91.343416576888771</c:v>
                </c:pt>
                <c:pt idx="836">
                  <c:v>91.658096738266067</c:v>
                </c:pt>
                <c:pt idx="837">
                  <c:v>92.065654154412954</c:v>
                </c:pt>
                <c:pt idx="838">
                  <c:v>91.79597220887031</c:v>
                </c:pt>
                <c:pt idx="839">
                  <c:v>91.785463685767283</c:v>
                </c:pt>
                <c:pt idx="840">
                  <c:v>91.657261166899914</c:v>
                </c:pt>
                <c:pt idx="841">
                  <c:v>91.260026515597744</c:v>
                </c:pt>
                <c:pt idx="842">
                  <c:v>90.935780096029134</c:v>
                </c:pt>
                <c:pt idx="843">
                  <c:v>91.353078836145585</c:v>
                </c:pt>
                <c:pt idx="844">
                  <c:v>91.20483076534164</c:v>
                </c:pt>
                <c:pt idx="845">
                  <c:v>90.897342115290499</c:v>
                </c:pt>
                <c:pt idx="846">
                  <c:v>90.805998607623664</c:v>
                </c:pt>
                <c:pt idx="847">
                  <c:v>90.755795168372927</c:v>
                </c:pt>
                <c:pt idx="848">
                  <c:v>90.6555112077492</c:v>
                </c:pt>
                <c:pt idx="849">
                  <c:v>90.701658965598099</c:v>
                </c:pt>
                <c:pt idx="850">
                  <c:v>90.921926408950924</c:v>
                </c:pt>
                <c:pt idx="851">
                  <c:v>90.934703027973015</c:v>
                </c:pt>
                <c:pt idx="852">
                  <c:v>91.490228258754598</c:v>
                </c:pt>
                <c:pt idx="853">
                  <c:v>91.138156707779629</c:v>
                </c:pt>
                <c:pt idx="854">
                  <c:v>91.123870246072258</c:v>
                </c:pt>
                <c:pt idx="855">
                  <c:v>91.261143864544664</c:v>
                </c:pt>
                <c:pt idx="856">
                  <c:v>91.627278150623397</c:v>
                </c:pt>
                <c:pt idx="857">
                  <c:v>92.089732341410013</c:v>
                </c:pt>
                <c:pt idx="858">
                  <c:v>92.519290006815226</c:v>
                </c:pt>
                <c:pt idx="859">
                  <c:v>92.467916729920859</c:v>
                </c:pt>
                <c:pt idx="860">
                  <c:v>92.74621049136546</c:v>
                </c:pt>
                <c:pt idx="861">
                  <c:v>93.498594174393162</c:v>
                </c:pt>
                <c:pt idx="862">
                  <c:v>93.690798135928645</c:v>
                </c:pt>
                <c:pt idx="863">
                  <c:v>93.004359845639968</c:v>
                </c:pt>
                <c:pt idx="864">
                  <c:v>92.772681791707242</c:v>
                </c:pt>
                <c:pt idx="865">
                  <c:v>92.774202266016076</c:v>
                </c:pt>
                <c:pt idx="866">
                  <c:v>92.542465856823924</c:v>
                </c:pt>
                <c:pt idx="867">
                  <c:v>92.53978010910599</c:v>
                </c:pt>
                <c:pt idx="868">
                  <c:v>92.23085966477943</c:v>
                </c:pt>
                <c:pt idx="869">
                  <c:v>92.483650644270767</c:v>
                </c:pt>
                <c:pt idx="870">
                  <c:v>92.827758537155944</c:v>
                </c:pt>
                <c:pt idx="871">
                  <c:v>93.044562761086993</c:v>
                </c:pt>
                <c:pt idx="872">
                  <c:v>92.191661885052895</c:v>
                </c:pt>
                <c:pt idx="873">
                  <c:v>91.693672998747232</c:v>
                </c:pt>
                <c:pt idx="874">
                  <c:v>91.758067117723058</c:v>
                </c:pt>
                <c:pt idx="875">
                  <c:v>91.653462957008742</c:v>
                </c:pt>
                <c:pt idx="876">
                  <c:v>91.667826213482911</c:v>
                </c:pt>
                <c:pt idx="877">
                  <c:v>91.566639623759826</c:v>
                </c:pt>
                <c:pt idx="878">
                  <c:v>91.424292724762083</c:v>
                </c:pt>
                <c:pt idx="879">
                  <c:v>91.649732316045046</c:v>
                </c:pt>
                <c:pt idx="880">
                  <c:v>91.246728161973351</c:v>
                </c:pt>
                <c:pt idx="881">
                  <c:v>91.169481402085694</c:v>
                </c:pt>
                <c:pt idx="882">
                  <c:v>90.997745165920634</c:v>
                </c:pt>
                <c:pt idx="883">
                  <c:v>91.759971048585896</c:v>
                </c:pt>
                <c:pt idx="884">
                  <c:v>91.649618520550618</c:v>
                </c:pt>
                <c:pt idx="885">
                  <c:v>91.934501095284801</c:v>
                </c:pt>
                <c:pt idx="886">
                  <c:v>91.834669711982329</c:v>
                </c:pt>
                <c:pt idx="887">
                  <c:v>92.317035101898952</c:v>
                </c:pt>
                <c:pt idx="888">
                  <c:v>92.712863384754712</c:v>
                </c:pt>
                <c:pt idx="889">
                  <c:v>92.828125592894068</c:v>
                </c:pt>
                <c:pt idx="890">
                  <c:v>92.608123940129985</c:v>
                </c:pt>
                <c:pt idx="891">
                  <c:v>92.464780638313741</c:v>
                </c:pt>
                <c:pt idx="892">
                  <c:v>92.56827015819357</c:v>
                </c:pt>
                <c:pt idx="893">
                  <c:v>92.95044474046972</c:v>
                </c:pt>
                <c:pt idx="894">
                  <c:v>92.939560100101772</c:v>
                </c:pt>
                <c:pt idx="895">
                  <c:v>92.660493522472464</c:v>
                </c:pt>
                <c:pt idx="896">
                  <c:v>93.670073462413058</c:v>
                </c:pt>
                <c:pt idx="897">
                  <c:v>93.393446656776348</c:v>
                </c:pt>
                <c:pt idx="898">
                  <c:v>93.348410046601131</c:v>
                </c:pt>
                <c:pt idx="899">
                  <c:v>92.905622059008095</c:v>
                </c:pt>
                <c:pt idx="900">
                  <c:v>92.959689250557346</c:v>
                </c:pt>
                <c:pt idx="901">
                  <c:v>93.701515043721741</c:v>
                </c:pt>
                <c:pt idx="902">
                  <c:v>93.313732757746109</c:v>
                </c:pt>
                <c:pt idx="903">
                  <c:v>96.158307285794749</c:v>
                </c:pt>
                <c:pt idx="904">
                  <c:v>96.399451695954113</c:v>
                </c:pt>
                <c:pt idx="905">
                  <c:v>97.979536757316396</c:v>
                </c:pt>
                <c:pt idx="906">
                  <c:v>97.245476692691511</c:v>
                </c:pt>
                <c:pt idx="907">
                  <c:v>96.34956934147165</c:v>
                </c:pt>
                <c:pt idx="908">
                  <c:v>95.810546027478679</c:v>
                </c:pt>
                <c:pt idx="909">
                  <c:v>96.25587014109729</c:v>
                </c:pt>
                <c:pt idx="910">
                  <c:v>96.474776292383552</c:v>
                </c:pt>
                <c:pt idx="911">
                  <c:v>96.336986556360088</c:v>
                </c:pt>
                <c:pt idx="912">
                  <c:v>96.441100116637003</c:v>
                </c:pt>
                <c:pt idx="913">
                  <c:v>96.136819721783127</c:v>
                </c:pt>
                <c:pt idx="914">
                  <c:v>97.078285496893898</c:v>
                </c:pt>
                <c:pt idx="915">
                  <c:v>96.498824282405195</c:v>
                </c:pt>
                <c:pt idx="916">
                  <c:v>96.427963355170647</c:v>
                </c:pt>
                <c:pt idx="917">
                  <c:v>95.724853285542395</c:v>
                </c:pt>
                <c:pt idx="918">
                  <c:v>96.531495949252829</c:v>
                </c:pt>
                <c:pt idx="919">
                  <c:v>96.466180268732984</c:v>
                </c:pt>
                <c:pt idx="920">
                  <c:v>96.498040694627107</c:v>
                </c:pt>
                <c:pt idx="921">
                  <c:v>96.007822618375386</c:v>
                </c:pt>
                <c:pt idx="922">
                  <c:v>95.819945532884134</c:v>
                </c:pt>
                <c:pt idx="923">
                  <c:v>95.678401616618231</c:v>
                </c:pt>
                <c:pt idx="924">
                  <c:v>95.556751464106597</c:v>
                </c:pt>
                <c:pt idx="925">
                  <c:v>95.250644444350939</c:v>
                </c:pt>
                <c:pt idx="926">
                  <c:v>94.882883860665245</c:v>
                </c:pt>
                <c:pt idx="927">
                  <c:v>95.077652745503144</c:v>
                </c:pt>
                <c:pt idx="928">
                  <c:v>95.492196787532549</c:v>
                </c:pt>
                <c:pt idx="929">
                  <c:v>95.57321025800772</c:v>
                </c:pt>
                <c:pt idx="930">
                  <c:v>95.739185517393267</c:v>
                </c:pt>
                <c:pt idx="931">
                  <c:v>95.842980615815378</c:v>
                </c:pt>
                <c:pt idx="932">
                  <c:v>95.775941918516722</c:v>
                </c:pt>
                <c:pt idx="933">
                  <c:v>95.667681471261474</c:v>
                </c:pt>
                <c:pt idx="934">
                  <c:v>95.996464003554863</c:v>
                </c:pt>
                <c:pt idx="935">
                  <c:v>95.784144882463906</c:v>
                </c:pt>
                <c:pt idx="936">
                  <c:v>95.874670783591554</c:v>
                </c:pt>
                <c:pt idx="937">
                  <c:v>96.144965632799142</c:v>
                </c:pt>
                <c:pt idx="938">
                  <c:v>96.121964678170642</c:v>
                </c:pt>
                <c:pt idx="939">
                  <c:v>95.100343052246288</c:v>
                </c:pt>
                <c:pt idx="940">
                  <c:v>95.103255508534431</c:v>
                </c:pt>
                <c:pt idx="941">
                  <c:v>95.038491065828623</c:v>
                </c:pt>
                <c:pt idx="942">
                  <c:v>95.068824079777528</c:v>
                </c:pt>
                <c:pt idx="943">
                  <c:v>95.89357629929296</c:v>
                </c:pt>
                <c:pt idx="944">
                  <c:v>96.085365219771688</c:v>
                </c:pt>
                <c:pt idx="945">
                  <c:v>96.058560657284033</c:v>
                </c:pt>
                <c:pt idx="946">
                  <c:v>97.208892831803254</c:v>
                </c:pt>
                <c:pt idx="947">
                  <c:v>98.539009868366662</c:v>
                </c:pt>
                <c:pt idx="948">
                  <c:v>98.889305840838432</c:v>
                </c:pt>
                <c:pt idx="949">
                  <c:v>98.291073378255888</c:v>
                </c:pt>
                <c:pt idx="950">
                  <c:v>98.197621650675856</c:v>
                </c:pt>
                <c:pt idx="951">
                  <c:v>98.059878658499258</c:v>
                </c:pt>
                <c:pt idx="952">
                  <c:v>98.309817837336112</c:v>
                </c:pt>
                <c:pt idx="953">
                  <c:v>98.408059029169252</c:v>
                </c:pt>
                <c:pt idx="954">
                  <c:v>98.486924936029865</c:v>
                </c:pt>
                <c:pt idx="955">
                  <c:v>97.624592428465135</c:v>
                </c:pt>
                <c:pt idx="956">
                  <c:v>97.282615686207251</c:v>
                </c:pt>
                <c:pt idx="957">
                  <c:v>97.57980662601824</c:v>
                </c:pt>
                <c:pt idx="958">
                  <c:v>97.96695537190341</c:v>
                </c:pt>
                <c:pt idx="959">
                  <c:v>97.59383898157715</c:v>
                </c:pt>
                <c:pt idx="960">
                  <c:v>97.429281336911814</c:v>
                </c:pt>
                <c:pt idx="961">
                  <c:v>95.657192464825187</c:v>
                </c:pt>
                <c:pt idx="962">
                  <c:v>95.763433238316424</c:v>
                </c:pt>
                <c:pt idx="963">
                  <c:v>95.597991781369146</c:v>
                </c:pt>
                <c:pt idx="964">
                  <c:v>95.798164780705463</c:v>
                </c:pt>
                <c:pt idx="965">
                  <c:v>95.939302900010873</c:v>
                </c:pt>
                <c:pt idx="966">
                  <c:v>95.786595699903927</c:v>
                </c:pt>
                <c:pt idx="967">
                  <c:v>95.97350776016745</c:v>
                </c:pt>
                <c:pt idx="968">
                  <c:v>95.825941196515672</c:v>
                </c:pt>
                <c:pt idx="969">
                  <c:v>97.443938554430048</c:v>
                </c:pt>
                <c:pt idx="970">
                  <c:v>97.188944205950406</c:v>
                </c:pt>
                <c:pt idx="971">
                  <c:v>98.166694154312495</c:v>
                </c:pt>
                <c:pt idx="972">
                  <c:v>99.083019219063999</c:v>
                </c:pt>
                <c:pt idx="973">
                  <c:v>98.349537996743379</c:v>
                </c:pt>
                <c:pt idx="974">
                  <c:v>98.922045204412129</c:v>
                </c:pt>
                <c:pt idx="975">
                  <c:v>99.022731128039311</c:v>
                </c:pt>
                <c:pt idx="976">
                  <c:v>98.507914499458579</c:v>
                </c:pt>
                <c:pt idx="977">
                  <c:v>99.084823272304774</c:v>
                </c:pt>
                <c:pt idx="978">
                  <c:v>98.558558089141414</c:v>
                </c:pt>
                <c:pt idx="979">
                  <c:v>98.619130136408131</c:v>
                </c:pt>
                <c:pt idx="980">
                  <c:v>98.78015008551597</c:v>
                </c:pt>
                <c:pt idx="981">
                  <c:v>98.52640244856012</c:v>
                </c:pt>
                <c:pt idx="982">
                  <c:v>98.672469089129592</c:v>
                </c:pt>
                <c:pt idx="983">
                  <c:v>99.54443179676808</c:v>
                </c:pt>
                <c:pt idx="984">
                  <c:v>98.910113492137114</c:v>
                </c:pt>
                <c:pt idx="985">
                  <c:v>99.024525620730273</c:v>
                </c:pt>
                <c:pt idx="986">
                  <c:v>98.785327941782029</c:v>
                </c:pt>
                <c:pt idx="987">
                  <c:v>98.850628030876862</c:v>
                </c:pt>
                <c:pt idx="988">
                  <c:v>98.543586548007639</c:v>
                </c:pt>
                <c:pt idx="989">
                  <c:v>98.461189810198206</c:v>
                </c:pt>
                <c:pt idx="990">
                  <c:v>98.443122799144362</c:v>
                </c:pt>
                <c:pt idx="991">
                  <c:v>98.865391369889906</c:v>
                </c:pt>
                <c:pt idx="992">
                  <c:v>99.082532775122829</c:v>
                </c:pt>
                <c:pt idx="993">
                  <c:v>98.987549320874521</c:v>
                </c:pt>
                <c:pt idx="994">
                  <c:v>98.976418418755785</c:v>
                </c:pt>
                <c:pt idx="995">
                  <c:v>98.948417789490236</c:v>
                </c:pt>
                <c:pt idx="996">
                  <c:v>98.892809140324772</c:v>
                </c:pt>
                <c:pt idx="997">
                  <c:v>98.509644253047441</c:v>
                </c:pt>
                <c:pt idx="998">
                  <c:v>98.400083972664518</c:v>
                </c:pt>
                <c:pt idx="999">
                  <c:v>97.911422294289864</c:v>
                </c:pt>
                <c:pt idx="1000">
                  <c:v>97.716270178066907</c:v>
                </c:pt>
                <c:pt idx="1001">
                  <c:v>98.080076193358892</c:v>
                </c:pt>
                <c:pt idx="1002">
                  <c:v>98.065015643566838</c:v>
                </c:pt>
                <c:pt idx="1003">
                  <c:v>98.446747123872569</c:v>
                </c:pt>
                <c:pt idx="1004">
                  <c:v>99.980703353744943</c:v>
                </c:pt>
                <c:pt idx="1005">
                  <c:v>100.18903965078789</c:v>
                </c:pt>
                <c:pt idx="1006">
                  <c:v>101.32949636761421</c:v>
                </c:pt>
                <c:pt idx="1007">
                  <c:v>101.38897318117151</c:v>
                </c:pt>
                <c:pt idx="1008">
                  <c:v>101.50865589910435</c:v>
                </c:pt>
                <c:pt idx="1009">
                  <c:v>100.5500692483223</c:v>
                </c:pt>
                <c:pt idx="1010">
                  <c:v>100.65956806368072</c:v>
                </c:pt>
                <c:pt idx="1011">
                  <c:v>100.26954311978626</c:v>
                </c:pt>
                <c:pt idx="1012">
                  <c:v>100.14941914383373</c:v>
                </c:pt>
                <c:pt idx="1013">
                  <c:v>100.09133781758783</c:v>
                </c:pt>
                <c:pt idx="1014">
                  <c:v>99.857476459041649</c:v>
                </c:pt>
                <c:pt idx="1015">
                  <c:v>100.78185131811632</c:v>
                </c:pt>
                <c:pt idx="1016">
                  <c:v>100.98487351345069</c:v>
                </c:pt>
                <c:pt idx="1017">
                  <c:v>100.62066067272404</c:v>
                </c:pt>
                <c:pt idx="1018">
                  <c:v>100.90093911546818</c:v>
                </c:pt>
                <c:pt idx="1019">
                  <c:v>101.15013448839476</c:v>
                </c:pt>
                <c:pt idx="1020">
                  <c:v>101.26847014250137</c:v>
                </c:pt>
                <c:pt idx="1021">
                  <c:v>100.77242682504848</c:v>
                </c:pt>
                <c:pt idx="1022">
                  <c:v>101.32970427762393</c:v>
                </c:pt>
                <c:pt idx="1023">
                  <c:v>102.3813563026645</c:v>
                </c:pt>
                <c:pt idx="1024">
                  <c:v>102.72411351076404</c:v>
                </c:pt>
                <c:pt idx="1025">
                  <c:v>102.56503901488171</c:v>
                </c:pt>
                <c:pt idx="1026">
                  <c:v>102.35568832585078</c:v>
                </c:pt>
                <c:pt idx="1027">
                  <c:v>102.77689060013357</c:v>
                </c:pt>
                <c:pt idx="1028">
                  <c:v>103.34458913725042</c:v>
                </c:pt>
                <c:pt idx="1029">
                  <c:v>103.6170751841543</c:v>
                </c:pt>
                <c:pt idx="1030">
                  <c:v>102.92340752982136</c:v>
                </c:pt>
                <c:pt idx="1031">
                  <c:v>102.7135538134639</c:v>
                </c:pt>
                <c:pt idx="1032">
                  <c:v>102.15891888226292</c:v>
                </c:pt>
                <c:pt idx="1033">
                  <c:v>102.35581652606925</c:v>
                </c:pt>
                <c:pt idx="1034">
                  <c:v>102.55486480065568</c:v>
                </c:pt>
                <c:pt idx="1035">
                  <c:v>102.26183299822844</c:v>
                </c:pt>
                <c:pt idx="1036">
                  <c:v>102.5279330420811</c:v>
                </c:pt>
                <c:pt idx="1037">
                  <c:v>102.31106070760015</c:v>
                </c:pt>
                <c:pt idx="1038">
                  <c:v>102.42417017324019</c:v>
                </c:pt>
                <c:pt idx="1039">
                  <c:v>102.66083553577727</c:v>
                </c:pt>
                <c:pt idx="1040">
                  <c:v>102.31123455624922</c:v>
                </c:pt>
                <c:pt idx="1041">
                  <c:v>101.97030529972228</c:v>
                </c:pt>
                <c:pt idx="1042">
                  <c:v>101.76680129770897</c:v>
                </c:pt>
                <c:pt idx="1043">
                  <c:v>102.13725535788305</c:v>
                </c:pt>
                <c:pt idx="1044">
                  <c:v>101.54870893726185</c:v>
                </c:pt>
                <c:pt idx="1045">
                  <c:v>102.43171625255889</c:v>
                </c:pt>
                <c:pt idx="1046">
                  <c:v>102.19434158972437</c:v>
                </c:pt>
                <c:pt idx="1047">
                  <c:v>102.60932594041263</c:v>
                </c:pt>
                <c:pt idx="1048">
                  <c:v>102.49361350401145</c:v>
                </c:pt>
                <c:pt idx="1049">
                  <c:v>102.32756832055341</c:v>
                </c:pt>
                <c:pt idx="1050">
                  <c:v>101.75713692673298</c:v>
                </c:pt>
                <c:pt idx="1051">
                  <c:v>101.48551762795965</c:v>
                </c:pt>
                <c:pt idx="1052">
                  <c:v>101.47236349197402</c:v>
                </c:pt>
                <c:pt idx="1053">
                  <c:v>102.28588365376304</c:v>
                </c:pt>
                <c:pt idx="1054">
                  <c:v>101.77952760061</c:v>
                </c:pt>
                <c:pt idx="1055">
                  <c:v>102.08591442619715</c:v>
                </c:pt>
                <c:pt idx="1056">
                  <c:v>101.76330180783704</c:v>
                </c:pt>
                <c:pt idx="1057">
                  <c:v>101.67137942743769</c:v>
                </c:pt>
                <c:pt idx="1058">
                  <c:v>101.55026933949405</c:v>
                </c:pt>
                <c:pt idx="1059">
                  <c:v>102.19401169902636</c:v>
                </c:pt>
                <c:pt idx="1060">
                  <c:v>102.73266502399989</c:v>
                </c:pt>
                <c:pt idx="1061">
                  <c:v>102.18787514660441</c:v>
                </c:pt>
                <c:pt idx="1062">
                  <c:v>102.59750680041728</c:v>
                </c:pt>
                <c:pt idx="1063">
                  <c:v>103.11059021876221</c:v>
                </c:pt>
                <c:pt idx="1064">
                  <c:v>103.24747671103607</c:v>
                </c:pt>
                <c:pt idx="1065">
                  <c:v>102.99585129097923</c:v>
                </c:pt>
                <c:pt idx="1066">
                  <c:v>103.37328720588937</c:v>
                </c:pt>
                <c:pt idx="1067">
                  <c:v>102.94999686735282</c:v>
                </c:pt>
                <c:pt idx="1068">
                  <c:v>102.5353581996139</c:v>
                </c:pt>
                <c:pt idx="1069">
                  <c:v>102.52015308530127</c:v>
                </c:pt>
                <c:pt idx="1070">
                  <c:v>101.88549372889759</c:v>
                </c:pt>
                <c:pt idx="1071">
                  <c:v>101.79221999429156</c:v>
                </c:pt>
                <c:pt idx="1072">
                  <c:v>101.30329981593206</c:v>
                </c:pt>
                <c:pt idx="1073">
                  <c:v>101.5385806270636</c:v>
                </c:pt>
                <c:pt idx="1074">
                  <c:v>101.56755006682864</c:v>
                </c:pt>
                <c:pt idx="1075">
                  <c:v>101.40277108721854</c:v>
                </c:pt>
                <c:pt idx="1076">
                  <c:v>101.33535333937358</c:v>
                </c:pt>
                <c:pt idx="1077">
                  <c:v>101.18822114479022</c:v>
                </c:pt>
                <c:pt idx="1078">
                  <c:v>102.13479719506829</c:v>
                </c:pt>
                <c:pt idx="1079">
                  <c:v>101.64815724740602</c:v>
                </c:pt>
                <c:pt idx="1080">
                  <c:v>100.90897009905959</c:v>
                </c:pt>
                <c:pt idx="1081">
                  <c:v>100.92394456130344</c:v>
                </c:pt>
                <c:pt idx="1082">
                  <c:v>100.93691085773983</c:v>
                </c:pt>
                <c:pt idx="1083">
                  <c:v>100.89686430079534</c:v>
                </c:pt>
                <c:pt idx="1084">
                  <c:v>100.60269134237403</c:v>
                </c:pt>
                <c:pt idx="1085">
                  <c:v>101.18893722449731</c:v>
                </c:pt>
                <c:pt idx="1086">
                  <c:v>100.52319929556843</c:v>
                </c:pt>
                <c:pt idx="1087">
                  <c:v>100.11799239932996</c:v>
                </c:pt>
                <c:pt idx="1088">
                  <c:v>100.62636779153651</c:v>
                </c:pt>
                <c:pt idx="1089">
                  <c:v>100.82619916096371</c:v>
                </c:pt>
                <c:pt idx="1090">
                  <c:v>100.90514587911746</c:v>
                </c:pt>
                <c:pt idx="1091">
                  <c:v>100.37643728474521</c:v>
                </c:pt>
                <c:pt idx="1092">
                  <c:v>100.81521946280532</c:v>
                </c:pt>
                <c:pt idx="1093">
                  <c:v>100.38247954008249</c:v>
                </c:pt>
                <c:pt idx="1094">
                  <c:v>101.06818016487776</c:v>
                </c:pt>
                <c:pt idx="1095">
                  <c:v>100.75010069553285</c:v>
                </c:pt>
                <c:pt idx="1096">
                  <c:v>101.07388302373799</c:v>
                </c:pt>
                <c:pt idx="1097">
                  <c:v>101.41415207287372</c:v>
                </c:pt>
                <c:pt idx="1098">
                  <c:v>101.96468079963982</c:v>
                </c:pt>
                <c:pt idx="1099">
                  <c:v>101.7504601393449</c:v>
                </c:pt>
                <c:pt idx="1100">
                  <c:v>101.5499132561757</c:v>
                </c:pt>
                <c:pt idx="1101">
                  <c:v>101.4380800417851</c:v>
                </c:pt>
                <c:pt idx="1102">
                  <c:v>101.41570548269867</c:v>
                </c:pt>
                <c:pt idx="1103">
                  <c:v>100.46598408454595</c:v>
                </c:pt>
                <c:pt idx="1104">
                  <c:v>100.41776854590148</c:v>
                </c:pt>
                <c:pt idx="1105">
                  <c:v>100.52995728373099</c:v>
                </c:pt>
                <c:pt idx="1106">
                  <c:v>100.32980967370975</c:v>
                </c:pt>
                <c:pt idx="1107">
                  <c:v>100.02574870899346</c:v>
                </c:pt>
                <c:pt idx="1108">
                  <c:v>100.03584539817518</c:v>
                </c:pt>
                <c:pt idx="1109">
                  <c:v>99.994516145282091</c:v>
                </c:pt>
                <c:pt idx="1110">
                  <c:v>100.24509424392045</c:v>
                </c:pt>
                <c:pt idx="1111">
                  <c:v>100.36774536348506</c:v>
                </c:pt>
                <c:pt idx="1112">
                  <c:v>100.00446166093168</c:v>
                </c:pt>
                <c:pt idx="1113">
                  <c:v>99.925517535263111</c:v>
                </c:pt>
                <c:pt idx="1114">
                  <c:v>100.27650071713737</c:v>
                </c:pt>
                <c:pt idx="1115">
                  <c:v>100.38658431439057</c:v>
                </c:pt>
                <c:pt idx="1116">
                  <c:v>100.18217879086548</c:v>
                </c:pt>
                <c:pt idx="1117">
                  <c:v>100.40355758880395</c:v>
                </c:pt>
                <c:pt idx="1118">
                  <c:v>100.64835546176454</c:v>
                </c:pt>
                <c:pt idx="1119">
                  <c:v>100.68768449670387</c:v>
                </c:pt>
                <c:pt idx="1120">
                  <c:v>100.64087694528769</c:v>
                </c:pt>
                <c:pt idx="1121">
                  <c:v>100.43484248298522</c:v>
                </c:pt>
                <c:pt idx="1122">
                  <c:v>100.81017450487646</c:v>
                </c:pt>
                <c:pt idx="1123">
                  <c:v>100.91931748034236</c:v>
                </c:pt>
                <c:pt idx="1124">
                  <c:v>100.93061816589864</c:v>
                </c:pt>
                <c:pt idx="1125">
                  <c:v>101.15554991610911</c:v>
                </c:pt>
                <c:pt idx="1126">
                  <c:v>100.85411323408628</c:v>
                </c:pt>
                <c:pt idx="1127">
                  <c:v>100.76093281677589</c:v>
                </c:pt>
                <c:pt idx="1128">
                  <c:v>100.35111399892054</c:v>
                </c:pt>
                <c:pt idx="1129">
                  <c:v>100.17456380986287</c:v>
                </c:pt>
                <c:pt idx="1130">
                  <c:v>100.67362163988722</c:v>
                </c:pt>
                <c:pt idx="1131">
                  <c:v>100.39061687642328</c:v>
                </c:pt>
                <c:pt idx="1132">
                  <c:v>100.14006257266075</c:v>
                </c:pt>
                <c:pt idx="1133">
                  <c:v>99.181876947692729</c:v>
                </c:pt>
                <c:pt idx="1134">
                  <c:v>99.169310234772226</c:v>
                </c:pt>
                <c:pt idx="1135">
                  <c:v>99.125991322521173</c:v>
                </c:pt>
                <c:pt idx="1136">
                  <c:v>98.896907409077301</c:v>
                </c:pt>
                <c:pt idx="1137">
                  <c:v>98.831494625989961</c:v>
                </c:pt>
                <c:pt idx="1138">
                  <c:v>98.885760720792845</c:v>
                </c:pt>
                <c:pt idx="1139">
                  <c:v>99.08151972806256</c:v>
                </c:pt>
                <c:pt idx="1140">
                  <c:v>98.962296129520354</c:v>
                </c:pt>
                <c:pt idx="1141">
                  <c:v>99.094415832658072</c:v>
                </c:pt>
                <c:pt idx="1142">
                  <c:v>99.028416393297007</c:v>
                </c:pt>
                <c:pt idx="1143">
                  <c:v>98.841988068862207</c:v>
                </c:pt>
                <c:pt idx="1144">
                  <c:v>98.854209086662038</c:v>
                </c:pt>
                <c:pt idx="1145">
                  <c:v>98.976140645530066</c:v>
                </c:pt>
                <c:pt idx="1146">
                  <c:v>98.844940647814354</c:v>
                </c:pt>
                <c:pt idx="1147">
                  <c:v>98.688781456302465</c:v>
                </c:pt>
                <c:pt idx="1148">
                  <c:v>98.724561354669859</c:v>
                </c:pt>
                <c:pt idx="1149">
                  <c:v>99.151560377159313</c:v>
                </c:pt>
                <c:pt idx="1150">
                  <c:v>99.370568061363329</c:v>
                </c:pt>
                <c:pt idx="1151">
                  <c:v>99.658561849583776</c:v>
                </c:pt>
                <c:pt idx="1152">
                  <c:v>99.386814265392928</c:v>
                </c:pt>
                <c:pt idx="1153">
                  <c:v>99.286107461914312</c:v>
                </c:pt>
                <c:pt idx="1154">
                  <c:v>99.0261029228014</c:v>
                </c:pt>
                <c:pt idx="1155">
                  <c:v>98.693986545834349</c:v>
                </c:pt>
                <c:pt idx="1156">
                  <c:v>98.523965415108279</c:v>
                </c:pt>
                <c:pt idx="1157">
                  <c:v>98.656100587958107</c:v>
                </c:pt>
                <c:pt idx="1158">
                  <c:v>98.787526320540636</c:v>
                </c:pt>
                <c:pt idx="1159">
                  <c:v>98.855494624607289</c:v>
                </c:pt>
                <c:pt idx="1160">
                  <c:v>98.857131949404845</c:v>
                </c:pt>
                <c:pt idx="1161">
                  <c:v>98.882810375272754</c:v>
                </c:pt>
                <c:pt idx="1162">
                  <c:v>99.572260488277365</c:v>
                </c:pt>
                <c:pt idx="1163">
                  <c:v>101.33529649943999</c:v>
                </c:pt>
                <c:pt idx="1164">
                  <c:v>101.47452561245377</c:v>
                </c:pt>
                <c:pt idx="1165">
                  <c:v>101.33536030743824</c:v>
                </c:pt>
                <c:pt idx="1166">
                  <c:v>101.14276438161562</c:v>
                </c:pt>
                <c:pt idx="1167">
                  <c:v>102.02497284024876</c:v>
                </c:pt>
                <c:pt idx="1168">
                  <c:v>101.7902165874593</c:v>
                </c:pt>
                <c:pt idx="1169">
                  <c:v>101.9982163361075</c:v>
                </c:pt>
                <c:pt idx="1170">
                  <c:v>102.20590373288947</c:v>
                </c:pt>
                <c:pt idx="1171">
                  <c:v>102.61956116323974</c:v>
                </c:pt>
                <c:pt idx="1172">
                  <c:v>102.66020722325671</c:v>
                </c:pt>
                <c:pt idx="1173">
                  <c:v>102.87545190911729</c:v>
                </c:pt>
                <c:pt idx="1174">
                  <c:v>102.29181442006572</c:v>
                </c:pt>
                <c:pt idx="1175">
                  <c:v>102.05947265949533</c:v>
                </c:pt>
                <c:pt idx="1176">
                  <c:v>102.44657399211259</c:v>
                </c:pt>
                <c:pt idx="1177">
                  <c:v>102.34602091205176</c:v>
                </c:pt>
                <c:pt idx="1178">
                  <c:v>102.08715559369746</c:v>
                </c:pt>
                <c:pt idx="1179">
                  <c:v>102.21052153324041</c:v>
                </c:pt>
                <c:pt idx="1180">
                  <c:v>102.30133727542979</c:v>
                </c:pt>
                <c:pt idx="1181">
                  <c:v>102.70180642323477</c:v>
                </c:pt>
                <c:pt idx="1182">
                  <c:v>102.1918513920691</c:v>
                </c:pt>
                <c:pt idx="1183">
                  <c:v>101.92614312993418</c:v>
                </c:pt>
                <c:pt idx="1184">
                  <c:v>101.75501078459233</c:v>
                </c:pt>
                <c:pt idx="1185">
                  <c:v>102.17832956135256</c:v>
                </c:pt>
                <c:pt idx="1186">
                  <c:v>101.48581504565064</c:v>
                </c:pt>
                <c:pt idx="1187">
                  <c:v>101.42579870306217</c:v>
                </c:pt>
                <c:pt idx="1188">
                  <c:v>101.84438278638319</c:v>
                </c:pt>
                <c:pt idx="1189">
                  <c:v>101.53592985355313</c:v>
                </c:pt>
                <c:pt idx="1190">
                  <c:v>101.73353988307944</c:v>
                </c:pt>
                <c:pt idx="1191">
                  <c:v>101.9824489872185</c:v>
                </c:pt>
                <c:pt idx="1192">
                  <c:v>101.97848828449368</c:v>
                </c:pt>
                <c:pt idx="1193">
                  <c:v>102.45503288790201</c:v>
                </c:pt>
                <c:pt idx="1194">
                  <c:v>102.54297615041177</c:v>
                </c:pt>
                <c:pt idx="1195">
                  <c:v>102.56152506551486</c:v>
                </c:pt>
                <c:pt idx="1196">
                  <c:v>102.16757686996101</c:v>
                </c:pt>
                <c:pt idx="1197">
                  <c:v>102.34312988940879</c:v>
                </c:pt>
                <c:pt idx="1198">
                  <c:v>101.51913205874197</c:v>
                </c:pt>
                <c:pt idx="1199">
                  <c:v>101.64187936802716</c:v>
                </c:pt>
                <c:pt idx="1200">
                  <c:v>100.67462295990765</c:v>
                </c:pt>
                <c:pt idx="1201">
                  <c:v>100.27360212395082</c:v>
                </c:pt>
                <c:pt idx="1202">
                  <c:v>100.30688660317868</c:v>
                </c:pt>
                <c:pt idx="1203">
                  <c:v>100.19608572126049</c:v>
                </c:pt>
                <c:pt idx="1204">
                  <c:v>99.999835030308375</c:v>
                </c:pt>
                <c:pt idx="1205">
                  <c:v>100.10513556540803</c:v>
                </c:pt>
                <c:pt idx="1206">
                  <c:v>99.853697662361213</c:v>
                </c:pt>
                <c:pt idx="1207">
                  <c:v>99.900431772201543</c:v>
                </c:pt>
                <c:pt idx="1208">
                  <c:v>99.493125693234177</c:v>
                </c:pt>
                <c:pt idx="1209">
                  <c:v>99.240890972214842</c:v>
                </c:pt>
                <c:pt idx="1210">
                  <c:v>99.25547279466484</c:v>
                </c:pt>
                <c:pt idx="1211">
                  <c:v>99.249925265832928</c:v>
                </c:pt>
                <c:pt idx="1212">
                  <c:v>99.152232621958305</c:v>
                </c:pt>
                <c:pt idx="1213">
                  <c:v>99.216952237795695</c:v>
                </c:pt>
                <c:pt idx="1214">
                  <c:v>99.096680447587673</c:v>
                </c:pt>
                <c:pt idx="1215">
                  <c:v>98.989147983563043</c:v>
                </c:pt>
                <c:pt idx="1216">
                  <c:v>98.884755664185789</c:v>
                </c:pt>
                <c:pt idx="1217">
                  <c:v>99.534452377984636</c:v>
                </c:pt>
                <c:pt idx="1218">
                  <c:v>98.836321809076949</c:v>
                </c:pt>
                <c:pt idx="1219">
                  <c:v>99.050390005682814</c:v>
                </c:pt>
                <c:pt idx="1220">
                  <c:v>99.462463823147104</c:v>
                </c:pt>
                <c:pt idx="1221">
                  <c:v>99.700359928472921</c:v>
                </c:pt>
                <c:pt idx="1222">
                  <c:v>99.815804766848501</c:v>
                </c:pt>
                <c:pt idx="1223">
                  <c:v>100.36004982070079</c:v>
                </c:pt>
                <c:pt idx="1224">
                  <c:v>100.27382563755684</c:v>
                </c:pt>
                <c:pt idx="1225">
                  <c:v>100.70820739454085</c:v>
                </c:pt>
                <c:pt idx="1226">
                  <c:v>100.85400755684357</c:v>
                </c:pt>
                <c:pt idx="1227">
                  <c:v>101.07854190219942</c:v>
                </c:pt>
                <c:pt idx="1228">
                  <c:v>99.628649061662031</c:v>
                </c:pt>
                <c:pt idx="1229">
                  <c:v>99.199869683437242</c:v>
                </c:pt>
                <c:pt idx="1230">
                  <c:v>99.263767950063169</c:v>
                </c:pt>
                <c:pt idx="1231">
                  <c:v>99.298875901828197</c:v>
                </c:pt>
                <c:pt idx="1232">
                  <c:v>99.521909557310323</c:v>
                </c:pt>
                <c:pt idx="1233">
                  <c:v>99.282648611986346</c:v>
                </c:pt>
                <c:pt idx="1234">
                  <c:v>99.523034805425752</c:v>
                </c:pt>
                <c:pt idx="1235">
                  <c:v>99.58489833631387</c:v>
                </c:pt>
                <c:pt idx="1236">
                  <c:v>98.584795280767494</c:v>
                </c:pt>
                <c:pt idx="1237">
                  <c:v>98.992730682472668</c:v>
                </c:pt>
                <c:pt idx="1238">
                  <c:v>99.305886407785621</c:v>
                </c:pt>
                <c:pt idx="1239">
                  <c:v>99.475660485626932</c:v>
                </c:pt>
                <c:pt idx="1240">
                  <c:v>99.420014330625207</c:v>
                </c:pt>
                <c:pt idx="1241">
                  <c:v>99.511681381661276</c:v>
                </c:pt>
                <c:pt idx="1242">
                  <c:v>99.771894713202613</c:v>
                </c:pt>
                <c:pt idx="1243">
                  <c:v>99.687789345081555</c:v>
                </c:pt>
                <c:pt idx="1244">
                  <c:v>100.38548596483041</c:v>
                </c:pt>
                <c:pt idx="1245">
                  <c:v>100.28274258166323</c:v>
                </c:pt>
                <c:pt idx="1246">
                  <c:v>101.25146230770439</c:v>
                </c:pt>
                <c:pt idx="1247">
                  <c:v>101.85358609056181</c:v>
                </c:pt>
                <c:pt idx="1248">
                  <c:v>102.54735395114164</c:v>
                </c:pt>
                <c:pt idx="1249">
                  <c:v>101.83024862405246</c:v>
                </c:pt>
                <c:pt idx="1250">
                  <c:v>102.22163821929013</c:v>
                </c:pt>
                <c:pt idx="1251">
                  <c:v>101.70211658305132</c:v>
                </c:pt>
                <c:pt idx="1252">
                  <c:v>101.90539135095136</c:v>
                </c:pt>
                <c:pt idx="1253">
                  <c:v>101.15455930073998</c:v>
                </c:pt>
                <c:pt idx="1254">
                  <c:v>101.69814714133882</c:v>
                </c:pt>
                <c:pt idx="1255">
                  <c:v>102.25392327721907</c:v>
                </c:pt>
                <c:pt idx="1256">
                  <c:v>102.58537185190868</c:v>
                </c:pt>
                <c:pt idx="1257">
                  <c:v>103.37777053780644</c:v>
                </c:pt>
                <c:pt idx="1258">
                  <c:v>103.19513455670007</c:v>
                </c:pt>
                <c:pt idx="1259">
                  <c:v>103.21894675228206</c:v>
                </c:pt>
                <c:pt idx="1260">
                  <c:v>103.21554214980246</c:v>
                </c:pt>
                <c:pt idx="1261">
                  <c:v>105.04387580363021</c:v>
                </c:pt>
                <c:pt idx="1262">
                  <c:v>104.0505010565509</c:v>
                </c:pt>
                <c:pt idx="1263">
                  <c:v>103.68141909655068</c:v>
                </c:pt>
                <c:pt idx="1264">
                  <c:v>103.48890106699677</c:v>
                </c:pt>
                <c:pt idx="1265">
                  <c:v>102.75044193230923</c:v>
                </c:pt>
                <c:pt idx="1266">
                  <c:v>103.31437834741565</c:v>
                </c:pt>
                <c:pt idx="1267">
                  <c:v>102.63536655350187</c:v>
                </c:pt>
                <c:pt idx="1268">
                  <c:v>102.84819947959835</c:v>
                </c:pt>
                <c:pt idx="1269">
                  <c:v>102.66805123146061</c:v>
                </c:pt>
                <c:pt idx="1270">
                  <c:v>102.73228694107124</c:v>
                </c:pt>
                <c:pt idx="1271">
                  <c:v>102.40568885140715</c:v>
                </c:pt>
                <c:pt idx="1272">
                  <c:v>103.47494742318311</c:v>
                </c:pt>
                <c:pt idx="1273">
                  <c:v>103.04560304141307</c:v>
                </c:pt>
                <c:pt idx="1274">
                  <c:v>102.54957019127127</c:v>
                </c:pt>
                <c:pt idx="1275">
                  <c:v>102.50494839698388</c:v>
                </c:pt>
                <c:pt idx="1276">
                  <c:v>103.37361513092371</c:v>
                </c:pt>
                <c:pt idx="1277">
                  <c:v>103.89308187463561</c:v>
                </c:pt>
                <c:pt idx="1278">
                  <c:v>104.95500288566724</c:v>
                </c:pt>
                <c:pt idx="1279">
                  <c:v>105.99644691506091</c:v>
                </c:pt>
                <c:pt idx="1280">
                  <c:v>105.3579468405288</c:v>
                </c:pt>
                <c:pt idx="1281">
                  <c:v>105.89721235106096</c:v>
                </c:pt>
                <c:pt idx="1282">
                  <c:v>105.45525342319291</c:v>
                </c:pt>
                <c:pt idx="1283">
                  <c:v>106.49032127785361</c:v>
                </c:pt>
                <c:pt idx="1284">
                  <c:v>106.9851283084943</c:v>
                </c:pt>
                <c:pt idx="1285">
                  <c:v>107.19946740763152</c:v>
                </c:pt>
                <c:pt idx="1286">
                  <c:v>107.36768967008719</c:v>
                </c:pt>
                <c:pt idx="1287">
                  <c:v>108.61575228034263</c:v>
                </c:pt>
                <c:pt idx="1288">
                  <c:v>109.61958799728721</c:v>
                </c:pt>
                <c:pt idx="1289">
                  <c:v>111.2588561728455</c:v>
                </c:pt>
                <c:pt idx="1290">
                  <c:v>112.34961073725283</c:v>
                </c:pt>
                <c:pt idx="1291">
                  <c:v>114.76555735271985</c:v>
                </c:pt>
                <c:pt idx="1292">
                  <c:v>112.25057052444333</c:v>
                </c:pt>
                <c:pt idx="1293">
                  <c:v>110.33129417576508</c:v>
                </c:pt>
                <c:pt idx="1294">
                  <c:v>109.77491376566597</c:v>
                </c:pt>
                <c:pt idx="1295">
                  <c:v>110.43714478023476</c:v>
                </c:pt>
                <c:pt idx="1296">
                  <c:v>110.47197271317076</c:v>
                </c:pt>
                <c:pt idx="1297">
                  <c:v>111.19504108482899</c:v>
                </c:pt>
                <c:pt idx="1298">
                  <c:v>110.66572949422351</c:v>
                </c:pt>
                <c:pt idx="1299">
                  <c:v>110.34893348761857</c:v>
                </c:pt>
                <c:pt idx="1300">
                  <c:v>110.51639257355279</c:v>
                </c:pt>
                <c:pt idx="1301">
                  <c:v>110.33850761975945</c:v>
                </c:pt>
                <c:pt idx="1302">
                  <c:v>110.10383923761242</c:v>
                </c:pt>
                <c:pt idx="1303">
                  <c:v>109.80873783478147</c:v>
                </c:pt>
                <c:pt idx="1304">
                  <c:v>110.68944322405333</c:v>
                </c:pt>
                <c:pt idx="1305">
                  <c:v>110.69021080658243</c:v>
                </c:pt>
                <c:pt idx="1306">
                  <c:v>111.63479066151876</c:v>
                </c:pt>
                <c:pt idx="1307">
                  <c:v>111.0580104418585</c:v>
                </c:pt>
                <c:pt idx="1308">
                  <c:v>109.71753957322751</c:v>
                </c:pt>
                <c:pt idx="1309">
                  <c:v>110.15565434457724</c:v>
                </c:pt>
                <c:pt idx="1310">
                  <c:v>111.79581841242477</c:v>
                </c:pt>
                <c:pt idx="1311">
                  <c:v>111.02729109893063</c:v>
                </c:pt>
                <c:pt idx="1312">
                  <c:v>109.75431857644023</c:v>
                </c:pt>
                <c:pt idx="1313">
                  <c:v>108.3539032001861</c:v>
                </c:pt>
                <c:pt idx="1314">
                  <c:v>106.89466215623899</c:v>
                </c:pt>
                <c:pt idx="1315">
                  <c:v>108.11839135359007</c:v>
                </c:pt>
                <c:pt idx="1316">
                  <c:v>107.80298067735342</c:v>
                </c:pt>
                <c:pt idx="1317">
                  <c:v>107.26542943244104</c:v>
                </c:pt>
                <c:pt idx="1318">
                  <c:v>106.5559303230242</c:v>
                </c:pt>
                <c:pt idx="1319">
                  <c:v>106.30330971119247</c:v>
                </c:pt>
                <c:pt idx="1320">
                  <c:v>106.5220863721033</c:v>
                </c:pt>
                <c:pt idx="1321">
                  <c:v>107.12650421224559</c:v>
                </c:pt>
                <c:pt idx="1322">
                  <c:v>107.26247460788547</c:v>
                </c:pt>
                <c:pt idx="1323">
                  <c:v>107.33500883825668</c:v>
                </c:pt>
                <c:pt idx="1324">
                  <c:v>106.97368375218107</c:v>
                </c:pt>
                <c:pt idx="1325">
                  <c:v>105.85149875536852</c:v>
                </c:pt>
                <c:pt idx="1326">
                  <c:v>105.36732127307273</c:v>
                </c:pt>
                <c:pt idx="1327">
                  <c:v>104.9268376396776</c:v>
                </c:pt>
                <c:pt idx="1328">
                  <c:v>104.79230293921218</c:v>
                </c:pt>
                <c:pt idx="1329">
                  <c:v>104.20394721839384</c:v>
                </c:pt>
                <c:pt idx="1330">
                  <c:v>104.77005330626672</c:v>
                </c:pt>
                <c:pt idx="1331">
                  <c:v>104.08760671289787</c:v>
                </c:pt>
                <c:pt idx="1332">
                  <c:v>105.28509399007598</c:v>
                </c:pt>
                <c:pt idx="1333">
                  <c:v>106.50397431509775</c:v>
                </c:pt>
                <c:pt idx="1334">
                  <c:v>105.0638617953495</c:v>
                </c:pt>
                <c:pt idx="1335">
                  <c:v>104.84058507916639</c:v>
                </c:pt>
                <c:pt idx="1336">
                  <c:v>104.57210153728964</c:v>
                </c:pt>
                <c:pt idx="1337">
                  <c:v>104.04121781132649</c:v>
                </c:pt>
                <c:pt idx="1338">
                  <c:v>105.02209004296495</c:v>
                </c:pt>
                <c:pt idx="1339">
                  <c:v>104.21690403947946</c:v>
                </c:pt>
                <c:pt idx="1340">
                  <c:v>105.23943845144632</c:v>
                </c:pt>
                <c:pt idx="1341">
                  <c:v>104.83435472868274</c:v>
                </c:pt>
                <c:pt idx="1342">
                  <c:v>104.87178223050373</c:v>
                </c:pt>
                <c:pt idx="1343">
                  <c:v>104.35175726874182</c:v>
                </c:pt>
                <c:pt idx="1344">
                  <c:v>104.11418203518666</c:v>
                </c:pt>
                <c:pt idx="1345">
                  <c:v>104.72501193711632</c:v>
                </c:pt>
                <c:pt idx="1346">
                  <c:v>104.84231525266485</c:v>
                </c:pt>
                <c:pt idx="1347">
                  <c:v>105.17004161501049</c:v>
                </c:pt>
                <c:pt idx="1348">
                  <c:v>103.9162566596563</c:v>
                </c:pt>
                <c:pt idx="1349">
                  <c:v>104.00316873988072</c:v>
                </c:pt>
                <c:pt idx="1350">
                  <c:v>104.54124544989637</c:v>
                </c:pt>
                <c:pt idx="1351">
                  <c:v>105.65361086741747</c:v>
                </c:pt>
                <c:pt idx="1352">
                  <c:v>105.66291263126261</c:v>
                </c:pt>
                <c:pt idx="1353">
                  <c:v>104.7923010770045</c:v>
                </c:pt>
                <c:pt idx="1354">
                  <c:v>105.17535148719506</c:v>
                </c:pt>
                <c:pt idx="1355">
                  <c:v>106.4106258183307</c:v>
                </c:pt>
                <c:pt idx="1356">
                  <c:v>107.15191471754866</c:v>
                </c:pt>
                <c:pt idx="1357">
                  <c:v>108.29060923820728</c:v>
                </c:pt>
                <c:pt idx="1358">
                  <c:v>104.72769671113092</c:v>
                </c:pt>
                <c:pt idx="1359">
                  <c:v>105.67629076770598</c:v>
                </c:pt>
                <c:pt idx="1360">
                  <c:v>104.75312778591746</c:v>
                </c:pt>
                <c:pt idx="1361">
                  <c:v>104.55974493129709</c:v>
                </c:pt>
                <c:pt idx="1362">
                  <c:v>104.61086492360519</c:v>
                </c:pt>
                <c:pt idx="1363">
                  <c:v>104.61301610817915</c:v>
                </c:pt>
                <c:pt idx="1364">
                  <c:v>105.23731886963206</c:v>
                </c:pt>
                <c:pt idx="1365">
                  <c:v>105.62301494139041</c:v>
                </c:pt>
                <c:pt idx="1366">
                  <c:v>105.61948662989901</c:v>
                </c:pt>
                <c:pt idx="1367">
                  <c:v>105.72618565861922</c:v>
                </c:pt>
                <c:pt idx="1368">
                  <c:v>105.31213424354733</c:v>
                </c:pt>
                <c:pt idx="1369">
                  <c:v>105.94838973101082</c:v>
                </c:pt>
                <c:pt idx="1370">
                  <c:v>106.10889468232649</c:v>
                </c:pt>
                <c:pt idx="1371">
                  <c:v>106.41223962210648</c:v>
                </c:pt>
                <c:pt idx="1372">
                  <c:v>105.63168564808861</c:v>
                </c:pt>
                <c:pt idx="1373">
                  <c:v>105.43794965560254</c:v>
                </c:pt>
                <c:pt idx="1374">
                  <c:v>104.64637757082882</c:v>
                </c:pt>
                <c:pt idx="1375">
                  <c:v>104.14480039290486</c:v>
                </c:pt>
                <c:pt idx="1376">
                  <c:v>103.22197514012636</c:v>
                </c:pt>
                <c:pt idx="1377">
                  <c:v>102.53221774459863</c:v>
                </c:pt>
                <c:pt idx="1378">
                  <c:v>101.60907904453758</c:v>
                </c:pt>
                <c:pt idx="1379">
                  <c:v>102.525986791636</c:v>
                </c:pt>
                <c:pt idx="1380">
                  <c:v>102.82175952033346</c:v>
                </c:pt>
                <c:pt idx="1381">
                  <c:v>102.7593891464188</c:v>
                </c:pt>
                <c:pt idx="1382">
                  <c:v>103.12919185990222</c:v>
                </c:pt>
                <c:pt idx="1383">
                  <c:v>103.35171335958881</c:v>
                </c:pt>
                <c:pt idx="1384">
                  <c:v>103.0009114934513</c:v>
                </c:pt>
                <c:pt idx="1385">
                  <c:v>102.30138571717188</c:v>
                </c:pt>
                <c:pt idx="1386">
                  <c:v>102.41254783086495</c:v>
                </c:pt>
                <c:pt idx="1387">
                  <c:v>101.82087094785921</c:v>
                </c:pt>
                <c:pt idx="1388">
                  <c:v>102.39524302871482</c:v>
                </c:pt>
                <c:pt idx="1389">
                  <c:v>103.50647618137066</c:v>
                </c:pt>
                <c:pt idx="1390">
                  <c:v>102.89463314109601</c:v>
                </c:pt>
                <c:pt idx="1391">
                  <c:v>102.74713088446548</c:v>
                </c:pt>
                <c:pt idx="1392">
                  <c:v>102.05225457823876</c:v>
                </c:pt>
                <c:pt idx="1393">
                  <c:v>102.36684005305008</c:v>
                </c:pt>
                <c:pt idx="1394">
                  <c:v>102.08093883854691</c:v>
                </c:pt>
                <c:pt idx="1395">
                  <c:v>102.39416372722661</c:v>
                </c:pt>
                <c:pt idx="1396">
                  <c:v>102.33306303206375</c:v>
                </c:pt>
                <c:pt idx="1397">
                  <c:v>101.60803533799283</c:v>
                </c:pt>
                <c:pt idx="1398">
                  <c:v>102.08518823823202</c:v>
                </c:pt>
                <c:pt idx="1399">
                  <c:v>101.92665347220719</c:v>
                </c:pt>
                <c:pt idx="1400">
                  <c:v>101.93919009769388</c:v>
                </c:pt>
                <c:pt idx="1401">
                  <c:v>102.33210310052172</c:v>
                </c:pt>
                <c:pt idx="1402">
                  <c:v>102.4167734721881</c:v>
                </c:pt>
                <c:pt idx="1403">
                  <c:v>102.40231195078806</c:v>
                </c:pt>
                <c:pt idx="1404">
                  <c:v>102.43490894067374</c:v>
                </c:pt>
                <c:pt idx="1405">
                  <c:v>102.05892968598853</c:v>
                </c:pt>
                <c:pt idx="1406">
                  <c:v>102.5657837153819</c:v>
                </c:pt>
                <c:pt idx="1407">
                  <c:v>102.8214983730926</c:v>
                </c:pt>
                <c:pt idx="1408">
                  <c:v>104.15168931374095</c:v>
                </c:pt>
                <c:pt idx="1409">
                  <c:v>103.8811046538999</c:v>
                </c:pt>
                <c:pt idx="1410">
                  <c:v>105.80316173505875</c:v>
                </c:pt>
                <c:pt idx="1411">
                  <c:v>106.12380919487163</c:v>
                </c:pt>
                <c:pt idx="1412">
                  <c:v>105.76005227248584</c:v>
                </c:pt>
                <c:pt idx="1413">
                  <c:v>106.42794730732217</c:v>
                </c:pt>
                <c:pt idx="1414">
                  <c:v>107.37343304717848</c:v>
                </c:pt>
                <c:pt idx="1415">
                  <c:v>107.68124253857201</c:v>
                </c:pt>
                <c:pt idx="1416">
                  <c:v>106.51572122456088</c:v>
                </c:pt>
                <c:pt idx="1417">
                  <c:v>106.40037365306516</c:v>
                </c:pt>
                <c:pt idx="1418">
                  <c:v>107.12739561332808</c:v>
                </c:pt>
                <c:pt idx="1419">
                  <c:v>106.17939275291867</c:v>
                </c:pt>
                <c:pt idx="1420">
                  <c:v>106.46316143535284</c:v>
                </c:pt>
                <c:pt idx="1421">
                  <c:v>106.3517857519993</c:v>
                </c:pt>
                <c:pt idx="1422">
                  <c:v>105.88322454851638</c:v>
                </c:pt>
                <c:pt idx="1423">
                  <c:v>107.29892492535808</c:v>
                </c:pt>
                <c:pt idx="1424">
                  <c:v>107.67760802038676</c:v>
                </c:pt>
                <c:pt idx="1425">
                  <c:v>106.89834343044242</c:v>
                </c:pt>
                <c:pt idx="1426">
                  <c:v>106.44250456810494</c:v>
                </c:pt>
                <c:pt idx="1427">
                  <c:v>106.98282794648013</c:v>
                </c:pt>
                <c:pt idx="1428">
                  <c:v>106.56044945679668</c:v>
                </c:pt>
                <c:pt idx="1429">
                  <c:v>106.54797226372874</c:v>
                </c:pt>
                <c:pt idx="1430">
                  <c:v>106.91530427188101</c:v>
                </c:pt>
                <c:pt idx="1431">
                  <c:v>106.74022229969005</c:v>
                </c:pt>
                <c:pt idx="1432">
                  <c:v>106.5425194153772</c:v>
                </c:pt>
                <c:pt idx="1433">
                  <c:v>107.32461987375488</c:v>
                </c:pt>
                <c:pt idx="1434">
                  <c:v>108.028228254334</c:v>
                </c:pt>
                <c:pt idx="1435">
                  <c:v>108.60586016015101</c:v>
                </c:pt>
                <c:pt idx="1436">
                  <c:v>109.75126415420233</c:v>
                </c:pt>
                <c:pt idx="1437">
                  <c:v>110.33304587419346</c:v>
                </c:pt>
                <c:pt idx="1438">
                  <c:v>109.07238309213581</c:v>
                </c:pt>
                <c:pt idx="1439">
                  <c:v>108.67679149222404</c:v>
                </c:pt>
                <c:pt idx="1440">
                  <c:v>108.46182813360647</c:v>
                </c:pt>
                <c:pt idx="1441">
                  <c:v>108.93995153615481</c:v>
                </c:pt>
                <c:pt idx="1442">
                  <c:v>108.67784949395126</c:v>
                </c:pt>
                <c:pt idx="1443">
                  <c:v>107.8944040712952</c:v>
                </c:pt>
                <c:pt idx="1444">
                  <c:v>107.98707822371539</c:v>
                </c:pt>
                <c:pt idx="1445">
                  <c:v>108.71331461836529</c:v>
                </c:pt>
                <c:pt idx="1446">
                  <c:v>107.90900387682912</c:v>
                </c:pt>
                <c:pt idx="1447">
                  <c:v>108.19080696863526</c:v>
                </c:pt>
                <c:pt idx="1448">
                  <c:v>109.26145551412738</c:v>
                </c:pt>
                <c:pt idx="1449">
                  <c:v>109.15129071001405</c:v>
                </c:pt>
                <c:pt idx="1450">
                  <c:v>110.01864618806867</c:v>
                </c:pt>
                <c:pt idx="1451">
                  <c:v>110.12293572088512</c:v>
                </c:pt>
                <c:pt idx="1452">
                  <c:v>109.45093008777751</c:v>
                </c:pt>
                <c:pt idx="1453">
                  <c:v>108.72205436063163</c:v>
                </c:pt>
                <c:pt idx="1454">
                  <c:v>109.29582829551383</c:v>
                </c:pt>
                <c:pt idx="1455">
                  <c:v>109.67377652444628</c:v>
                </c:pt>
                <c:pt idx="1456">
                  <c:v>109.90722879369747</c:v>
                </c:pt>
                <c:pt idx="1457">
                  <c:v>109.66883345240264</c:v>
                </c:pt>
                <c:pt idx="1458">
                  <c:v>110.11061033425646</c:v>
                </c:pt>
                <c:pt idx="1459">
                  <c:v>110.05472498902462</c:v>
                </c:pt>
                <c:pt idx="1460">
                  <c:v>109.90018476800196</c:v>
                </c:pt>
                <c:pt idx="1461">
                  <c:v>110.84224441696261</c:v>
                </c:pt>
                <c:pt idx="1462">
                  <c:v>110.8944029369308</c:v>
                </c:pt>
                <c:pt idx="1463">
                  <c:v>111.16543677221699</c:v>
                </c:pt>
                <c:pt idx="1464">
                  <c:v>111.11871933704664</c:v>
                </c:pt>
                <c:pt idx="1465">
                  <c:v>110.78728780216582</c:v>
                </c:pt>
                <c:pt idx="1466">
                  <c:v>111.27166877020672</c:v>
                </c:pt>
                <c:pt idx="1467">
                  <c:v>111.61600981636117</c:v>
                </c:pt>
                <c:pt idx="1468">
                  <c:v>112.36716251925995</c:v>
                </c:pt>
                <c:pt idx="1469">
                  <c:v>112.98793527741189</c:v>
                </c:pt>
                <c:pt idx="1470">
                  <c:v>115.6958448489578</c:v>
                </c:pt>
                <c:pt idx="1471">
                  <c:v>114.65423713394387</c:v>
                </c:pt>
                <c:pt idx="1472">
                  <c:v>115.65840402565772</c:v>
                </c:pt>
                <c:pt idx="1473">
                  <c:v>114.14245517359412</c:v>
                </c:pt>
                <c:pt idx="1474">
                  <c:v>113.9649333807254</c:v>
                </c:pt>
                <c:pt idx="1475">
                  <c:v>114.31306423249394</c:v>
                </c:pt>
                <c:pt idx="1476">
                  <c:v>113.75859523860221</c:v>
                </c:pt>
                <c:pt idx="1477">
                  <c:v>113.09870104515274</c:v>
                </c:pt>
                <c:pt idx="1478">
                  <c:v>112.07028985873441</c:v>
                </c:pt>
                <c:pt idx="1479">
                  <c:v>112.16995576115103</c:v>
                </c:pt>
                <c:pt idx="1480">
                  <c:v>112.79459401209628</c:v>
                </c:pt>
                <c:pt idx="1481">
                  <c:v>112.59826285673289</c:v>
                </c:pt>
                <c:pt idx="1482">
                  <c:v>111.64508078295836</c:v>
                </c:pt>
                <c:pt idx="1483">
                  <c:v>111.82601572255363</c:v>
                </c:pt>
                <c:pt idx="1484">
                  <c:v>112.71931772352475</c:v>
                </c:pt>
                <c:pt idx="1485">
                  <c:v>113.00737469292194</c:v>
                </c:pt>
                <c:pt idx="1486">
                  <c:v>112.63903308218504</c:v>
                </c:pt>
                <c:pt idx="1487">
                  <c:v>112.3186556607418</c:v>
                </c:pt>
                <c:pt idx="1488">
                  <c:v>112.01926539281143</c:v>
                </c:pt>
                <c:pt idx="1489">
                  <c:v>112.41793057257468</c:v>
                </c:pt>
                <c:pt idx="1490">
                  <c:v>112.23522973065327</c:v>
                </c:pt>
                <c:pt idx="1491">
                  <c:v>112.33996110571141</c:v>
                </c:pt>
                <c:pt idx="1492">
                  <c:v>112.54826475326361</c:v>
                </c:pt>
                <c:pt idx="1493">
                  <c:v>115.50103596925445</c:v>
                </c:pt>
                <c:pt idx="1494">
                  <c:v>116.38142775301696</c:v>
                </c:pt>
                <c:pt idx="1495">
                  <c:v>116.24110941891203</c:v>
                </c:pt>
                <c:pt idx="1496">
                  <c:v>115.89207605367142</c:v>
                </c:pt>
                <c:pt idx="1497">
                  <c:v>116.23781771125121</c:v>
                </c:pt>
                <c:pt idx="1498">
                  <c:v>114.5823166409711</c:v>
                </c:pt>
                <c:pt idx="1499">
                  <c:v>114.67988427350573</c:v>
                </c:pt>
                <c:pt idx="1500">
                  <c:v>114.35592195623468</c:v>
                </c:pt>
                <c:pt idx="1501">
                  <c:v>113.65382402081978</c:v>
                </c:pt>
                <c:pt idx="1502">
                  <c:v>112.10282688675011</c:v>
                </c:pt>
                <c:pt idx="1503">
                  <c:v>111.88513407939065</c:v>
                </c:pt>
                <c:pt idx="1504">
                  <c:v>111.81707433240729</c:v>
                </c:pt>
                <c:pt idx="1505">
                  <c:v>111.71562854285007</c:v>
                </c:pt>
                <c:pt idx="1506">
                  <c:v>112.80707332905466</c:v>
                </c:pt>
                <c:pt idx="1507">
                  <c:v>112.94181101624221</c:v>
                </c:pt>
                <c:pt idx="1508">
                  <c:v>112.22740071139543</c:v>
                </c:pt>
                <c:pt idx="1509">
                  <c:v>111.90074163138719</c:v>
                </c:pt>
                <c:pt idx="1510">
                  <c:v>111.97046050803772</c:v>
                </c:pt>
                <c:pt idx="1511">
                  <c:v>112.18077614926862</c:v>
                </c:pt>
                <c:pt idx="1512">
                  <c:v>113.01573253655965</c:v>
                </c:pt>
                <c:pt idx="1513">
                  <c:v>112.23523126423606</c:v>
                </c:pt>
                <c:pt idx="1514">
                  <c:v>112.65933525972753</c:v>
                </c:pt>
                <c:pt idx="1515">
                  <c:v>112.05045917270091</c:v>
                </c:pt>
                <c:pt idx="1516">
                  <c:v>113.47233097271609</c:v>
                </c:pt>
                <c:pt idx="1517">
                  <c:v>113.93100549048927</c:v>
                </c:pt>
                <c:pt idx="1518">
                  <c:v>114.48123137116815</c:v>
                </c:pt>
                <c:pt idx="1519">
                  <c:v>114.10377119887312</c:v>
                </c:pt>
                <c:pt idx="1520">
                  <c:v>113.70344285465947</c:v>
                </c:pt>
                <c:pt idx="1521">
                  <c:v>113.68958985525926</c:v>
                </c:pt>
                <c:pt idx="1522">
                  <c:v>113.91296220736913</c:v>
                </c:pt>
                <c:pt idx="1523">
                  <c:v>113.32860684943056</c:v>
                </c:pt>
                <c:pt idx="1524">
                  <c:v>113.14750594209777</c:v>
                </c:pt>
                <c:pt idx="1525">
                  <c:v>113.31635828191131</c:v>
                </c:pt>
                <c:pt idx="1526">
                  <c:v>112.63985309255435</c:v>
                </c:pt>
                <c:pt idx="1527">
                  <c:v>112.35891393122475</c:v>
                </c:pt>
                <c:pt idx="1528">
                  <c:v>113.52380599552581</c:v>
                </c:pt>
                <c:pt idx="1529">
                  <c:v>113.89710341556345</c:v>
                </c:pt>
                <c:pt idx="1530">
                  <c:v>113.31557395777006</c:v>
                </c:pt>
                <c:pt idx="1531">
                  <c:v>112.5036405247178</c:v>
                </c:pt>
                <c:pt idx="1532">
                  <c:v>112.57447158360181</c:v>
                </c:pt>
                <c:pt idx="1533">
                  <c:v>112.47945196235938</c:v>
                </c:pt>
                <c:pt idx="1534">
                  <c:v>111.76735875505327</c:v>
                </c:pt>
                <c:pt idx="1535">
                  <c:v>111.7708099370673</c:v>
                </c:pt>
                <c:pt idx="1536">
                  <c:v>111.9754278739801</c:v>
                </c:pt>
                <c:pt idx="1537">
                  <c:v>111.99319908612483</c:v>
                </c:pt>
                <c:pt idx="1538">
                  <c:v>111.87062479175525</c:v>
                </c:pt>
                <c:pt idx="1539">
                  <c:v>112.03727965957147</c:v>
                </c:pt>
                <c:pt idx="1540">
                  <c:v>111.63688521915671</c:v>
                </c:pt>
                <c:pt idx="1541">
                  <c:v>111.99439812878357</c:v>
                </c:pt>
                <c:pt idx="1542">
                  <c:v>111.16063536792642</c:v>
                </c:pt>
                <c:pt idx="1543">
                  <c:v>112.77899586850847</c:v>
                </c:pt>
                <c:pt idx="1544">
                  <c:v>113.26781279779803</c:v>
                </c:pt>
                <c:pt idx="1545">
                  <c:v>114.20780050338124</c:v>
                </c:pt>
                <c:pt idx="1546">
                  <c:v>116.46759335573256</c:v>
                </c:pt>
                <c:pt idx="1547">
                  <c:v>116.00532553785447</c:v>
                </c:pt>
                <c:pt idx="1548">
                  <c:v>114.90723305364968</c:v>
                </c:pt>
                <c:pt idx="1549">
                  <c:v>116.2885070589063</c:v>
                </c:pt>
                <c:pt idx="1550">
                  <c:v>116.45955990136892</c:v>
                </c:pt>
                <c:pt idx="1551">
                  <c:v>115.74217038069744</c:v>
                </c:pt>
                <c:pt idx="1552">
                  <c:v>116.34345281082499</c:v>
                </c:pt>
                <c:pt idx="1553">
                  <c:v>115.76138061686503</c:v>
                </c:pt>
                <c:pt idx="1554">
                  <c:v>115.71701743210411</c:v>
                </c:pt>
                <c:pt idx="1555">
                  <c:v>116.38131375669623</c:v>
                </c:pt>
                <c:pt idx="1556">
                  <c:v>116.33534420481895</c:v>
                </c:pt>
                <c:pt idx="1557">
                  <c:v>115.72269293598561</c:v>
                </c:pt>
                <c:pt idx="1558">
                  <c:v>115.38751675098402</c:v>
                </c:pt>
                <c:pt idx="1559">
                  <c:v>116.06509597774533</c:v>
                </c:pt>
                <c:pt idx="1560">
                  <c:v>116.26626463136569</c:v>
                </c:pt>
                <c:pt idx="1561">
                  <c:v>115.67411195429926</c:v>
                </c:pt>
                <c:pt idx="1562">
                  <c:v>117.35346881164361</c:v>
                </c:pt>
                <c:pt idx="1563">
                  <c:v>116.83721409622952</c:v>
                </c:pt>
                <c:pt idx="1564">
                  <c:v>116.90350077808147</c:v>
                </c:pt>
                <c:pt idx="1565">
                  <c:v>116.70212563849256</c:v>
                </c:pt>
                <c:pt idx="1566">
                  <c:v>116.69805388489965</c:v>
                </c:pt>
                <c:pt idx="1567">
                  <c:v>117.20704599647109</c:v>
                </c:pt>
                <c:pt idx="1568">
                  <c:v>117.85374455591496</c:v>
                </c:pt>
                <c:pt idx="1569">
                  <c:v>118.11031356529536</c:v>
                </c:pt>
                <c:pt idx="1570">
                  <c:v>118.20961599641939</c:v>
                </c:pt>
                <c:pt idx="1571">
                  <c:v>117.15913947475889</c:v>
                </c:pt>
                <c:pt idx="1572">
                  <c:v>116.41939677996103</c:v>
                </c:pt>
                <c:pt idx="1573">
                  <c:v>116.57232266167108</c:v>
                </c:pt>
                <c:pt idx="1574">
                  <c:v>117.22506935518626</c:v>
                </c:pt>
                <c:pt idx="1575">
                  <c:v>117.88102869773513</c:v>
                </c:pt>
                <c:pt idx="1576">
                  <c:v>117.20980982302713</c:v>
                </c:pt>
                <c:pt idx="1577">
                  <c:v>117.95710303357963</c:v>
                </c:pt>
                <c:pt idx="1578">
                  <c:v>117.14394684210616</c:v>
                </c:pt>
                <c:pt idx="1579">
                  <c:v>115.03479017758818</c:v>
                </c:pt>
                <c:pt idx="1580">
                  <c:v>115.23236060173036</c:v>
                </c:pt>
                <c:pt idx="1581">
                  <c:v>114.93992342777308</c:v>
                </c:pt>
                <c:pt idx="1582">
                  <c:v>114.94759482271408</c:v>
                </c:pt>
                <c:pt idx="1583">
                  <c:v>114.65176165138062</c:v>
                </c:pt>
                <c:pt idx="1584">
                  <c:v>114.82535365052048</c:v>
                </c:pt>
                <c:pt idx="1585">
                  <c:v>115.11900649312139</c:v>
                </c:pt>
                <c:pt idx="1586">
                  <c:v>115.86996316519138</c:v>
                </c:pt>
                <c:pt idx="1587">
                  <c:v>116.38871808914844</c:v>
                </c:pt>
                <c:pt idx="1588">
                  <c:v>115.21203417897424</c:v>
                </c:pt>
                <c:pt idx="1589">
                  <c:v>116.36066492858667</c:v>
                </c:pt>
                <c:pt idx="1590">
                  <c:v>116.66137775344687</c:v>
                </c:pt>
                <c:pt idx="1591">
                  <c:v>117.40712073696724</c:v>
                </c:pt>
                <c:pt idx="1592">
                  <c:v>116.85830857619514</c:v>
                </c:pt>
                <c:pt idx="1593">
                  <c:v>117.89010403294979</c:v>
                </c:pt>
                <c:pt idx="1594">
                  <c:v>117.85528116327129</c:v>
                </c:pt>
                <c:pt idx="1595">
                  <c:v>117.23910808850218</c:v>
                </c:pt>
                <c:pt idx="1596">
                  <c:v>116.99311873125518</c:v>
                </c:pt>
                <c:pt idx="1597">
                  <c:v>116.56841298100227</c:v>
                </c:pt>
                <c:pt idx="1598">
                  <c:v>115.89714637048714</c:v>
                </c:pt>
                <c:pt idx="1599">
                  <c:v>116.24367629570678</c:v>
                </c:pt>
                <c:pt idx="1600">
                  <c:v>115.36080349144315</c:v>
                </c:pt>
                <c:pt idx="1601">
                  <c:v>115.35118115402403</c:v>
                </c:pt>
                <c:pt idx="1602">
                  <c:v>116.71683841187304</c:v>
                </c:pt>
                <c:pt idx="1603">
                  <c:v>116.14656301750203</c:v>
                </c:pt>
                <c:pt idx="1604">
                  <c:v>115.34835849144254</c:v>
                </c:pt>
                <c:pt idx="1605">
                  <c:v>115.51122075424753</c:v>
                </c:pt>
                <c:pt idx="1606">
                  <c:v>114.66413222393075</c:v>
                </c:pt>
                <c:pt idx="1607">
                  <c:v>114.71925251826218</c:v>
                </c:pt>
                <c:pt idx="1608">
                  <c:v>114.92135929855496</c:v>
                </c:pt>
                <c:pt idx="1609">
                  <c:v>114.67268626270963</c:v>
                </c:pt>
                <c:pt idx="1610">
                  <c:v>113.90815516168473</c:v>
                </c:pt>
                <c:pt idx="1611">
                  <c:v>115.09804528271737</c:v>
                </c:pt>
                <c:pt idx="1612">
                  <c:v>114.16980235053545</c:v>
                </c:pt>
                <c:pt idx="1613">
                  <c:v>115.02147809474646</c:v>
                </c:pt>
                <c:pt idx="1614">
                  <c:v>114.69813148053743</c:v>
                </c:pt>
                <c:pt idx="1615">
                  <c:v>114.64053980536816</c:v>
                </c:pt>
                <c:pt idx="1616">
                  <c:v>115.7288513358767</c:v>
                </c:pt>
                <c:pt idx="1617">
                  <c:v>115.78264257989403</c:v>
                </c:pt>
                <c:pt idx="1618">
                  <c:v>114.83997840111732</c:v>
                </c:pt>
                <c:pt idx="1619">
                  <c:v>114.39577300571602</c:v>
                </c:pt>
                <c:pt idx="1620">
                  <c:v>114.9461253096048</c:v>
                </c:pt>
                <c:pt idx="1621">
                  <c:v>114.64525812841961</c:v>
                </c:pt>
                <c:pt idx="1622">
                  <c:v>115.37268401126404</c:v>
                </c:pt>
                <c:pt idx="1623">
                  <c:v>115.41580216413945</c:v>
                </c:pt>
                <c:pt idx="1624">
                  <c:v>115.2564969796744</c:v>
                </c:pt>
                <c:pt idx="1625">
                  <c:v>114.95086267464256</c:v>
                </c:pt>
                <c:pt idx="1626">
                  <c:v>115.49173436363611</c:v>
                </c:pt>
                <c:pt idx="1627">
                  <c:v>114.60950108773862</c:v>
                </c:pt>
                <c:pt idx="1628">
                  <c:v>115.00463525398365</c:v>
                </c:pt>
                <c:pt idx="1629">
                  <c:v>115.21049212496473</c:v>
                </c:pt>
                <c:pt idx="1630">
                  <c:v>115.02480498961236</c:v>
                </c:pt>
                <c:pt idx="1631">
                  <c:v>115.518290996906</c:v>
                </c:pt>
                <c:pt idx="1632">
                  <c:v>115.6031541314092</c:v>
                </c:pt>
                <c:pt idx="1633">
                  <c:v>114.99258540106301</c:v>
                </c:pt>
                <c:pt idx="1634">
                  <c:v>113.96853482342468</c:v>
                </c:pt>
                <c:pt idx="1635">
                  <c:v>113.9386104484329</c:v>
                </c:pt>
                <c:pt idx="1636">
                  <c:v>113.73166991864115</c:v>
                </c:pt>
                <c:pt idx="1637">
                  <c:v>113.08271290294145</c:v>
                </c:pt>
                <c:pt idx="1638">
                  <c:v>112.80909796870581</c:v>
                </c:pt>
                <c:pt idx="1639">
                  <c:v>113.44565303426461</c:v>
                </c:pt>
                <c:pt idx="1640">
                  <c:v>113.3440244501587</c:v>
                </c:pt>
                <c:pt idx="1641">
                  <c:v>112.2475160170064</c:v>
                </c:pt>
                <c:pt idx="1642">
                  <c:v>112.28399151688211</c:v>
                </c:pt>
                <c:pt idx="1643">
                  <c:v>112.32247416017668</c:v>
                </c:pt>
                <c:pt idx="1644">
                  <c:v>112.37900959237047</c:v>
                </c:pt>
                <c:pt idx="1645">
                  <c:v>112.47524098744309</c:v>
                </c:pt>
                <c:pt idx="1646">
                  <c:v>112.10334640617725</c:v>
                </c:pt>
                <c:pt idx="1647">
                  <c:v>112.38608453923329</c:v>
                </c:pt>
                <c:pt idx="1648">
                  <c:v>112.45636993475495</c:v>
                </c:pt>
                <c:pt idx="1649">
                  <c:v>112.04315201584392</c:v>
                </c:pt>
                <c:pt idx="1650">
                  <c:v>112.73478854931271</c:v>
                </c:pt>
                <c:pt idx="1651">
                  <c:v>113.53184489045707</c:v>
                </c:pt>
                <c:pt idx="1652">
                  <c:v>113.52017520175592</c:v>
                </c:pt>
                <c:pt idx="1653">
                  <c:v>113.10679717558449</c:v>
                </c:pt>
                <c:pt idx="1654">
                  <c:v>113.77804079452906</c:v>
                </c:pt>
                <c:pt idx="1655">
                  <c:v>113.6253553445209</c:v>
                </c:pt>
                <c:pt idx="1656">
                  <c:v>113.80968263010477</c:v>
                </c:pt>
                <c:pt idx="1657">
                  <c:v>113.89566659454442</c:v>
                </c:pt>
                <c:pt idx="1658">
                  <c:v>112.53018492583928</c:v>
                </c:pt>
                <c:pt idx="1659">
                  <c:v>112.90597100994934</c:v>
                </c:pt>
                <c:pt idx="1660">
                  <c:v>112.3061686454412</c:v>
                </c:pt>
                <c:pt idx="1661">
                  <c:v>112.84342870436413</c:v>
                </c:pt>
                <c:pt idx="1662">
                  <c:v>113.02211067087057</c:v>
                </c:pt>
                <c:pt idx="1663">
                  <c:v>114.31660527515672</c:v>
                </c:pt>
                <c:pt idx="1664">
                  <c:v>113.82375407985354</c:v>
                </c:pt>
                <c:pt idx="1665">
                  <c:v>113.86561877830938</c:v>
                </c:pt>
                <c:pt idx="1666">
                  <c:v>113.43821750679103</c:v>
                </c:pt>
                <c:pt idx="1667">
                  <c:v>112.82719171400248</c:v>
                </c:pt>
                <c:pt idx="1668">
                  <c:v>112.60444782046872</c:v>
                </c:pt>
                <c:pt idx="1669">
                  <c:v>112.77258596103978</c:v>
                </c:pt>
                <c:pt idx="1670">
                  <c:v>113.04489094780411</c:v>
                </c:pt>
                <c:pt idx="1671">
                  <c:v>113.54500556242648</c:v>
                </c:pt>
                <c:pt idx="1672">
                  <c:v>113.26902964705697</c:v>
                </c:pt>
                <c:pt idx="1673">
                  <c:v>113.48033614099722</c:v>
                </c:pt>
                <c:pt idx="1674">
                  <c:v>113.09580969388486</c:v>
                </c:pt>
                <c:pt idx="1675">
                  <c:v>113.09603169825071</c:v>
                </c:pt>
                <c:pt idx="1676">
                  <c:v>112.22705680545472</c:v>
                </c:pt>
                <c:pt idx="1677">
                  <c:v>112.16530899312518</c:v>
                </c:pt>
                <c:pt idx="1678">
                  <c:v>112.40362286587715</c:v>
                </c:pt>
                <c:pt idx="1679">
                  <c:v>112.96224699888313</c:v>
                </c:pt>
                <c:pt idx="1680">
                  <c:v>113.74808068462406</c:v>
                </c:pt>
                <c:pt idx="1681">
                  <c:v>113.87444755966223</c:v>
                </c:pt>
                <c:pt idx="1682">
                  <c:v>113.77299231301117</c:v>
                </c:pt>
                <c:pt idx="1683">
                  <c:v>114.9059493413982</c:v>
                </c:pt>
                <c:pt idx="1684">
                  <c:v>114.80591369338798</c:v>
                </c:pt>
                <c:pt idx="1685">
                  <c:v>113.9383071094084</c:v>
                </c:pt>
                <c:pt idx="1686">
                  <c:v>113.97469102031191</c:v>
                </c:pt>
                <c:pt idx="1687">
                  <c:v>113.8556747475574</c:v>
                </c:pt>
                <c:pt idx="1688">
                  <c:v>113.13422083083906</c:v>
                </c:pt>
                <c:pt idx="1689">
                  <c:v>113.84216872734912</c:v>
                </c:pt>
                <c:pt idx="1690">
                  <c:v>114.70630035269578</c:v>
                </c:pt>
                <c:pt idx="1691">
                  <c:v>114.03495374027841</c:v>
                </c:pt>
                <c:pt idx="1692">
                  <c:v>113.41359238453161</c:v>
                </c:pt>
                <c:pt idx="1693">
                  <c:v>113.26907060954015</c:v>
                </c:pt>
                <c:pt idx="1694">
                  <c:v>112.90968182996409</c:v>
                </c:pt>
                <c:pt idx="1695">
                  <c:v>112.56546716441991</c:v>
                </c:pt>
                <c:pt idx="1696">
                  <c:v>113.64156470604969</c:v>
                </c:pt>
                <c:pt idx="1697">
                  <c:v>114.09146067947763</c:v>
                </c:pt>
                <c:pt idx="1698">
                  <c:v>114.04476370424914</c:v>
                </c:pt>
                <c:pt idx="1699">
                  <c:v>114.36406969903015</c:v>
                </c:pt>
                <c:pt idx="1700">
                  <c:v>114.36296802670726</c:v>
                </c:pt>
                <c:pt idx="1701">
                  <c:v>113.76550319533901</c:v>
                </c:pt>
                <c:pt idx="1702">
                  <c:v>113.37992142418369</c:v>
                </c:pt>
                <c:pt idx="1703">
                  <c:v>113.24239385170394</c:v>
                </c:pt>
                <c:pt idx="1704">
                  <c:v>113.64596339880234</c:v>
                </c:pt>
                <c:pt idx="1705">
                  <c:v>113.95388021664859</c:v>
                </c:pt>
                <c:pt idx="1706">
                  <c:v>114.0784723043176</c:v>
                </c:pt>
                <c:pt idx="1707">
                  <c:v>113.93310945653592</c:v>
                </c:pt>
                <c:pt idx="1708">
                  <c:v>113.54731448085889</c:v>
                </c:pt>
                <c:pt idx="1709">
                  <c:v>114.23984475838391</c:v>
                </c:pt>
                <c:pt idx="1710">
                  <c:v>114.63033840656149</c:v>
                </c:pt>
                <c:pt idx="1711">
                  <c:v>114.74520321593185</c:v>
                </c:pt>
                <c:pt idx="1712">
                  <c:v>114.90015500919309</c:v>
                </c:pt>
                <c:pt idx="1713">
                  <c:v>115.36750409196401</c:v>
                </c:pt>
                <c:pt idx="1714">
                  <c:v>115.01301858430676</c:v>
                </c:pt>
                <c:pt idx="1715">
                  <c:v>115.15484413818358</c:v>
                </c:pt>
                <c:pt idx="1716">
                  <c:v>114.83182933773672</c:v>
                </c:pt>
                <c:pt idx="1717">
                  <c:v>114.64959520400654</c:v>
                </c:pt>
                <c:pt idx="1718">
                  <c:v>114.53716327767749</c:v>
                </c:pt>
                <c:pt idx="1719">
                  <c:v>114.56556803643647</c:v>
                </c:pt>
                <c:pt idx="1720">
                  <c:v>114.40211846010801</c:v>
                </c:pt>
                <c:pt idx="1721">
                  <c:v>113.75708009531931</c:v>
                </c:pt>
                <c:pt idx="1722">
                  <c:v>112.35619874115147</c:v>
                </c:pt>
                <c:pt idx="1723">
                  <c:v>112.00823845786884</c:v>
                </c:pt>
                <c:pt idx="1724">
                  <c:v>111.61136501399898</c:v>
                </c:pt>
                <c:pt idx="1725">
                  <c:v>112.17202664562609</c:v>
                </c:pt>
                <c:pt idx="1726">
                  <c:v>112.461439265696</c:v>
                </c:pt>
                <c:pt idx="1727">
                  <c:v>113.08135644287778</c:v>
                </c:pt>
                <c:pt idx="1728">
                  <c:v>112.47181666747046</c:v>
                </c:pt>
                <c:pt idx="1729">
                  <c:v>113.32259956830082</c:v>
                </c:pt>
                <c:pt idx="1730">
                  <c:v>113.43956339608764</c:v>
                </c:pt>
                <c:pt idx="1731">
                  <c:v>113.00847494728927</c:v>
                </c:pt>
                <c:pt idx="1732">
                  <c:v>112.5594384557306</c:v>
                </c:pt>
                <c:pt idx="1733">
                  <c:v>112.7627065659339</c:v>
                </c:pt>
                <c:pt idx="1734">
                  <c:v>112.36670215231186</c:v>
                </c:pt>
                <c:pt idx="1735">
                  <c:v>112.94089342862499</c:v>
                </c:pt>
                <c:pt idx="1736">
                  <c:v>113.12898870278201</c:v>
                </c:pt>
                <c:pt idx="1737">
                  <c:v>112.90995331063183</c:v>
                </c:pt>
                <c:pt idx="1738">
                  <c:v>113.44648278775318</c:v>
                </c:pt>
                <c:pt idx="1739">
                  <c:v>113.13372312236713</c:v>
                </c:pt>
                <c:pt idx="1740">
                  <c:v>112.46090814702761</c:v>
                </c:pt>
                <c:pt idx="1741">
                  <c:v>112.1178322823325</c:v>
                </c:pt>
                <c:pt idx="1742">
                  <c:v>111.79136608078839</c:v>
                </c:pt>
                <c:pt idx="1743">
                  <c:v>112.29519102248811</c:v>
                </c:pt>
                <c:pt idx="1744">
                  <c:v>112.65984935075844</c:v>
                </c:pt>
                <c:pt idx="1745">
                  <c:v>112.5509264626799</c:v>
                </c:pt>
                <c:pt idx="1746">
                  <c:v>112.57482752086467</c:v>
                </c:pt>
                <c:pt idx="1747">
                  <c:v>112.66161180252323</c:v>
                </c:pt>
                <c:pt idx="1748">
                  <c:v>112.87608177347757</c:v>
                </c:pt>
                <c:pt idx="1749">
                  <c:v>112.90021372107132</c:v>
                </c:pt>
                <c:pt idx="1750">
                  <c:v>112.65363411093378</c:v>
                </c:pt>
                <c:pt idx="1751">
                  <c:v>112.82455297789984</c:v>
                </c:pt>
                <c:pt idx="1752">
                  <c:v>112.72256934503542</c:v>
                </c:pt>
                <c:pt idx="1753">
                  <c:v>110.91461861310113</c:v>
                </c:pt>
                <c:pt idx="1754">
                  <c:v>110.98243621223043</c:v>
                </c:pt>
                <c:pt idx="1755">
                  <c:v>111.10647950851502</c:v>
                </c:pt>
                <c:pt idx="1756">
                  <c:v>111.18031465525888</c:v>
                </c:pt>
                <c:pt idx="1757">
                  <c:v>110.41330562524105</c:v>
                </c:pt>
                <c:pt idx="1758">
                  <c:v>109.7863624237046</c:v>
                </c:pt>
                <c:pt idx="1759">
                  <c:v>109.17379488118885</c:v>
                </c:pt>
                <c:pt idx="1760">
                  <c:v>109.19384566069535</c:v>
                </c:pt>
                <c:pt idx="1761">
                  <c:v>108.56207231844795</c:v>
                </c:pt>
                <c:pt idx="1762">
                  <c:v>109.40153591773093</c:v>
                </c:pt>
                <c:pt idx="1763">
                  <c:v>109.44031221778727</c:v>
                </c:pt>
                <c:pt idx="1764">
                  <c:v>109.75143295785092</c:v>
                </c:pt>
                <c:pt idx="1765">
                  <c:v>109.7142295051728</c:v>
                </c:pt>
                <c:pt idx="1766">
                  <c:v>109.88395745990314</c:v>
                </c:pt>
                <c:pt idx="1767">
                  <c:v>110.2857748278071</c:v>
                </c:pt>
                <c:pt idx="1768">
                  <c:v>110.36938667438069</c:v>
                </c:pt>
                <c:pt idx="1769">
                  <c:v>109.90716089614514</c:v>
                </c:pt>
                <c:pt idx="1770">
                  <c:v>109.81970944511632</c:v>
                </c:pt>
                <c:pt idx="1771">
                  <c:v>109.07016032819368</c:v>
                </c:pt>
                <c:pt idx="1772">
                  <c:v>108.96486665770271</c:v>
                </c:pt>
                <c:pt idx="1773">
                  <c:v>109.10768625316736</c:v>
                </c:pt>
                <c:pt idx="1774">
                  <c:v>109.39380014274099</c:v>
                </c:pt>
                <c:pt idx="1775">
                  <c:v>109.38760090816533</c:v>
                </c:pt>
                <c:pt idx="1776">
                  <c:v>109.41733553271497</c:v>
                </c:pt>
                <c:pt idx="1777">
                  <c:v>110.00580399012534</c:v>
                </c:pt>
                <c:pt idx="1778">
                  <c:v>109.54450182429653</c:v>
                </c:pt>
                <c:pt idx="1779">
                  <c:v>110.10513799966644</c:v>
                </c:pt>
                <c:pt idx="1780">
                  <c:v>110.09899293342575</c:v>
                </c:pt>
                <c:pt idx="1781">
                  <c:v>110.32629755003673</c:v>
                </c:pt>
                <c:pt idx="1782">
                  <c:v>110.65561883239859</c:v>
                </c:pt>
                <c:pt idx="1783">
                  <c:v>110.22724502596537</c:v>
                </c:pt>
                <c:pt idx="1784">
                  <c:v>110.61815840723274</c:v>
                </c:pt>
                <c:pt idx="1785">
                  <c:v>110.81553840542617</c:v>
                </c:pt>
                <c:pt idx="1786">
                  <c:v>110.63353194788392</c:v>
                </c:pt>
                <c:pt idx="1787">
                  <c:v>111.36442685585646</c:v>
                </c:pt>
                <c:pt idx="1788">
                  <c:v>111.28102934573472</c:v>
                </c:pt>
                <c:pt idx="1789">
                  <c:v>111.11520373238413</c:v>
                </c:pt>
                <c:pt idx="1790">
                  <c:v>111.04539910898157</c:v>
                </c:pt>
                <c:pt idx="1791">
                  <c:v>110.1033008100832</c:v>
                </c:pt>
                <c:pt idx="1792">
                  <c:v>110.47323553339952</c:v>
                </c:pt>
                <c:pt idx="1793">
                  <c:v>110.35629943181584</c:v>
                </c:pt>
                <c:pt idx="1794">
                  <c:v>110.787050188118</c:v>
                </c:pt>
                <c:pt idx="1795">
                  <c:v>110.41736560310895</c:v>
                </c:pt>
                <c:pt idx="1796">
                  <c:v>110.15451912817366</c:v>
                </c:pt>
                <c:pt idx="1797">
                  <c:v>110.4777993540705</c:v>
                </c:pt>
                <c:pt idx="1798">
                  <c:v>110.38436188515904</c:v>
                </c:pt>
                <c:pt idx="1799">
                  <c:v>110.5183150778072</c:v>
                </c:pt>
                <c:pt idx="1800">
                  <c:v>110.26652179129131</c:v>
                </c:pt>
                <c:pt idx="1801">
                  <c:v>110.57825092555613</c:v>
                </c:pt>
                <c:pt idx="1802">
                  <c:v>109.7514903576639</c:v>
                </c:pt>
                <c:pt idx="1803">
                  <c:v>109.05676796959567</c:v>
                </c:pt>
                <c:pt idx="1804">
                  <c:v>109.26819340748686</c:v>
                </c:pt>
                <c:pt idx="1805">
                  <c:v>109.40219672151549</c:v>
                </c:pt>
                <c:pt idx="1806">
                  <c:v>109.48385971298748</c:v>
                </c:pt>
                <c:pt idx="1807">
                  <c:v>109.38499174830216</c:v>
                </c:pt>
                <c:pt idx="1808">
                  <c:v>109.34392096496572</c:v>
                </c:pt>
                <c:pt idx="1809">
                  <c:v>109.2630744724453</c:v>
                </c:pt>
                <c:pt idx="1810">
                  <c:v>108.92277583489877</c:v>
                </c:pt>
                <c:pt idx="1811">
                  <c:v>109.01993838249351</c:v>
                </c:pt>
                <c:pt idx="1812">
                  <c:v>109.84778889566877</c:v>
                </c:pt>
                <c:pt idx="1813">
                  <c:v>109.84562776106364</c:v>
                </c:pt>
                <c:pt idx="1814">
                  <c:v>110.34703486952463</c:v>
                </c:pt>
                <c:pt idx="1815">
                  <c:v>110.08790974885727</c:v>
                </c:pt>
                <c:pt idx="1816">
                  <c:v>109.85499459872139</c:v>
                </c:pt>
                <c:pt idx="1817">
                  <c:v>109.84692850703823</c:v>
                </c:pt>
                <c:pt idx="1818">
                  <c:v>110.75671321241356</c:v>
                </c:pt>
                <c:pt idx="1819">
                  <c:v>110.64238896054854</c:v>
                </c:pt>
                <c:pt idx="1820">
                  <c:v>110.6157034393822</c:v>
                </c:pt>
                <c:pt idx="1821">
                  <c:v>110.76318511435801</c:v>
                </c:pt>
                <c:pt idx="1822">
                  <c:v>110.47447999931997</c:v>
                </c:pt>
                <c:pt idx="1823">
                  <c:v>110.4599261525846</c:v>
                </c:pt>
                <c:pt idx="1824">
                  <c:v>110.62207706422944</c:v>
                </c:pt>
                <c:pt idx="1825">
                  <c:v>110.1820467445187</c:v>
                </c:pt>
                <c:pt idx="1826">
                  <c:v>109.37885047950459</c:v>
                </c:pt>
                <c:pt idx="1827">
                  <c:v>109.71337278010114</c:v>
                </c:pt>
                <c:pt idx="1828">
                  <c:v>109.62755503291052</c:v>
                </c:pt>
                <c:pt idx="1829">
                  <c:v>109.4026140020899</c:v>
                </c:pt>
                <c:pt idx="1830">
                  <c:v>109.9167047652448</c:v>
                </c:pt>
                <c:pt idx="1831">
                  <c:v>110.60345252280356</c:v>
                </c:pt>
                <c:pt idx="1832">
                  <c:v>110.30649330004942</c:v>
                </c:pt>
                <c:pt idx="1833">
                  <c:v>110.27874137287866</c:v>
                </c:pt>
                <c:pt idx="1834">
                  <c:v>110.06056268145753</c:v>
                </c:pt>
                <c:pt idx="1835">
                  <c:v>110.10975375524035</c:v>
                </c:pt>
                <c:pt idx="1836">
                  <c:v>110.09942621316351</c:v>
                </c:pt>
                <c:pt idx="1837">
                  <c:v>109.79596771522932</c:v>
                </c:pt>
                <c:pt idx="1838">
                  <c:v>109.676471078094</c:v>
                </c:pt>
                <c:pt idx="1839">
                  <c:v>109.4695665266413</c:v>
                </c:pt>
                <c:pt idx="1840">
                  <c:v>109.47778263558381</c:v>
                </c:pt>
                <c:pt idx="1841">
                  <c:v>108.95551236256138</c:v>
                </c:pt>
                <c:pt idx="1842">
                  <c:v>108.84388650438672</c:v>
                </c:pt>
                <c:pt idx="1843">
                  <c:v>108.45179404746507</c:v>
                </c:pt>
                <c:pt idx="1844">
                  <c:v>108.48431190569588</c:v>
                </c:pt>
                <c:pt idx="1845">
                  <c:v>108.16968050859992</c:v>
                </c:pt>
                <c:pt idx="1846">
                  <c:v>108.14107901307723</c:v>
                </c:pt>
                <c:pt idx="1847">
                  <c:v>107.96234371196927</c:v>
                </c:pt>
                <c:pt idx="1848">
                  <c:v>107.98188965671238</c:v>
                </c:pt>
                <c:pt idx="1849">
                  <c:v>107.6408708985898</c:v>
                </c:pt>
                <c:pt idx="1850">
                  <c:v>107.8091148259452</c:v>
                </c:pt>
                <c:pt idx="1851">
                  <c:v>108.08165399445295</c:v>
                </c:pt>
                <c:pt idx="1852">
                  <c:v>108.20025639459475</c:v>
                </c:pt>
                <c:pt idx="1853">
                  <c:v>108.00833309088118</c:v>
                </c:pt>
                <c:pt idx="1854">
                  <c:v>108.46945925374226</c:v>
                </c:pt>
                <c:pt idx="1855">
                  <c:v>108.2736790319106</c:v>
                </c:pt>
                <c:pt idx="1856">
                  <c:v>108.08302231544069</c:v>
                </c:pt>
                <c:pt idx="1857">
                  <c:v>107.72751202151206</c:v>
                </c:pt>
                <c:pt idx="1858">
                  <c:v>107.79307776731142</c:v>
                </c:pt>
                <c:pt idx="1859">
                  <c:v>107.85884274498933</c:v>
                </c:pt>
                <c:pt idx="1860">
                  <c:v>107.70223531522178</c:v>
                </c:pt>
                <c:pt idx="1861">
                  <c:v>107.14125609807287</c:v>
                </c:pt>
                <c:pt idx="1862">
                  <c:v>107.26182195886662</c:v>
                </c:pt>
                <c:pt idx="1863">
                  <c:v>107.2840123054488</c:v>
                </c:pt>
                <c:pt idx="1864">
                  <c:v>107.58685971932627</c:v>
                </c:pt>
                <c:pt idx="1865">
                  <c:v>107.8552428784724</c:v>
                </c:pt>
                <c:pt idx="1866">
                  <c:v>108.09230248132818</c:v>
                </c:pt>
                <c:pt idx="1867">
                  <c:v>107.97490784457584</c:v>
                </c:pt>
                <c:pt idx="1868">
                  <c:v>108.47283634910198</c:v>
                </c:pt>
                <c:pt idx="1869">
                  <c:v>108.69371236313978</c:v>
                </c:pt>
                <c:pt idx="1870">
                  <c:v>109.30390494579278</c:v>
                </c:pt>
                <c:pt idx="1871">
                  <c:v>108.95157508348798</c:v>
                </c:pt>
                <c:pt idx="1872">
                  <c:v>109.2159752238454</c:v>
                </c:pt>
                <c:pt idx="1873">
                  <c:v>110.47289349575209</c:v>
                </c:pt>
                <c:pt idx="1874">
                  <c:v>111.2508283416187</c:v>
                </c:pt>
                <c:pt idx="1875">
                  <c:v>111.08311488785326</c:v>
                </c:pt>
                <c:pt idx="1876">
                  <c:v>111.51143708800846</c:v>
                </c:pt>
                <c:pt idx="1877">
                  <c:v>111.24578253778508</c:v>
                </c:pt>
                <c:pt idx="1878">
                  <c:v>111.19514648213196</c:v>
                </c:pt>
                <c:pt idx="1879">
                  <c:v>110.47226005303195</c:v>
                </c:pt>
                <c:pt idx="1880">
                  <c:v>110.88493392736247</c:v>
                </c:pt>
                <c:pt idx="1881">
                  <c:v>111.11011150724283</c:v>
                </c:pt>
                <c:pt idx="1882">
                  <c:v>111.3753432267826</c:v>
                </c:pt>
                <c:pt idx="1883">
                  <c:v>111.28613489844072</c:v>
                </c:pt>
                <c:pt idx="1884">
                  <c:v>111.69542578042058</c:v>
                </c:pt>
                <c:pt idx="1885">
                  <c:v>112.34161277437656</c:v>
                </c:pt>
                <c:pt idx="1886">
                  <c:v>112.46189119793877</c:v>
                </c:pt>
                <c:pt idx="1887">
                  <c:v>111.91904244687447</c:v>
                </c:pt>
                <c:pt idx="1888">
                  <c:v>111.64873470218303</c:v>
                </c:pt>
                <c:pt idx="1889">
                  <c:v>111.73546259424585</c:v>
                </c:pt>
                <c:pt idx="1890">
                  <c:v>111.37389635227642</c:v>
                </c:pt>
                <c:pt idx="1891">
                  <c:v>111.70502514452605</c:v>
                </c:pt>
                <c:pt idx="1892">
                  <c:v>111.53093548559943</c:v>
                </c:pt>
                <c:pt idx="1893">
                  <c:v>111.59617330636449</c:v>
                </c:pt>
                <c:pt idx="1894">
                  <c:v>111.49003232529621</c:v>
                </c:pt>
                <c:pt idx="1895">
                  <c:v>111.38940668607817</c:v>
                </c:pt>
                <c:pt idx="1896">
                  <c:v>111.1404004976286</c:v>
                </c:pt>
                <c:pt idx="1897">
                  <c:v>110.84516390217189</c:v>
                </c:pt>
                <c:pt idx="1898">
                  <c:v>110.55259875925071</c:v>
                </c:pt>
                <c:pt idx="1899">
                  <c:v>110.8389425706156</c:v>
                </c:pt>
                <c:pt idx="1900">
                  <c:v>110.74842474514017</c:v>
                </c:pt>
                <c:pt idx="1901">
                  <c:v>110.99776254652562</c:v>
                </c:pt>
                <c:pt idx="1902">
                  <c:v>111.55691033719803</c:v>
                </c:pt>
                <c:pt idx="1903">
                  <c:v>112.38067788702048</c:v>
                </c:pt>
                <c:pt idx="1904">
                  <c:v>112.72650798729349</c:v>
                </c:pt>
                <c:pt idx="1905">
                  <c:v>113.02690416382136</c:v>
                </c:pt>
                <c:pt idx="1906">
                  <c:v>113.80350615584511</c:v>
                </c:pt>
                <c:pt idx="1907">
                  <c:v>113.95281085910595</c:v>
                </c:pt>
                <c:pt idx="1908">
                  <c:v>113.69838431356878</c:v>
                </c:pt>
                <c:pt idx="1909">
                  <c:v>113.39090308192009</c:v>
                </c:pt>
                <c:pt idx="1910">
                  <c:v>113.93963552681532</c:v>
                </c:pt>
                <c:pt idx="1911">
                  <c:v>114.12364662657598</c:v>
                </c:pt>
                <c:pt idx="1912">
                  <c:v>114.27189963283884</c:v>
                </c:pt>
                <c:pt idx="1913">
                  <c:v>115.52914973676462</c:v>
                </c:pt>
                <c:pt idx="1914">
                  <c:v>114.96218784883831</c:v>
                </c:pt>
                <c:pt idx="1915">
                  <c:v>114.85575468373466</c:v>
                </c:pt>
                <c:pt idx="1916">
                  <c:v>115.02316989824692</c:v>
                </c:pt>
                <c:pt idx="1917">
                  <c:v>114.41775747489427</c:v>
                </c:pt>
                <c:pt idx="1918">
                  <c:v>113.79730741420676</c:v>
                </c:pt>
                <c:pt idx="1919">
                  <c:v>113.96866906060397</c:v>
                </c:pt>
                <c:pt idx="1920">
                  <c:v>113.8660056367395</c:v>
                </c:pt>
                <c:pt idx="1921">
                  <c:v>114.27927891068647</c:v>
                </c:pt>
                <c:pt idx="1922">
                  <c:v>113.82762400908275</c:v>
                </c:pt>
                <c:pt idx="1923">
                  <c:v>114.35541550877515</c:v>
                </c:pt>
                <c:pt idx="1924">
                  <c:v>114.16252951063626</c:v>
                </c:pt>
                <c:pt idx="1925">
                  <c:v>114.18441129062403</c:v>
                </c:pt>
                <c:pt idx="1926">
                  <c:v>114.15495235800913</c:v>
                </c:pt>
                <c:pt idx="1927">
                  <c:v>114.11286340958414</c:v>
                </c:pt>
                <c:pt idx="1928">
                  <c:v>113.66958326362833</c:v>
                </c:pt>
                <c:pt idx="1929">
                  <c:v>114.16832038010884</c:v>
                </c:pt>
                <c:pt idx="1930">
                  <c:v>114.47269397663109</c:v>
                </c:pt>
                <c:pt idx="1931">
                  <c:v>114.96412111860054</c:v>
                </c:pt>
                <c:pt idx="1932">
                  <c:v>115.13577569756764</c:v>
                </c:pt>
                <c:pt idx="1933">
                  <c:v>115.51451047798773</c:v>
                </c:pt>
                <c:pt idx="1934">
                  <c:v>115.65152430631838</c:v>
                </c:pt>
                <c:pt idx="1935">
                  <c:v>115.75808079095245</c:v>
                </c:pt>
                <c:pt idx="1936">
                  <c:v>116.1951489650755</c:v>
                </c:pt>
                <c:pt idx="1937">
                  <c:v>115.87851885318032</c:v>
                </c:pt>
                <c:pt idx="1938">
                  <c:v>115.79100193885759</c:v>
                </c:pt>
                <c:pt idx="1939">
                  <c:v>115.74484001971044</c:v>
                </c:pt>
                <c:pt idx="1940">
                  <c:v>115.58227949540509</c:v>
                </c:pt>
                <c:pt idx="1941">
                  <c:v>115.22534988277535</c:v>
                </c:pt>
                <c:pt idx="1942">
                  <c:v>114.75662260201325</c:v>
                </c:pt>
                <c:pt idx="1943">
                  <c:v>115.36204659417891</c:v>
                </c:pt>
                <c:pt idx="1944">
                  <c:v>115.29031947869322</c:v>
                </c:pt>
                <c:pt idx="1945">
                  <c:v>114.97573487412929</c:v>
                </c:pt>
                <c:pt idx="1946">
                  <c:v>115.80049560137782</c:v>
                </c:pt>
                <c:pt idx="1947">
                  <c:v>115.80409734227372</c:v>
                </c:pt>
                <c:pt idx="1948">
                  <c:v>115.25060384092089</c:v>
                </c:pt>
                <c:pt idx="1949">
                  <c:v>115.20539970508277</c:v>
                </c:pt>
                <c:pt idx="1950">
                  <c:v>115.3829492484972</c:v>
                </c:pt>
                <c:pt idx="1951">
                  <c:v>115.99298284973429</c:v>
                </c:pt>
                <c:pt idx="1952">
                  <c:v>116.77517776342343</c:v>
                </c:pt>
                <c:pt idx="1953">
                  <c:v>116.7743283472126</c:v>
                </c:pt>
                <c:pt idx="1954">
                  <c:v>116.31428648824074</c:v>
                </c:pt>
                <c:pt idx="1955">
                  <c:v>115.62526122635425</c:v>
                </c:pt>
                <c:pt idx="1956">
                  <c:v>115.22991429375402</c:v>
                </c:pt>
                <c:pt idx="1957">
                  <c:v>115.85281169697768</c:v>
                </c:pt>
                <c:pt idx="1958">
                  <c:v>116.01142406716025</c:v>
                </c:pt>
                <c:pt idx="1959">
                  <c:v>116.00240901026918</c:v>
                </c:pt>
                <c:pt idx="1960">
                  <c:v>115.85389464985344</c:v>
                </c:pt>
                <c:pt idx="1961">
                  <c:v>115.78314899083968</c:v>
                </c:pt>
                <c:pt idx="1962">
                  <c:v>115.06516150676427</c:v>
                </c:pt>
                <c:pt idx="1963">
                  <c:v>114.70032451001322</c:v>
                </c:pt>
                <c:pt idx="1964">
                  <c:v>114.37285068371936</c:v>
                </c:pt>
                <c:pt idx="1965">
                  <c:v>113.67111511809517</c:v>
                </c:pt>
                <c:pt idx="1966">
                  <c:v>113.56475491988691</c:v>
                </c:pt>
                <c:pt idx="1967">
                  <c:v>113.04484855519408</c:v>
                </c:pt>
                <c:pt idx="1968">
                  <c:v>113.6343254893446</c:v>
                </c:pt>
                <c:pt idx="1969">
                  <c:v>113.8642074074619</c:v>
                </c:pt>
                <c:pt idx="1970">
                  <c:v>113.55341265111156</c:v>
                </c:pt>
                <c:pt idx="1971">
                  <c:v>113.18244579006351</c:v>
                </c:pt>
                <c:pt idx="1972">
                  <c:v>113.21991558712419</c:v>
                </c:pt>
                <c:pt idx="1973">
                  <c:v>112.9793478101796</c:v>
                </c:pt>
                <c:pt idx="1974">
                  <c:v>113.28485006277904</c:v>
                </c:pt>
                <c:pt idx="1975">
                  <c:v>113.54537262425022</c:v>
                </c:pt>
                <c:pt idx="1976">
                  <c:v>113.52438713211865</c:v>
                </c:pt>
                <c:pt idx="1977">
                  <c:v>113.77498376154907</c:v>
                </c:pt>
                <c:pt idx="1978">
                  <c:v>114.06365457180063</c:v>
                </c:pt>
                <c:pt idx="1979">
                  <c:v>113.95557958460701</c:v>
                </c:pt>
                <c:pt idx="1980">
                  <c:v>114.03600079392848</c:v>
                </c:pt>
                <c:pt idx="1981">
                  <c:v>113.78099142607452</c:v>
                </c:pt>
                <c:pt idx="1982">
                  <c:v>113.85070486824318</c:v>
                </c:pt>
                <c:pt idx="1983">
                  <c:v>113.69459059488433</c:v>
                </c:pt>
                <c:pt idx="1984">
                  <c:v>114.40590449870717</c:v>
                </c:pt>
                <c:pt idx="1985">
                  <c:v>113.74476956983818</c:v>
                </c:pt>
                <c:pt idx="1986">
                  <c:v>113.83399128660126</c:v>
                </c:pt>
                <c:pt idx="1987">
                  <c:v>113.35026266329697</c:v>
                </c:pt>
                <c:pt idx="1988">
                  <c:v>113.45416399884118</c:v>
                </c:pt>
                <c:pt idx="1989">
                  <c:v>113.41735117769372</c:v>
                </c:pt>
                <c:pt idx="1990">
                  <c:v>113.24909275432955</c:v>
                </c:pt>
                <c:pt idx="1991">
                  <c:v>113.18011092243658</c:v>
                </c:pt>
                <c:pt idx="1992">
                  <c:v>113.3114064952226</c:v>
                </c:pt>
                <c:pt idx="1993">
                  <c:v>112.65314248202223</c:v>
                </c:pt>
                <c:pt idx="1994">
                  <c:v>112.31841821100642</c:v>
                </c:pt>
                <c:pt idx="1995">
                  <c:v>112.90631032731299</c:v>
                </c:pt>
                <c:pt idx="1996">
                  <c:v>113.19694451301747</c:v>
                </c:pt>
                <c:pt idx="1997">
                  <c:v>112.90724848441367</c:v>
                </c:pt>
                <c:pt idx="1998">
                  <c:v>112.57386884905137</c:v>
                </c:pt>
                <c:pt idx="1999">
                  <c:v>112.80405687516215</c:v>
                </c:pt>
                <c:pt idx="2000">
                  <c:v>113.10337938551002</c:v>
                </c:pt>
                <c:pt idx="2001">
                  <c:v>112.71379278461076</c:v>
                </c:pt>
                <c:pt idx="2002">
                  <c:v>112.93155440845509</c:v>
                </c:pt>
                <c:pt idx="2003">
                  <c:v>113.08534434235456</c:v>
                </c:pt>
                <c:pt idx="2004">
                  <c:v>113.16949800007654</c:v>
                </c:pt>
                <c:pt idx="2005">
                  <c:v>114.22069584118539</c:v>
                </c:pt>
                <c:pt idx="2006">
                  <c:v>114.01900379766705</c:v>
                </c:pt>
                <c:pt idx="2007">
                  <c:v>114.34135257284505</c:v>
                </c:pt>
                <c:pt idx="2008">
                  <c:v>114.59796252645174</c:v>
                </c:pt>
                <c:pt idx="2009">
                  <c:v>113.85443177870592</c:v>
                </c:pt>
                <c:pt idx="2010">
                  <c:v>113.6953856236769</c:v>
                </c:pt>
                <c:pt idx="2011">
                  <c:v>113.83396545911968</c:v>
                </c:pt>
                <c:pt idx="2012">
                  <c:v>113.61818986150267</c:v>
                </c:pt>
                <c:pt idx="2013">
                  <c:v>113.4212301319359</c:v>
                </c:pt>
                <c:pt idx="2014">
                  <c:v>113.35427349957349</c:v>
                </c:pt>
                <c:pt idx="2015">
                  <c:v>112.84183527533112</c:v>
                </c:pt>
                <c:pt idx="2016">
                  <c:v>113.05958402194851</c:v>
                </c:pt>
                <c:pt idx="2017">
                  <c:v>113.77090525288914</c:v>
                </c:pt>
                <c:pt idx="2018">
                  <c:v>113.94555283775472</c:v>
                </c:pt>
                <c:pt idx="2019">
                  <c:v>114.5279680613224</c:v>
                </c:pt>
                <c:pt idx="2020">
                  <c:v>114.22682698346804</c:v>
                </c:pt>
                <c:pt idx="2021">
                  <c:v>114.27471572900831</c:v>
                </c:pt>
                <c:pt idx="2022">
                  <c:v>113.82507884587289</c:v>
                </c:pt>
                <c:pt idx="2023">
                  <c:v>113.98098479539809</c:v>
                </c:pt>
                <c:pt idx="2024">
                  <c:v>114.26464039435838</c:v>
                </c:pt>
                <c:pt idx="2025">
                  <c:v>114.09245136178887</c:v>
                </c:pt>
                <c:pt idx="2026">
                  <c:v>114.09254914594871</c:v>
                </c:pt>
                <c:pt idx="2027">
                  <c:v>114.08623437538384</c:v>
                </c:pt>
                <c:pt idx="2028">
                  <c:v>113.84582701606764</c:v>
                </c:pt>
                <c:pt idx="2029">
                  <c:v>113.62638760396557</c:v>
                </c:pt>
                <c:pt idx="2030">
                  <c:v>113.38414743064558</c:v>
                </c:pt>
                <c:pt idx="2031">
                  <c:v>113.62722059501785</c:v>
                </c:pt>
                <c:pt idx="2032">
                  <c:v>113.91956736061822</c:v>
                </c:pt>
                <c:pt idx="2033">
                  <c:v>114.47296776984435</c:v>
                </c:pt>
                <c:pt idx="2034">
                  <c:v>114.55854207902394</c:v>
                </c:pt>
                <c:pt idx="2035">
                  <c:v>114.28314162233954</c:v>
                </c:pt>
                <c:pt idx="2036">
                  <c:v>114.37250738634326</c:v>
                </c:pt>
                <c:pt idx="2037">
                  <c:v>115.01875277207256</c:v>
                </c:pt>
                <c:pt idx="2038">
                  <c:v>115.73707647591786</c:v>
                </c:pt>
                <c:pt idx="2039">
                  <c:v>115.75399266088617</c:v>
                </c:pt>
                <c:pt idx="2040">
                  <c:v>115.57521165657678</c:v>
                </c:pt>
                <c:pt idx="2041">
                  <c:v>116.06886411845964</c:v>
                </c:pt>
                <c:pt idx="2042">
                  <c:v>115.25952692544411</c:v>
                </c:pt>
                <c:pt idx="2043">
                  <c:v>115.60390198427402</c:v>
                </c:pt>
                <c:pt idx="2044">
                  <c:v>115.58916628626508</c:v>
                </c:pt>
                <c:pt idx="2045">
                  <c:v>115.08414623931952</c:v>
                </c:pt>
                <c:pt idx="2046">
                  <c:v>115.46711011162405</c:v>
                </c:pt>
                <c:pt idx="2047">
                  <c:v>115.31716579479807</c:v>
                </c:pt>
                <c:pt idx="2048">
                  <c:v>115.0689211214885</c:v>
                </c:pt>
                <c:pt idx="2049">
                  <c:v>115.27151872130194</c:v>
                </c:pt>
                <c:pt idx="2050">
                  <c:v>115.66353816872859</c:v>
                </c:pt>
                <c:pt idx="2051">
                  <c:v>117.35353591806199</c:v>
                </c:pt>
                <c:pt idx="2052">
                  <c:v>118.22375660344923</c:v>
                </c:pt>
                <c:pt idx="2053">
                  <c:v>117.61857901908985</c:v>
                </c:pt>
                <c:pt idx="2054">
                  <c:v>118.44264374317741</c:v>
                </c:pt>
                <c:pt idx="2055">
                  <c:v>118.5301871483172</c:v>
                </c:pt>
                <c:pt idx="2056">
                  <c:v>117.4443681706089</c:v>
                </c:pt>
                <c:pt idx="2057">
                  <c:v>117.78772417584602</c:v>
                </c:pt>
                <c:pt idx="2058">
                  <c:v>117.2877308907478</c:v>
                </c:pt>
                <c:pt idx="2059">
                  <c:v>117.80826329801523</c:v>
                </c:pt>
                <c:pt idx="2060">
                  <c:v>118.25057204707197</c:v>
                </c:pt>
                <c:pt idx="2061">
                  <c:v>118.83709566590706</c:v>
                </c:pt>
                <c:pt idx="2062">
                  <c:v>118.73494834133673</c:v>
                </c:pt>
                <c:pt idx="2063">
                  <c:v>119.89331039794541</c:v>
                </c:pt>
                <c:pt idx="2064">
                  <c:v>119.58389356573215</c:v>
                </c:pt>
                <c:pt idx="2065">
                  <c:v>119.96066721630272</c:v>
                </c:pt>
                <c:pt idx="2066">
                  <c:v>119.94946959116133</c:v>
                </c:pt>
                <c:pt idx="2067">
                  <c:v>118.58715530645495</c:v>
                </c:pt>
                <c:pt idx="2068">
                  <c:v>118.93433038926329</c:v>
                </c:pt>
                <c:pt idx="2069">
                  <c:v>118.95637688943114</c:v>
                </c:pt>
                <c:pt idx="2070">
                  <c:v>120.03590582863986</c:v>
                </c:pt>
                <c:pt idx="2071">
                  <c:v>119.6235586074437</c:v>
                </c:pt>
                <c:pt idx="2072">
                  <c:v>119.85549080403874</c:v>
                </c:pt>
                <c:pt idx="2073">
                  <c:v>119.0116217082509</c:v>
                </c:pt>
                <c:pt idx="2074">
                  <c:v>119.31509465959439</c:v>
                </c:pt>
                <c:pt idx="2075">
                  <c:v>119.70395436659362</c:v>
                </c:pt>
                <c:pt idx="2076">
                  <c:v>120.33496698483492</c:v>
                </c:pt>
                <c:pt idx="2077">
                  <c:v>120.76901226036634</c:v>
                </c:pt>
                <c:pt idx="2078">
                  <c:v>121.1303043926689</c:v>
                </c:pt>
                <c:pt idx="2079">
                  <c:v>120.05225707091934</c:v>
                </c:pt>
                <c:pt idx="2080">
                  <c:v>120.05225707091934</c:v>
                </c:pt>
                <c:pt idx="2081">
                  <c:v>120.47353213561397</c:v>
                </c:pt>
                <c:pt idx="2082">
                  <c:v>120.10826666069978</c:v>
                </c:pt>
                <c:pt idx="2083">
                  <c:v>120.05349935209289</c:v>
                </c:pt>
                <c:pt idx="2084">
                  <c:v>119.5457937339131</c:v>
                </c:pt>
                <c:pt idx="2085">
                  <c:v>119.62452686414949</c:v>
                </c:pt>
                <c:pt idx="2086">
                  <c:v>119.04280726643263</c:v>
                </c:pt>
                <c:pt idx="2087">
                  <c:v>118.57054653180835</c:v>
                </c:pt>
                <c:pt idx="2088">
                  <c:v>118.95697754877634</c:v>
                </c:pt>
                <c:pt idx="2089">
                  <c:v>118.10870543334164</c:v>
                </c:pt>
                <c:pt idx="2090">
                  <c:v>117.79522328006324</c:v>
                </c:pt>
                <c:pt idx="2091">
                  <c:v>117.98546090243624</c:v>
                </c:pt>
                <c:pt idx="2092">
                  <c:v>117.47246416803283</c:v>
                </c:pt>
                <c:pt idx="2093">
                  <c:v>117.6258745280204</c:v>
                </c:pt>
                <c:pt idx="2094">
                  <c:v>117.65290592079116</c:v>
                </c:pt>
                <c:pt idx="2095">
                  <c:v>117.96785596231135</c:v>
                </c:pt>
                <c:pt idx="2096">
                  <c:v>117.19347423302918</c:v>
                </c:pt>
                <c:pt idx="2097">
                  <c:v>117.12493419469271</c:v>
                </c:pt>
                <c:pt idx="2098">
                  <c:v>116.8008788887509</c:v>
                </c:pt>
                <c:pt idx="2099">
                  <c:v>117.02982407380873</c:v>
                </c:pt>
                <c:pt idx="2100">
                  <c:v>117.35349011749025</c:v>
                </c:pt>
                <c:pt idx="2101">
                  <c:v>117.16908533120463</c:v>
                </c:pt>
                <c:pt idx="2102">
                  <c:v>117.06946447473963</c:v>
                </c:pt>
                <c:pt idx="2103">
                  <c:v>116.6802663510524</c:v>
                </c:pt>
                <c:pt idx="2104">
                  <c:v>116.33667628578472</c:v>
                </c:pt>
                <c:pt idx="2105">
                  <c:v>116.00581736150673</c:v>
                </c:pt>
                <c:pt idx="2106">
                  <c:v>116.73390146173612</c:v>
                </c:pt>
                <c:pt idx="2107">
                  <c:v>116.28856627224179</c:v>
                </c:pt>
                <c:pt idx="2108">
                  <c:v>116.46901172507293</c:v>
                </c:pt>
                <c:pt idx="2109">
                  <c:v>116.66290444728588</c:v>
                </c:pt>
                <c:pt idx="2110">
                  <c:v>117.6063776944404</c:v>
                </c:pt>
                <c:pt idx="2111">
                  <c:v>117.69200169291958</c:v>
                </c:pt>
                <c:pt idx="2112">
                  <c:v>117.43216730846862</c:v>
                </c:pt>
                <c:pt idx="2113">
                  <c:v>118.01654793400935</c:v>
                </c:pt>
                <c:pt idx="2114">
                  <c:v>118.97458961519267</c:v>
                </c:pt>
                <c:pt idx="2115">
                  <c:v>118.6169046826105</c:v>
                </c:pt>
                <c:pt idx="2116">
                  <c:v>118.66143078620028</c:v>
                </c:pt>
                <c:pt idx="2117">
                  <c:v>118.46872956044506</c:v>
                </c:pt>
                <c:pt idx="2118">
                  <c:v>118.52181016532283</c:v>
                </c:pt>
                <c:pt idx="2119">
                  <c:v>117.73538939731296</c:v>
                </c:pt>
                <c:pt idx="2120">
                  <c:v>117.3841820628398</c:v>
                </c:pt>
                <c:pt idx="2121">
                  <c:v>117.64448737283469</c:v>
                </c:pt>
                <c:pt idx="2122">
                  <c:v>117.76526364483864</c:v>
                </c:pt>
                <c:pt idx="2123">
                  <c:v>118.16324202293764</c:v>
                </c:pt>
                <c:pt idx="2124">
                  <c:v>117.54955811734962</c:v>
                </c:pt>
                <c:pt idx="2125">
                  <c:v>117.22799522423814</c:v>
                </c:pt>
                <c:pt idx="2126">
                  <c:v>116.99749310576637</c:v>
                </c:pt>
                <c:pt idx="2127">
                  <c:v>116.94076411351615</c:v>
                </c:pt>
                <c:pt idx="2128">
                  <c:v>117.23255909359433</c:v>
                </c:pt>
                <c:pt idx="2129">
                  <c:v>117.14052927111496</c:v>
                </c:pt>
                <c:pt idx="2130">
                  <c:v>117.43955032898855</c:v>
                </c:pt>
                <c:pt idx="2131">
                  <c:v>117.39825740740204</c:v>
                </c:pt>
                <c:pt idx="2132">
                  <c:v>117.88016089678777</c:v>
                </c:pt>
                <c:pt idx="2133">
                  <c:v>117.96911957367409</c:v>
                </c:pt>
                <c:pt idx="2134">
                  <c:v>116.71717822825967</c:v>
                </c:pt>
                <c:pt idx="2135">
                  <c:v>116.39833300816508</c:v>
                </c:pt>
                <c:pt idx="2136">
                  <c:v>116.51470915120395</c:v>
                </c:pt>
                <c:pt idx="2137">
                  <c:v>116.57025643880085</c:v>
                </c:pt>
                <c:pt idx="2138">
                  <c:v>115.78469649758804</c:v>
                </c:pt>
                <c:pt idx="2139">
                  <c:v>115.48501952270365</c:v>
                </c:pt>
                <c:pt idx="2140">
                  <c:v>116.09545632841602</c:v>
                </c:pt>
                <c:pt idx="2141">
                  <c:v>115.51442125633183</c:v>
                </c:pt>
                <c:pt idx="2142">
                  <c:v>115.64728436981278</c:v>
                </c:pt>
                <c:pt idx="2143">
                  <c:v>116.04323667204821</c:v>
                </c:pt>
                <c:pt idx="2144">
                  <c:v>116.33764487111537</c:v>
                </c:pt>
                <c:pt idx="2145">
                  <c:v>116.52729325690071</c:v>
                </c:pt>
                <c:pt idx="2146">
                  <c:v>116.2131672483619</c:v>
                </c:pt>
                <c:pt idx="2147">
                  <c:v>117.66161122438687</c:v>
                </c:pt>
                <c:pt idx="2148">
                  <c:v>117.78856054443179</c:v>
                </c:pt>
                <c:pt idx="2149">
                  <c:v>117.57624836706293</c:v>
                </c:pt>
                <c:pt idx="2150">
                  <c:v>117.86112917087415</c:v>
                </c:pt>
                <c:pt idx="2151">
                  <c:v>116.96331790096271</c:v>
                </c:pt>
                <c:pt idx="2152">
                  <c:v>117.36271681489202</c:v>
                </c:pt>
                <c:pt idx="2153">
                  <c:v>116.67594399055747</c:v>
                </c:pt>
                <c:pt idx="2154">
                  <c:v>116.66910242213284</c:v>
                </c:pt>
                <c:pt idx="2155">
                  <c:v>116.61671783867295</c:v>
                </c:pt>
                <c:pt idx="2156">
                  <c:v>117.49778884747045</c:v>
                </c:pt>
                <c:pt idx="2157">
                  <c:v>116.99025044458564</c:v>
                </c:pt>
                <c:pt idx="2158">
                  <c:v>116.79113632330956</c:v>
                </c:pt>
                <c:pt idx="2159">
                  <c:v>116.63966487447799</c:v>
                </c:pt>
                <c:pt idx="2160">
                  <c:v>116.98840729715494</c:v>
                </c:pt>
                <c:pt idx="2161">
                  <c:v>116.92318682656666</c:v>
                </c:pt>
                <c:pt idx="2162">
                  <c:v>116.86722847792549</c:v>
                </c:pt>
                <c:pt idx="2163">
                  <c:v>116.82601854020773</c:v>
                </c:pt>
                <c:pt idx="2164">
                  <c:v>117.11882059124181</c:v>
                </c:pt>
                <c:pt idx="2165">
                  <c:v>117.23257706450694</c:v>
                </c:pt>
                <c:pt idx="2166">
                  <c:v>117.64518694826982</c:v>
                </c:pt>
                <c:pt idx="2167">
                  <c:v>118.21074960012679</c:v>
                </c:pt>
                <c:pt idx="2168">
                  <c:v>117.63305360637179</c:v>
                </c:pt>
                <c:pt idx="2169">
                  <c:v>117.36747540666303</c:v>
                </c:pt>
                <c:pt idx="2170">
                  <c:v>117.79290402211831</c:v>
                </c:pt>
                <c:pt idx="2171">
                  <c:v>118.07996187449889</c:v>
                </c:pt>
                <c:pt idx="2172">
                  <c:v>118.15180182394695</c:v>
                </c:pt>
                <c:pt idx="2173">
                  <c:v>117.56905607677406</c:v>
                </c:pt>
                <c:pt idx="2174">
                  <c:v>117.39730769974526</c:v>
                </c:pt>
                <c:pt idx="2175">
                  <c:v>116.88114953919049</c:v>
                </c:pt>
                <c:pt idx="2176">
                  <c:v>117.312809405805</c:v>
                </c:pt>
                <c:pt idx="2177">
                  <c:v>116.60715416079557</c:v>
                </c:pt>
                <c:pt idx="2178">
                  <c:v>116.06273303094777</c:v>
                </c:pt>
                <c:pt idx="2179">
                  <c:v>116.26998554138143</c:v>
                </c:pt>
                <c:pt idx="2180">
                  <c:v>116.5600010785712</c:v>
                </c:pt>
                <c:pt idx="2181">
                  <c:v>117.08621212382782</c:v>
                </c:pt>
                <c:pt idx="2182">
                  <c:v>116.41535236917559</c:v>
                </c:pt>
                <c:pt idx="2183">
                  <c:v>116.38458762732861</c:v>
                </c:pt>
                <c:pt idx="2184">
                  <c:v>116.39079645288237</c:v>
                </c:pt>
                <c:pt idx="2185">
                  <c:v>115.72049895714906</c:v>
                </c:pt>
                <c:pt idx="2186">
                  <c:v>115.42624160298914</c:v>
                </c:pt>
                <c:pt idx="2187">
                  <c:v>115.43771573554189</c:v>
                </c:pt>
                <c:pt idx="2188">
                  <c:v>115.48926786348635</c:v>
                </c:pt>
                <c:pt idx="2189">
                  <c:v>115.47068836192649</c:v>
                </c:pt>
                <c:pt idx="2190">
                  <c:v>115.72653100077237</c:v>
                </c:pt>
                <c:pt idx="2191">
                  <c:v>116.35274085153841</c:v>
                </c:pt>
                <c:pt idx="2192">
                  <c:v>116.17715453752145</c:v>
                </c:pt>
                <c:pt idx="2193">
                  <c:v>116.08527895573972</c:v>
                </c:pt>
                <c:pt idx="2194">
                  <c:v>116.1223826890226</c:v>
                </c:pt>
                <c:pt idx="2195">
                  <c:v>115.69615477873694</c:v>
                </c:pt>
                <c:pt idx="2196">
                  <c:v>115.63103908471572</c:v>
                </c:pt>
                <c:pt idx="2197">
                  <c:v>115.75778269166912</c:v>
                </c:pt>
                <c:pt idx="2198">
                  <c:v>115.74901381132973</c:v>
                </c:pt>
                <c:pt idx="2199">
                  <c:v>115.48200970825091</c:v>
                </c:pt>
                <c:pt idx="2200">
                  <c:v>115.55086436839954</c:v>
                </c:pt>
                <c:pt idx="2201">
                  <c:v>115.04095672615924</c:v>
                </c:pt>
                <c:pt idx="2202">
                  <c:v>114.98093195495105</c:v>
                </c:pt>
                <c:pt idx="2203">
                  <c:v>114.50138250297709</c:v>
                </c:pt>
                <c:pt idx="2204">
                  <c:v>115.13942651919851</c:v>
                </c:pt>
                <c:pt idx="2205">
                  <c:v>115.07311251279606</c:v>
                </c:pt>
                <c:pt idx="2206">
                  <c:v>115.47146286992071</c:v>
                </c:pt>
                <c:pt idx="2207">
                  <c:v>115.14390415495093</c:v>
                </c:pt>
                <c:pt idx="2208">
                  <c:v>114.88040786690775</c:v>
                </c:pt>
                <c:pt idx="2209">
                  <c:v>114.90473425089101</c:v>
                </c:pt>
                <c:pt idx="2210">
                  <c:v>115.41669492840666</c:v>
                </c:pt>
                <c:pt idx="2211">
                  <c:v>115.28948093144615</c:v>
                </c:pt>
                <c:pt idx="2212">
                  <c:v>115.02102619901756</c:v>
                </c:pt>
                <c:pt idx="2213">
                  <c:v>115.32502227857628</c:v>
                </c:pt>
                <c:pt idx="2214">
                  <c:v>115.88414480164653</c:v>
                </c:pt>
                <c:pt idx="2215">
                  <c:v>115.70765753816848</c:v>
                </c:pt>
                <c:pt idx="2216">
                  <c:v>115.40066979155337</c:v>
                </c:pt>
                <c:pt idx="2217">
                  <c:v>114.8656834151726</c:v>
                </c:pt>
                <c:pt idx="2218">
                  <c:v>114.66625119718042</c:v>
                </c:pt>
                <c:pt idx="2219">
                  <c:v>114.90183671660681</c:v>
                </c:pt>
                <c:pt idx="2220">
                  <c:v>114.85268272875066</c:v>
                </c:pt>
                <c:pt idx="2221">
                  <c:v>114.67372276384957</c:v>
                </c:pt>
                <c:pt idx="2222">
                  <c:v>114.81176678250525</c:v>
                </c:pt>
                <c:pt idx="2223">
                  <c:v>115.22299272342715</c:v>
                </c:pt>
                <c:pt idx="2224">
                  <c:v>115.47324415067423</c:v>
                </c:pt>
                <c:pt idx="2225">
                  <c:v>115.40647434155818</c:v>
                </c:pt>
                <c:pt idx="2226">
                  <c:v>115.50253597145014</c:v>
                </c:pt>
                <c:pt idx="2227">
                  <c:v>115.94992946638922</c:v>
                </c:pt>
                <c:pt idx="2228">
                  <c:v>116.4080118021221</c:v>
                </c:pt>
                <c:pt idx="2229">
                  <c:v>116.79350589128991</c:v>
                </c:pt>
                <c:pt idx="2230">
                  <c:v>116.5537996592486</c:v>
                </c:pt>
                <c:pt idx="2231">
                  <c:v>116.26406722631046</c:v>
                </c:pt>
                <c:pt idx="2232">
                  <c:v>116.29147903281225</c:v>
                </c:pt>
                <c:pt idx="2233">
                  <c:v>116.08732522377672</c:v>
                </c:pt>
                <c:pt idx="2234">
                  <c:v>115.96125747041035</c:v>
                </c:pt>
                <c:pt idx="2235">
                  <c:v>116.03586375370062</c:v>
                </c:pt>
                <c:pt idx="2236">
                  <c:v>116.10127032942903</c:v>
                </c:pt>
                <c:pt idx="2237">
                  <c:v>116.10037858755035</c:v>
                </c:pt>
                <c:pt idx="2238">
                  <c:v>116.22239781014889</c:v>
                </c:pt>
                <c:pt idx="2239">
                  <c:v>116.05605582973584</c:v>
                </c:pt>
                <c:pt idx="2240">
                  <c:v>115.98221114069902</c:v>
                </c:pt>
                <c:pt idx="2241">
                  <c:v>115.73614504345599</c:v>
                </c:pt>
                <c:pt idx="2242">
                  <c:v>116.07754347894645</c:v>
                </c:pt>
                <c:pt idx="2243">
                  <c:v>116.27505863325172</c:v>
                </c:pt>
                <c:pt idx="2244">
                  <c:v>116.1268148832564</c:v>
                </c:pt>
                <c:pt idx="2245">
                  <c:v>116.06061991817522</c:v>
                </c:pt>
                <c:pt idx="2246">
                  <c:v>115.9344466701356</c:v>
                </c:pt>
                <c:pt idx="2247">
                  <c:v>116.46656533798318</c:v>
                </c:pt>
                <c:pt idx="2248">
                  <c:v>117.03454163006879</c:v>
                </c:pt>
                <c:pt idx="2249">
                  <c:v>117.7235472961752</c:v>
                </c:pt>
                <c:pt idx="2250">
                  <c:v>117.82990002121014</c:v>
                </c:pt>
                <c:pt idx="2251">
                  <c:v>118.00093797209703</c:v>
                </c:pt>
                <c:pt idx="2252">
                  <c:v>117.96999473216742</c:v>
                </c:pt>
                <c:pt idx="2253">
                  <c:v>117.58829193959694</c:v>
                </c:pt>
                <c:pt idx="2254">
                  <c:v>117.95446688387648</c:v>
                </c:pt>
                <c:pt idx="2255">
                  <c:v>118.22920033550312</c:v>
                </c:pt>
                <c:pt idx="2256">
                  <c:v>118.79836222096982</c:v>
                </c:pt>
                <c:pt idx="2257">
                  <c:v>118.84074111999819</c:v>
                </c:pt>
                <c:pt idx="2258">
                  <c:v>118.37231023453853</c:v>
                </c:pt>
                <c:pt idx="2259">
                  <c:v>118.17394383832868</c:v>
                </c:pt>
                <c:pt idx="2260">
                  <c:v>118.16391532663906</c:v>
                </c:pt>
                <c:pt idx="2261">
                  <c:v>118.1716055383974</c:v>
                </c:pt>
                <c:pt idx="2262">
                  <c:v>119.05917624228455</c:v>
                </c:pt>
                <c:pt idx="2263">
                  <c:v>119.1437908694336</c:v>
                </c:pt>
                <c:pt idx="2264">
                  <c:v>118.85677679719031</c:v>
                </c:pt>
                <c:pt idx="2265">
                  <c:v>118.23969589618015</c:v>
                </c:pt>
                <c:pt idx="2266">
                  <c:v>117.86182305623028</c:v>
                </c:pt>
                <c:pt idx="2267">
                  <c:v>117.09362818940548</c:v>
                </c:pt>
                <c:pt idx="2268">
                  <c:v>116.76685267273245</c:v>
                </c:pt>
                <c:pt idx="2269">
                  <c:v>117.2633702689202</c:v>
                </c:pt>
                <c:pt idx="2270">
                  <c:v>116.40164688583423</c:v>
                </c:pt>
                <c:pt idx="2271">
                  <c:v>116.09146266583249</c:v>
                </c:pt>
                <c:pt idx="2272">
                  <c:v>115.86977119348853</c:v>
                </c:pt>
                <c:pt idx="2273">
                  <c:v>116.82479071244344</c:v>
                </c:pt>
                <c:pt idx="2274">
                  <c:v>116.46962501213356</c:v>
                </c:pt>
                <c:pt idx="2275">
                  <c:v>116.81715505241574</c:v>
                </c:pt>
                <c:pt idx="2276">
                  <c:v>116.40942090302357</c:v>
                </c:pt>
                <c:pt idx="2277">
                  <c:v>115.87676393544528</c:v>
                </c:pt>
                <c:pt idx="2278">
                  <c:v>115.61062782805448</c:v>
                </c:pt>
                <c:pt idx="2279">
                  <c:v>115.12151907986821</c:v>
                </c:pt>
                <c:pt idx="2280">
                  <c:v>115.06807286763615</c:v>
                </c:pt>
                <c:pt idx="2281">
                  <c:v>114.95796931554972</c:v>
                </c:pt>
                <c:pt idx="2282">
                  <c:v>114.91209581342316</c:v>
                </c:pt>
                <c:pt idx="2283">
                  <c:v>115.33724310772109</c:v>
                </c:pt>
                <c:pt idx="2284">
                  <c:v>115.7452935342212</c:v>
                </c:pt>
                <c:pt idx="2285">
                  <c:v>115.67151491095731</c:v>
                </c:pt>
                <c:pt idx="2286">
                  <c:v>115.64944695280161</c:v>
                </c:pt>
                <c:pt idx="2287">
                  <c:v>115.04742794651131</c:v>
                </c:pt>
                <c:pt idx="2288">
                  <c:v>115.65343740824974</c:v>
                </c:pt>
                <c:pt idx="2289">
                  <c:v>115.14758479624714</c:v>
                </c:pt>
                <c:pt idx="2290">
                  <c:v>115.07428490641094</c:v>
                </c:pt>
                <c:pt idx="2291">
                  <c:v>114.75492207778211</c:v>
                </c:pt>
                <c:pt idx="2292">
                  <c:v>114.75996573946834</c:v>
                </c:pt>
                <c:pt idx="2293">
                  <c:v>115.14376321138973</c:v>
                </c:pt>
                <c:pt idx="2294">
                  <c:v>115.03142705487166</c:v>
                </c:pt>
                <c:pt idx="2295">
                  <c:v>115.42063746547819</c:v>
                </c:pt>
                <c:pt idx="2296">
                  <c:v>115.8506477325472</c:v>
                </c:pt>
                <c:pt idx="2297">
                  <c:v>115.45108030099469</c:v>
                </c:pt>
                <c:pt idx="2298">
                  <c:v>115.41443506028092</c:v>
                </c:pt>
                <c:pt idx="2299">
                  <c:v>115.82151820986424</c:v>
                </c:pt>
                <c:pt idx="2300">
                  <c:v>115.99903021092859</c:v>
                </c:pt>
                <c:pt idx="2301">
                  <c:v>116.1311092680367</c:v>
                </c:pt>
                <c:pt idx="2302">
                  <c:v>116.21890288451146</c:v>
                </c:pt>
                <c:pt idx="2303">
                  <c:v>115.87183200621942</c:v>
                </c:pt>
                <c:pt idx="2304">
                  <c:v>115.95971603713676</c:v>
                </c:pt>
                <c:pt idx="2305">
                  <c:v>115.87620422032634</c:v>
                </c:pt>
                <c:pt idx="2306">
                  <c:v>116.23143384426173</c:v>
                </c:pt>
                <c:pt idx="2307">
                  <c:v>116.13877393833883</c:v>
                </c:pt>
                <c:pt idx="2308">
                  <c:v>115.94802524341536</c:v>
                </c:pt>
                <c:pt idx="2309">
                  <c:v>116.28899719683459</c:v>
                </c:pt>
                <c:pt idx="2310">
                  <c:v>115.91864194320888</c:v>
                </c:pt>
                <c:pt idx="2311">
                  <c:v>116.38261638922107</c:v>
                </c:pt>
                <c:pt idx="2312">
                  <c:v>116.89375697725397</c:v>
                </c:pt>
                <c:pt idx="2313">
                  <c:v>116.85489295869627</c:v>
                </c:pt>
                <c:pt idx="2314">
                  <c:v>117.04668799524924</c:v>
                </c:pt>
                <c:pt idx="2315">
                  <c:v>118.20613903560893</c:v>
                </c:pt>
                <c:pt idx="2316">
                  <c:v>118.86361146449235</c:v>
                </c:pt>
                <c:pt idx="2317">
                  <c:v>118.40063430980297</c:v>
                </c:pt>
                <c:pt idx="2318">
                  <c:v>118.56094189144777</c:v>
                </c:pt>
                <c:pt idx="2319">
                  <c:v>118.59911999075993</c:v>
                </c:pt>
                <c:pt idx="2320">
                  <c:v>118.3275090780068</c:v>
                </c:pt>
                <c:pt idx="2321">
                  <c:v>118.17923794869016</c:v>
                </c:pt>
                <c:pt idx="2322">
                  <c:v>118.24599805728653</c:v>
                </c:pt>
                <c:pt idx="2323">
                  <c:v>118.25492650326383</c:v>
                </c:pt>
                <c:pt idx="2324">
                  <c:v>118.52898928627378</c:v>
                </c:pt>
                <c:pt idx="2325">
                  <c:v>118.06962997509953</c:v>
                </c:pt>
                <c:pt idx="2326">
                  <c:v>117.43366722546529</c:v>
                </c:pt>
                <c:pt idx="2327">
                  <c:v>117.44627793152063</c:v>
                </c:pt>
                <c:pt idx="2328">
                  <c:v>118.10981868056321</c:v>
                </c:pt>
                <c:pt idx="2329">
                  <c:v>117.59576116937799</c:v>
                </c:pt>
                <c:pt idx="2330">
                  <c:v>118.05419206657075</c:v>
                </c:pt>
                <c:pt idx="2331">
                  <c:v>118.05805926334492</c:v>
                </c:pt>
                <c:pt idx="2332">
                  <c:v>118.51943046474189</c:v>
                </c:pt>
                <c:pt idx="2333">
                  <c:v>118.39783723736286</c:v>
                </c:pt>
                <c:pt idx="2334">
                  <c:v>118.4698139495333</c:v>
                </c:pt>
                <c:pt idx="2335">
                  <c:v>119.24462730934322</c:v>
                </c:pt>
                <c:pt idx="2336">
                  <c:v>120.26765136021538</c:v>
                </c:pt>
                <c:pt idx="2337">
                  <c:v>120.62648669897351</c:v>
                </c:pt>
                <c:pt idx="2338">
                  <c:v>120.55607484372814</c:v>
                </c:pt>
                <c:pt idx="2339">
                  <c:v>121.55040658298249</c:v>
                </c:pt>
                <c:pt idx="2340">
                  <c:v>121.39435665315874</c:v>
                </c:pt>
                <c:pt idx="2341">
                  <c:v>121.51702152019766</c:v>
                </c:pt>
                <c:pt idx="2342">
                  <c:v>122.18968010660649</c:v>
                </c:pt>
                <c:pt idx="2343">
                  <c:v>122.23412109026575</c:v>
                </c:pt>
                <c:pt idx="2344">
                  <c:v>121.30934743272346</c:v>
                </c:pt>
                <c:pt idx="2345">
                  <c:v>121.05282702939766</c:v>
                </c:pt>
                <c:pt idx="2346">
                  <c:v>118.93754731650614</c:v>
                </c:pt>
                <c:pt idx="2347">
                  <c:v>120.21906190730978</c:v>
                </c:pt>
                <c:pt idx="2348">
                  <c:v>120.96841650872952</c:v>
                </c:pt>
                <c:pt idx="2349">
                  <c:v>119.74559469336729</c:v>
                </c:pt>
                <c:pt idx="2350">
                  <c:v>119.34571592625143</c:v>
                </c:pt>
                <c:pt idx="2351">
                  <c:v>119.1346362930225</c:v>
                </c:pt>
                <c:pt idx="2352">
                  <c:v>118.9370541600974</c:v>
                </c:pt>
                <c:pt idx="2353">
                  <c:v>118.67306084517469</c:v>
                </c:pt>
                <c:pt idx="2354">
                  <c:v>119.00019475162591</c:v>
                </c:pt>
                <c:pt idx="2355">
                  <c:v>119.03208684113619</c:v>
                </c:pt>
                <c:pt idx="2356">
                  <c:v>118.54002569048151</c:v>
                </c:pt>
                <c:pt idx="2357">
                  <c:v>118.53058127300864</c:v>
                </c:pt>
                <c:pt idx="2358">
                  <c:v>118.634188489282</c:v>
                </c:pt>
                <c:pt idx="2359">
                  <c:v>118.27964261201652</c:v>
                </c:pt>
                <c:pt idx="2360">
                  <c:v>118.62832762270916</c:v>
                </c:pt>
                <c:pt idx="2361">
                  <c:v>118.94412861402294</c:v>
                </c:pt>
                <c:pt idx="2362">
                  <c:v>118.88157121603562</c:v>
                </c:pt>
                <c:pt idx="2363">
                  <c:v>118.3334147957906</c:v>
                </c:pt>
                <c:pt idx="2364">
                  <c:v>118.13006261847352</c:v>
                </c:pt>
                <c:pt idx="2365">
                  <c:v>118.5893861095354</c:v>
                </c:pt>
                <c:pt idx="2366">
                  <c:v>118.06356726590607</c:v>
                </c:pt>
                <c:pt idx="2367">
                  <c:v>117.98239761949783</c:v>
                </c:pt>
                <c:pt idx="2368">
                  <c:v>117.59209167089959</c:v>
                </c:pt>
                <c:pt idx="2369">
                  <c:v>117.71542753518007</c:v>
                </c:pt>
                <c:pt idx="2370">
                  <c:v>118.15221286064863</c:v>
                </c:pt>
                <c:pt idx="2371">
                  <c:v>117.68626583768678</c:v>
                </c:pt>
                <c:pt idx="2372">
                  <c:v>118.19445988981394</c:v>
                </c:pt>
                <c:pt idx="2373">
                  <c:v>118.3090479361758</c:v>
                </c:pt>
                <c:pt idx="2374">
                  <c:v>118.88377660545837</c:v>
                </c:pt>
                <c:pt idx="2375">
                  <c:v>119.4856949308214</c:v>
                </c:pt>
                <c:pt idx="2376">
                  <c:v>119.13775600207055</c:v>
                </c:pt>
                <c:pt idx="2377">
                  <c:v>118.76147762571352</c:v>
                </c:pt>
                <c:pt idx="2378">
                  <c:v>118.99835478698807</c:v>
                </c:pt>
                <c:pt idx="2379">
                  <c:v>118.73788852991368</c:v>
                </c:pt>
                <c:pt idx="2380">
                  <c:v>118.65634300358059</c:v>
                </c:pt>
                <c:pt idx="2381">
                  <c:v>118.43666062206226</c:v>
                </c:pt>
                <c:pt idx="2382">
                  <c:v>118.52686814653413</c:v>
                </c:pt>
                <c:pt idx="2383">
                  <c:v>119.08312829818277</c:v>
                </c:pt>
                <c:pt idx="2384">
                  <c:v>118.79826312839612</c:v>
                </c:pt>
                <c:pt idx="2385">
                  <c:v>118.7328309929545</c:v>
                </c:pt>
                <c:pt idx="2386">
                  <c:v>118.88222892222635</c:v>
                </c:pt>
                <c:pt idx="2387">
                  <c:v>118.34855757483132</c:v>
                </c:pt>
                <c:pt idx="2388">
                  <c:v>118.49104740131087</c:v>
                </c:pt>
                <c:pt idx="2389">
                  <c:v>118.58294080186398</c:v>
                </c:pt>
                <c:pt idx="2390">
                  <c:v>118.89313748526871</c:v>
                </c:pt>
                <c:pt idx="2391">
                  <c:v>119.35728658932092</c:v>
                </c:pt>
                <c:pt idx="2392">
                  <c:v>119.31186329111365</c:v>
                </c:pt>
                <c:pt idx="2393">
                  <c:v>119.33101831830074</c:v>
                </c:pt>
                <c:pt idx="2394">
                  <c:v>120.10339595915829</c:v>
                </c:pt>
                <c:pt idx="2395">
                  <c:v>118.82368847050412</c:v>
                </c:pt>
                <c:pt idx="2396">
                  <c:v>118.57555857247802</c:v>
                </c:pt>
                <c:pt idx="2397">
                  <c:v>118.21566047910315</c:v>
                </c:pt>
                <c:pt idx="2398">
                  <c:v>118.11090991600315</c:v>
                </c:pt>
                <c:pt idx="2399">
                  <c:v>117.83088504387065</c:v>
                </c:pt>
                <c:pt idx="2400">
                  <c:v>117.98584342180078</c:v>
                </c:pt>
                <c:pt idx="2401">
                  <c:v>117.75791643834539</c:v>
                </c:pt>
                <c:pt idx="2402">
                  <c:v>118.03133171470728</c:v>
                </c:pt>
                <c:pt idx="2403">
                  <c:v>117.05841237565086</c:v>
                </c:pt>
                <c:pt idx="2404">
                  <c:v>117.74723140108033</c:v>
                </c:pt>
                <c:pt idx="2405">
                  <c:v>117.60677811168985</c:v>
                </c:pt>
                <c:pt idx="2406">
                  <c:v>117.26722844676696</c:v>
                </c:pt>
                <c:pt idx="2407">
                  <c:v>118.2028180438196</c:v>
                </c:pt>
                <c:pt idx="2408">
                  <c:v>118.15988913627766</c:v>
                </c:pt>
                <c:pt idx="2409">
                  <c:v>117.8306937476745</c:v>
                </c:pt>
                <c:pt idx="2410">
                  <c:v>117.20640444767049</c:v>
                </c:pt>
                <c:pt idx="2411">
                  <c:v>117.39745964006877</c:v>
                </c:pt>
                <c:pt idx="2412">
                  <c:v>117.08116224261134</c:v>
                </c:pt>
                <c:pt idx="2413">
                  <c:v>117.19829974256353</c:v>
                </c:pt>
                <c:pt idx="2414">
                  <c:v>117.55958923369573</c:v>
                </c:pt>
                <c:pt idx="2415">
                  <c:v>117.07097221787703</c:v>
                </c:pt>
                <c:pt idx="2416">
                  <c:v>117.23306199920789</c:v>
                </c:pt>
                <c:pt idx="2417">
                  <c:v>116.6236297997648</c:v>
                </c:pt>
                <c:pt idx="2418">
                  <c:v>116.83774620077259</c:v>
                </c:pt>
                <c:pt idx="2419">
                  <c:v>117.04086328349925</c:v>
                </c:pt>
                <c:pt idx="2420">
                  <c:v>116.86686538394294</c:v>
                </c:pt>
                <c:pt idx="2421">
                  <c:v>116.58995107413259</c:v>
                </c:pt>
                <c:pt idx="2422">
                  <c:v>116.67270142448807</c:v>
                </c:pt>
                <c:pt idx="2423">
                  <c:v>116.58693871587982</c:v>
                </c:pt>
                <c:pt idx="2424">
                  <c:v>116.37669394808211</c:v>
                </c:pt>
                <c:pt idx="2425">
                  <c:v>116.36303287778522</c:v>
                </c:pt>
                <c:pt idx="2426">
                  <c:v>116.82690062416621</c:v>
                </c:pt>
                <c:pt idx="2427">
                  <c:v>117.21202873475531</c:v>
                </c:pt>
                <c:pt idx="2428">
                  <c:v>117.56092400451705</c:v>
                </c:pt>
                <c:pt idx="2429">
                  <c:v>117.66422948837641</c:v>
                </c:pt>
                <c:pt idx="2430">
                  <c:v>117.99416136185772</c:v>
                </c:pt>
                <c:pt idx="2431">
                  <c:v>117.91998523636884</c:v>
                </c:pt>
                <c:pt idx="2432">
                  <c:v>118.17890995062808</c:v>
                </c:pt>
                <c:pt idx="2433">
                  <c:v>119.01997830433125</c:v>
                </c:pt>
                <c:pt idx="2434">
                  <c:v>118.658792628234</c:v>
                </c:pt>
                <c:pt idx="2435">
                  <c:v>119.01267061802304</c:v>
                </c:pt>
                <c:pt idx="2436">
                  <c:v>119.06733883405623</c:v>
                </c:pt>
                <c:pt idx="2437">
                  <c:v>119.48103262614129</c:v>
                </c:pt>
                <c:pt idx="2438">
                  <c:v>119.84636655240162</c:v>
                </c:pt>
                <c:pt idx="2439">
                  <c:v>119.46866750633001</c:v>
                </c:pt>
                <c:pt idx="2440">
                  <c:v>119.44746618676329</c:v>
                </c:pt>
                <c:pt idx="2441">
                  <c:v>119.16445250174232</c:v>
                </c:pt>
                <c:pt idx="2442">
                  <c:v>119.05187725845012</c:v>
                </c:pt>
                <c:pt idx="2443">
                  <c:v>118.7766414732607</c:v>
                </c:pt>
                <c:pt idx="2444">
                  <c:v>119.37765212452382</c:v>
                </c:pt>
                <c:pt idx="2445">
                  <c:v>119.30524782269458</c:v>
                </c:pt>
                <c:pt idx="2446">
                  <c:v>119.18345950776195</c:v>
                </c:pt>
                <c:pt idx="2447">
                  <c:v>118.75539828444954</c:v>
                </c:pt>
                <c:pt idx="2448">
                  <c:v>119.053011610692</c:v>
                </c:pt>
                <c:pt idx="2449">
                  <c:v>118.67243420620674</c:v>
                </c:pt>
                <c:pt idx="2450">
                  <c:v>118.62799778069632</c:v>
                </c:pt>
                <c:pt idx="2451">
                  <c:v>118.27867858483469</c:v>
                </c:pt>
                <c:pt idx="2452">
                  <c:v>118.89204821549238</c:v>
                </c:pt>
                <c:pt idx="2453">
                  <c:v>118.5650500980602</c:v>
                </c:pt>
                <c:pt idx="2454">
                  <c:v>119.02983260831866</c:v>
                </c:pt>
                <c:pt idx="2455">
                  <c:v>118.89345379889049</c:v>
                </c:pt>
                <c:pt idx="2456">
                  <c:v>119.22552917686045</c:v>
                </c:pt>
                <c:pt idx="2457">
                  <c:v>119.17403538591849</c:v>
                </c:pt>
                <c:pt idx="2458">
                  <c:v>119.43874568730959</c:v>
                </c:pt>
                <c:pt idx="2459">
                  <c:v>118.95847716149071</c:v>
                </c:pt>
                <c:pt idx="2460">
                  <c:v>119.06792585546873</c:v>
                </c:pt>
                <c:pt idx="2461">
                  <c:v>118.87674660109124</c:v>
                </c:pt>
                <c:pt idx="2462">
                  <c:v>118.96780660893947</c:v>
                </c:pt>
                <c:pt idx="2463">
                  <c:v>119.0393006441836</c:v>
                </c:pt>
                <c:pt idx="2464">
                  <c:v>118.98146088156976</c:v>
                </c:pt>
                <c:pt idx="2465">
                  <c:v>119.28169107210316</c:v>
                </c:pt>
                <c:pt idx="2466">
                  <c:v>119.00272796262705</c:v>
                </c:pt>
                <c:pt idx="2467">
                  <c:v>119.12602543256696</c:v>
                </c:pt>
                <c:pt idx="2468">
                  <c:v>117.74071223800912</c:v>
                </c:pt>
                <c:pt idx="2469">
                  <c:v>117.8593631164069</c:v>
                </c:pt>
                <c:pt idx="2470">
                  <c:v>117.77608884670218</c:v>
                </c:pt>
                <c:pt idx="2471">
                  <c:v>117.90635365102682</c:v>
                </c:pt>
                <c:pt idx="2472">
                  <c:v>117.61206424376942</c:v>
                </c:pt>
                <c:pt idx="2473">
                  <c:v>117.91487496120155</c:v>
                </c:pt>
                <c:pt idx="2474">
                  <c:v>118.18441718639785</c:v>
                </c:pt>
                <c:pt idx="2475">
                  <c:v>117.94617680999255</c:v>
                </c:pt>
                <c:pt idx="2476">
                  <c:v>117.85871659867635</c:v>
                </c:pt>
                <c:pt idx="2477">
                  <c:v>117.51825034722505</c:v>
                </c:pt>
                <c:pt idx="2478">
                  <c:v>117.21267347852012</c:v>
                </c:pt>
                <c:pt idx="2479">
                  <c:v>117.4033022862175</c:v>
                </c:pt>
                <c:pt idx="2480">
                  <c:v>117.80643913475721</c:v>
                </c:pt>
                <c:pt idx="2481">
                  <c:v>118.06305489711299</c:v>
                </c:pt>
                <c:pt idx="2482">
                  <c:v>117.69122600126718</c:v>
                </c:pt>
                <c:pt idx="2483">
                  <c:v>117.0762687990108</c:v>
                </c:pt>
                <c:pt idx="2484">
                  <c:v>117.11447808117299</c:v>
                </c:pt>
                <c:pt idx="2485">
                  <c:v>117.1505088420395</c:v>
                </c:pt>
                <c:pt idx="2486">
                  <c:v>116.8095973586417</c:v>
                </c:pt>
                <c:pt idx="2487">
                  <c:v>117.21639515532725</c:v>
                </c:pt>
                <c:pt idx="2488">
                  <c:v>117.56913690328132</c:v>
                </c:pt>
                <c:pt idx="2489">
                  <c:v>117.11197857856503</c:v>
                </c:pt>
                <c:pt idx="2490">
                  <c:v>117.4760316467418</c:v>
                </c:pt>
                <c:pt idx="2491">
                  <c:v>117.94546176180245</c:v>
                </c:pt>
                <c:pt idx="2492">
                  <c:v>117.0823392582744</c:v>
                </c:pt>
                <c:pt idx="2493">
                  <c:v>117.7549722241136</c:v>
                </c:pt>
                <c:pt idx="2494">
                  <c:v>118.0438605414386</c:v>
                </c:pt>
                <c:pt idx="2495">
                  <c:v>117.93999309381415</c:v>
                </c:pt>
                <c:pt idx="2496">
                  <c:v>118.82802656847957</c:v>
                </c:pt>
                <c:pt idx="2497">
                  <c:v>119.00218885654827</c:v>
                </c:pt>
                <c:pt idx="2498">
                  <c:v>119.42527905948783</c:v>
                </c:pt>
                <c:pt idx="2499">
                  <c:v>120.63474131788389</c:v>
                </c:pt>
                <c:pt idx="2500">
                  <c:v>121.49578070174563</c:v>
                </c:pt>
                <c:pt idx="2501">
                  <c:v>121.27950407897963</c:v>
                </c:pt>
                <c:pt idx="2502">
                  <c:v>122.42687236437364</c:v>
                </c:pt>
                <c:pt idx="2503">
                  <c:v>121.82967985349229</c:v>
                </c:pt>
                <c:pt idx="2504">
                  <c:v>120.82963214081059</c:v>
                </c:pt>
                <c:pt idx="2505">
                  <c:v>121.68026378899542</c:v>
                </c:pt>
                <c:pt idx="2506">
                  <c:v>121.10200304120661</c:v>
                </c:pt>
                <c:pt idx="2507">
                  <c:v>121.52937845481513</c:v>
                </c:pt>
                <c:pt idx="2508">
                  <c:v>121.94163013441204</c:v>
                </c:pt>
                <c:pt idx="2509">
                  <c:v>121.52648846977479</c:v>
                </c:pt>
                <c:pt idx="2510">
                  <c:v>121.19420113484051</c:v>
                </c:pt>
                <c:pt idx="2511">
                  <c:v>121.60043636223918</c:v>
                </c:pt>
                <c:pt idx="2512">
                  <c:v>120.90428360697949</c:v>
                </c:pt>
                <c:pt idx="2513">
                  <c:v>121.19421112138558</c:v>
                </c:pt>
                <c:pt idx="2514">
                  <c:v>121.11736812585265</c:v>
                </c:pt>
                <c:pt idx="2515">
                  <c:v>121.63878047797401</c:v>
                </c:pt>
                <c:pt idx="2516">
                  <c:v>121.78605403298532</c:v>
                </c:pt>
                <c:pt idx="2517">
                  <c:v>121.98371749144061</c:v>
                </c:pt>
                <c:pt idx="2518">
                  <c:v>122.2494881101472</c:v>
                </c:pt>
                <c:pt idx="2519">
                  <c:v>122.15985593177601</c:v>
                </c:pt>
                <c:pt idx="2520">
                  <c:v>121.5715746201512</c:v>
                </c:pt>
                <c:pt idx="2521">
                  <c:v>121.75891967108434</c:v>
                </c:pt>
                <c:pt idx="2522">
                  <c:v>121.5018473392236</c:v>
                </c:pt>
                <c:pt idx="2523">
                  <c:v>121.00126740089448</c:v>
                </c:pt>
                <c:pt idx="2524">
                  <c:v>120.62118280289332</c:v>
                </c:pt>
                <c:pt idx="2525">
                  <c:v>120.02838242443818</c:v>
                </c:pt>
                <c:pt idx="2526">
                  <c:v>120.21779799166477</c:v>
                </c:pt>
                <c:pt idx="2527">
                  <c:v>120.04294532661477</c:v>
                </c:pt>
                <c:pt idx="2528">
                  <c:v>120.20177918692612</c:v>
                </c:pt>
                <c:pt idx="2529">
                  <c:v>120.95902423307152</c:v>
                </c:pt>
                <c:pt idx="2530">
                  <c:v>120.24589261981831</c:v>
                </c:pt>
                <c:pt idx="2531">
                  <c:v>120.36457787298747</c:v>
                </c:pt>
                <c:pt idx="2532">
                  <c:v>120.20986255271544</c:v>
                </c:pt>
                <c:pt idx="2533">
                  <c:v>120.53915051616548</c:v>
                </c:pt>
                <c:pt idx="2534">
                  <c:v>121.29195765669836</c:v>
                </c:pt>
                <c:pt idx="2535">
                  <c:v>121.52404906596385</c:v>
                </c:pt>
                <c:pt idx="2536">
                  <c:v>120.59383042272465</c:v>
                </c:pt>
                <c:pt idx="2537">
                  <c:v>120.71150703788408</c:v>
                </c:pt>
                <c:pt idx="2538">
                  <c:v>120.89665160442502</c:v>
                </c:pt>
                <c:pt idx="2539">
                  <c:v>120.87849885270477</c:v>
                </c:pt>
                <c:pt idx="2540">
                  <c:v>120.40775178559424</c:v>
                </c:pt>
                <c:pt idx="2541">
                  <c:v>121.21566539387084</c:v>
                </c:pt>
                <c:pt idx="2542">
                  <c:v>121.76287847508765</c:v>
                </c:pt>
                <c:pt idx="2543">
                  <c:v>122.06352578492586</c:v>
                </c:pt>
                <c:pt idx="2544">
                  <c:v>121.58827497159872</c:v>
                </c:pt>
                <c:pt idx="2545">
                  <c:v>122.10022029807239</c:v>
                </c:pt>
                <c:pt idx="2546">
                  <c:v>122.29619513582004</c:v>
                </c:pt>
                <c:pt idx="2547">
                  <c:v>122.58396267189377</c:v>
                </c:pt>
                <c:pt idx="2548">
                  <c:v>122.38275797907787</c:v>
                </c:pt>
                <c:pt idx="2549">
                  <c:v>122.0742736808284</c:v>
                </c:pt>
                <c:pt idx="2550">
                  <c:v>122.28717981420334</c:v>
                </c:pt>
                <c:pt idx="2551">
                  <c:v>122.59189649814692</c:v>
                </c:pt>
                <c:pt idx="2552">
                  <c:v>123.67351823015629</c:v>
                </c:pt>
                <c:pt idx="2553">
                  <c:v>124.03887854986317</c:v>
                </c:pt>
                <c:pt idx="2554">
                  <c:v>124.43893917433829</c:v>
                </c:pt>
                <c:pt idx="2555">
                  <c:v>123.81933886457207</c:v>
                </c:pt>
                <c:pt idx="2556">
                  <c:v>124.08453660795027</c:v>
                </c:pt>
                <c:pt idx="2557">
                  <c:v>123.82478749557097</c:v>
                </c:pt>
                <c:pt idx="2558">
                  <c:v>123.42666929975528</c:v>
                </c:pt>
                <c:pt idx="2559">
                  <c:v>123.98742563924816</c:v>
                </c:pt>
                <c:pt idx="2560">
                  <c:v>124.30156159477535</c:v>
                </c:pt>
                <c:pt idx="2561">
                  <c:v>124.83735960159095</c:v>
                </c:pt>
                <c:pt idx="2562">
                  <c:v>124.78802434364039</c:v>
                </c:pt>
                <c:pt idx="2563">
                  <c:v>124.6090105572861</c:v>
                </c:pt>
                <c:pt idx="2564">
                  <c:v>123.57064113621811</c:v>
                </c:pt>
                <c:pt idx="2565">
                  <c:v>123.75420901229546</c:v>
                </c:pt>
                <c:pt idx="2566">
                  <c:v>123.83416066534336</c:v>
                </c:pt>
                <c:pt idx="2567">
                  <c:v>123.24277586595989</c:v>
                </c:pt>
                <c:pt idx="2568">
                  <c:v>122.49932336136457</c:v>
                </c:pt>
                <c:pt idx="2569">
                  <c:v>122.80657247430378</c:v>
                </c:pt>
                <c:pt idx="2570">
                  <c:v>122.82699214132782</c:v>
                </c:pt>
                <c:pt idx="2571">
                  <c:v>122.61207785127384</c:v>
                </c:pt>
                <c:pt idx="2572">
                  <c:v>123.27934460401784</c:v>
                </c:pt>
                <c:pt idx="2573">
                  <c:v>122.98918439580871</c:v>
                </c:pt>
                <c:pt idx="2574">
                  <c:v>122.27602048907502</c:v>
                </c:pt>
                <c:pt idx="2575">
                  <c:v>122.80411802981872</c:v>
                </c:pt>
                <c:pt idx="2576">
                  <c:v>123.04408475793677</c:v>
                </c:pt>
                <c:pt idx="2577">
                  <c:v>123.1848939115624</c:v>
                </c:pt>
                <c:pt idx="2578">
                  <c:v>123.0450214149257</c:v>
                </c:pt>
                <c:pt idx="2579">
                  <c:v>122.82030004245443</c:v>
                </c:pt>
                <c:pt idx="2580">
                  <c:v>122.97118261983708</c:v>
                </c:pt>
                <c:pt idx="2581">
                  <c:v>122.92562067235716</c:v>
                </c:pt>
                <c:pt idx="2582">
                  <c:v>122.83397740402562</c:v>
                </c:pt>
                <c:pt idx="2583">
                  <c:v>122.89459262895063</c:v>
                </c:pt>
                <c:pt idx="2584">
                  <c:v>123.22764056009248</c:v>
                </c:pt>
                <c:pt idx="2585">
                  <c:v>123.34644176611755</c:v>
                </c:pt>
                <c:pt idx="2586">
                  <c:v>123.92404774708265</c:v>
                </c:pt>
                <c:pt idx="2587">
                  <c:v>123.73464682800596</c:v>
                </c:pt>
                <c:pt idx="2588">
                  <c:v>123.59867604592753</c:v>
                </c:pt>
                <c:pt idx="2589">
                  <c:v>122.93462445558905</c:v>
                </c:pt>
                <c:pt idx="2590">
                  <c:v>123.28561871638183</c:v>
                </c:pt>
                <c:pt idx="2591">
                  <c:v>123.8516725285556</c:v>
                </c:pt>
                <c:pt idx="2592">
                  <c:v>123.52584901991351</c:v>
                </c:pt>
                <c:pt idx="2593">
                  <c:v>123.07975316726956</c:v>
                </c:pt>
                <c:pt idx="2594">
                  <c:v>122.53437653318724</c:v>
                </c:pt>
                <c:pt idx="2595">
                  <c:v>121.9890077678451</c:v>
                </c:pt>
                <c:pt idx="2596">
                  <c:v>122.40555019604884</c:v>
                </c:pt>
                <c:pt idx="2597">
                  <c:v>122.09630135200753</c:v>
                </c:pt>
                <c:pt idx="2598">
                  <c:v>121.43413917826619</c:v>
                </c:pt>
                <c:pt idx="2599">
                  <c:v>121.03415221749303</c:v>
                </c:pt>
                <c:pt idx="2600">
                  <c:v>120.88650630006032</c:v>
                </c:pt>
                <c:pt idx="2601">
                  <c:v>120.50116232552217</c:v>
                </c:pt>
                <c:pt idx="2602">
                  <c:v>120.23031433977903</c:v>
                </c:pt>
                <c:pt idx="2603">
                  <c:v>120.04072027446982</c:v>
                </c:pt>
                <c:pt idx="2604">
                  <c:v>119.88675369860977</c:v>
                </c:pt>
                <c:pt idx="2605">
                  <c:v>119.85262217048739</c:v>
                </c:pt>
                <c:pt idx="2606">
                  <c:v>119.80749399872536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0B8-442A-B031-2C3B69DCC3E6}"/>
            </c:ext>
          </c:extLst>
        </c:ser>
        <c:ser>
          <c:idx val="1"/>
          <c:order val="1"/>
          <c:tx>
            <c:strRef>
              <c:f>Sheet2!$N$3</c:f>
              <c:strCache>
                <c:ptCount val="1"/>
                <c:pt idx="0">
                  <c:v>NIBOR 3M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Sheet2!$L$4:$L$2610</c:f>
              <c:numCache>
                <c:formatCode>m/d/yyyy</c:formatCode>
                <c:ptCount val="2607"/>
                <c:pt idx="0">
                  <c:v>40182</c:v>
                </c:pt>
                <c:pt idx="1">
                  <c:v>40183</c:v>
                </c:pt>
                <c:pt idx="2">
                  <c:v>40184</c:v>
                </c:pt>
                <c:pt idx="3">
                  <c:v>40185</c:v>
                </c:pt>
                <c:pt idx="4">
                  <c:v>40186</c:v>
                </c:pt>
                <c:pt idx="5">
                  <c:v>40189</c:v>
                </c:pt>
                <c:pt idx="6">
                  <c:v>40190</c:v>
                </c:pt>
                <c:pt idx="7">
                  <c:v>40191</c:v>
                </c:pt>
                <c:pt idx="8">
                  <c:v>40192</c:v>
                </c:pt>
                <c:pt idx="9">
                  <c:v>40193</c:v>
                </c:pt>
                <c:pt idx="10">
                  <c:v>40196</c:v>
                </c:pt>
                <c:pt idx="11">
                  <c:v>40197</c:v>
                </c:pt>
                <c:pt idx="12">
                  <c:v>40198</c:v>
                </c:pt>
                <c:pt idx="13">
                  <c:v>40199</c:v>
                </c:pt>
                <c:pt idx="14">
                  <c:v>40200</c:v>
                </c:pt>
                <c:pt idx="15">
                  <c:v>40203</c:v>
                </c:pt>
                <c:pt idx="16">
                  <c:v>40204</c:v>
                </c:pt>
                <c:pt idx="17">
                  <c:v>40205</c:v>
                </c:pt>
                <c:pt idx="18">
                  <c:v>40206</c:v>
                </c:pt>
                <c:pt idx="19">
                  <c:v>40207</c:v>
                </c:pt>
                <c:pt idx="20">
                  <c:v>40210</c:v>
                </c:pt>
                <c:pt idx="21">
                  <c:v>40211</c:v>
                </c:pt>
                <c:pt idx="22">
                  <c:v>40212</c:v>
                </c:pt>
                <c:pt idx="23">
                  <c:v>40213</c:v>
                </c:pt>
                <c:pt idx="24">
                  <c:v>40214</c:v>
                </c:pt>
                <c:pt idx="25">
                  <c:v>40217</c:v>
                </c:pt>
                <c:pt idx="26">
                  <c:v>40218</c:v>
                </c:pt>
                <c:pt idx="27">
                  <c:v>40219</c:v>
                </c:pt>
                <c:pt idx="28">
                  <c:v>40220</c:v>
                </c:pt>
                <c:pt idx="29">
                  <c:v>40221</c:v>
                </c:pt>
                <c:pt idx="30">
                  <c:v>40224</c:v>
                </c:pt>
                <c:pt idx="31">
                  <c:v>40225</c:v>
                </c:pt>
                <c:pt idx="32">
                  <c:v>40226</c:v>
                </c:pt>
                <c:pt idx="33">
                  <c:v>40227</c:v>
                </c:pt>
                <c:pt idx="34">
                  <c:v>40228</c:v>
                </c:pt>
                <c:pt idx="35">
                  <c:v>40231</c:v>
                </c:pt>
                <c:pt idx="36">
                  <c:v>40232</c:v>
                </c:pt>
                <c:pt idx="37">
                  <c:v>40233</c:v>
                </c:pt>
                <c:pt idx="38">
                  <c:v>40234</c:v>
                </c:pt>
                <c:pt idx="39">
                  <c:v>40235</c:v>
                </c:pt>
                <c:pt idx="40">
                  <c:v>40238</c:v>
                </c:pt>
                <c:pt idx="41">
                  <c:v>40239</c:v>
                </c:pt>
                <c:pt idx="42">
                  <c:v>40240</c:v>
                </c:pt>
                <c:pt idx="43">
                  <c:v>40241</c:v>
                </c:pt>
                <c:pt idx="44">
                  <c:v>40242</c:v>
                </c:pt>
                <c:pt idx="45">
                  <c:v>40245</c:v>
                </c:pt>
                <c:pt idx="46">
                  <c:v>40246</c:v>
                </c:pt>
                <c:pt idx="47">
                  <c:v>40247</c:v>
                </c:pt>
                <c:pt idx="48">
                  <c:v>40248</c:v>
                </c:pt>
                <c:pt idx="49">
                  <c:v>40249</c:v>
                </c:pt>
                <c:pt idx="50">
                  <c:v>40252</c:v>
                </c:pt>
                <c:pt idx="51">
                  <c:v>40253</c:v>
                </c:pt>
                <c:pt idx="52">
                  <c:v>40254</c:v>
                </c:pt>
                <c:pt idx="53">
                  <c:v>40255</c:v>
                </c:pt>
                <c:pt idx="54">
                  <c:v>40256</c:v>
                </c:pt>
                <c:pt idx="55">
                  <c:v>40259</c:v>
                </c:pt>
                <c:pt idx="56">
                  <c:v>40260</c:v>
                </c:pt>
                <c:pt idx="57">
                  <c:v>40261</c:v>
                </c:pt>
                <c:pt idx="58">
                  <c:v>40262</c:v>
                </c:pt>
                <c:pt idx="59">
                  <c:v>40263</c:v>
                </c:pt>
                <c:pt idx="60">
                  <c:v>40266</c:v>
                </c:pt>
                <c:pt idx="61">
                  <c:v>40267</c:v>
                </c:pt>
                <c:pt idx="62">
                  <c:v>40268</c:v>
                </c:pt>
                <c:pt idx="63">
                  <c:v>40269</c:v>
                </c:pt>
                <c:pt idx="64">
                  <c:v>40270</c:v>
                </c:pt>
                <c:pt idx="65">
                  <c:v>40273</c:v>
                </c:pt>
                <c:pt idx="66">
                  <c:v>40274</c:v>
                </c:pt>
                <c:pt idx="67">
                  <c:v>40275</c:v>
                </c:pt>
                <c:pt idx="68">
                  <c:v>40276</c:v>
                </c:pt>
                <c:pt idx="69">
                  <c:v>40277</c:v>
                </c:pt>
                <c:pt idx="70">
                  <c:v>40280</c:v>
                </c:pt>
                <c:pt idx="71">
                  <c:v>40281</c:v>
                </c:pt>
                <c:pt idx="72">
                  <c:v>40282</c:v>
                </c:pt>
                <c:pt idx="73">
                  <c:v>40283</c:v>
                </c:pt>
                <c:pt idx="74">
                  <c:v>40284</c:v>
                </c:pt>
                <c:pt idx="75">
                  <c:v>40287</c:v>
                </c:pt>
                <c:pt idx="76">
                  <c:v>40288</c:v>
                </c:pt>
                <c:pt idx="77">
                  <c:v>40289</c:v>
                </c:pt>
                <c:pt idx="78">
                  <c:v>40290</c:v>
                </c:pt>
                <c:pt idx="79">
                  <c:v>40291</c:v>
                </c:pt>
                <c:pt idx="80">
                  <c:v>40294</c:v>
                </c:pt>
                <c:pt idx="81">
                  <c:v>40295</c:v>
                </c:pt>
                <c:pt idx="82">
                  <c:v>40296</c:v>
                </c:pt>
                <c:pt idx="83">
                  <c:v>40297</c:v>
                </c:pt>
                <c:pt idx="84">
                  <c:v>40298</c:v>
                </c:pt>
                <c:pt idx="85">
                  <c:v>40301</c:v>
                </c:pt>
                <c:pt idx="86">
                  <c:v>40302</c:v>
                </c:pt>
                <c:pt idx="87">
                  <c:v>40303</c:v>
                </c:pt>
                <c:pt idx="88">
                  <c:v>40304</c:v>
                </c:pt>
                <c:pt idx="89">
                  <c:v>40305</c:v>
                </c:pt>
                <c:pt idx="90">
                  <c:v>40308</c:v>
                </c:pt>
                <c:pt idx="91">
                  <c:v>40309</c:v>
                </c:pt>
                <c:pt idx="92">
                  <c:v>40310</c:v>
                </c:pt>
                <c:pt idx="93">
                  <c:v>40311</c:v>
                </c:pt>
                <c:pt idx="94">
                  <c:v>40312</c:v>
                </c:pt>
                <c:pt idx="95">
                  <c:v>40315</c:v>
                </c:pt>
                <c:pt idx="96">
                  <c:v>40316</c:v>
                </c:pt>
                <c:pt idx="97">
                  <c:v>40317</c:v>
                </c:pt>
                <c:pt idx="98">
                  <c:v>40318</c:v>
                </c:pt>
                <c:pt idx="99">
                  <c:v>40319</c:v>
                </c:pt>
                <c:pt idx="100">
                  <c:v>40322</c:v>
                </c:pt>
                <c:pt idx="101">
                  <c:v>40323</c:v>
                </c:pt>
                <c:pt idx="102">
                  <c:v>40324</c:v>
                </c:pt>
                <c:pt idx="103">
                  <c:v>40325</c:v>
                </c:pt>
                <c:pt idx="104">
                  <c:v>40326</c:v>
                </c:pt>
                <c:pt idx="105">
                  <c:v>40329</c:v>
                </c:pt>
                <c:pt idx="106">
                  <c:v>40330</c:v>
                </c:pt>
                <c:pt idx="107">
                  <c:v>40331</c:v>
                </c:pt>
                <c:pt idx="108">
                  <c:v>40332</c:v>
                </c:pt>
                <c:pt idx="109">
                  <c:v>40333</c:v>
                </c:pt>
                <c:pt idx="110">
                  <c:v>40336</c:v>
                </c:pt>
                <c:pt idx="111">
                  <c:v>40337</c:v>
                </c:pt>
                <c:pt idx="112">
                  <c:v>40338</c:v>
                </c:pt>
                <c:pt idx="113">
                  <c:v>40339</c:v>
                </c:pt>
                <c:pt idx="114">
                  <c:v>40340</c:v>
                </c:pt>
                <c:pt idx="115">
                  <c:v>40343</c:v>
                </c:pt>
                <c:pt idx="116">
                  <c:v>40344</c:v>
                </c:pt>
                <c:pt idx="117">
                  <c:v>40345</c:v>
                </c:pt>
                <c:pt idx="118">
                  <c:v>40346</c:v>
                </c:pt>
                <c:pt idx="119">
                  <c:v>40347</c:v>
                </c:pt>
                <c:pt idx="120">
                  <c:v>40350</c:v>
                </c:pt>
                <c:pt idx="121">
                  <c:v>40351</c:v>
                </c:pt>
                <c:pt idx="122">
                  <c:v>40352</c:v>
                </c:pt>
                <c:pt idx="123">
                  <c:v>40353</c:v>
                </c:pt>
                <c:pt idx="124">
                  <c:v>40354</c:v>
                </c:pt>
                <c:pt idx="125">
                  <c:v>40357</c:v>
                </c:pt>
                <c:pt idx="126">
                  <c:v>40358</c:v>
                </c:pt>
                <c:pt idx="127">
                  <c:v>40359</c:v>
                </c:pt>
                <c:pt idx="128">
                  <c:v>40360</c:v>
                </c:pt>
                <c:pt idx="129">
                  <c:v>40361</c:v>
                </c:pt>
                <c:pt idx="130">
                  <c:v>40364</c:v>
                </c:pt>
                <c:pt idx="131">
                  <c:v>40365</c:v>
                </c:pt>
                <c:pt idx="132">
                  <c:v>40366</c:v>
                </c:pt>
                <c:pt idx="133">
                  <c:v>40367</c:v>
                </c:pt>
                <c:pt idx="134">
                  <c:v>40368</c:v>
                </c:pt>
                <c:pt idx="135">
                  <c:v>40371</c:v>
                </c:pt>
                <c:pt idx="136">
                  <c:v>40372</c:v>
                </c:pt>
                <c:pt idx="137">
                  <c:v>40373</c:v>
                </c:pt>
                <c:pt idx="138">
                  <c:v>40374</c:v>
                </c:pt>
                <c:pt idx="139">
                  <c:v>40375</c:v>
                </c:pt>
                <c:pt idx="140">
                  <c:v>40378</c:v>
                </c:pt>
                <c:pt idx="141">
                  <c:v>40379</c:v>
                </c:pt>
                <c:pt idx="142">
                  <c:v>40380</c:v>
                </c:pt>
                <c:pt idx="143">
                  <c:v>40381</c:v>
                </c:pt>
                <c:pt idx="144">
                  <c:v>40382</c:v>
                </c:pt>
                <c:pt idx="145">
                  <c:v>40385</c:v>
                </c:pt>
                <c:pt idx="146">
                  <c:v>40386</c:v>
                </c:pt>
                <c:pt idx="147">
                  <c:v>40387</c:v>
                </c:pt>
                <c:pt idx="148">
                  <c:v>40388</c:v>
                </c:pt>
                <c:pt idx="149">
                  <c:v>40389</c:v>
                </c:pt>
                <c:pt idx="150">
                  <c:v>40392</c:v>
                </c:pt>
                <c:pt idx="151">
                  <c:v>40393</c:v>
                </c:pt>
                <c:pt idx="152">
                  <c:v>40394</c:v>
                </c:pt>
                <c:pt idx="153">
                  <c:v>40395</c:v>
                </c:pt>
                <c:pt idx="154">
                  <c:v>40396</c:v>
                </c:pt>
                <c:pt idx="155">
                  <c:v>40399</c:v>
                </c:pt>
                <c:pt idx="156">
                  <c:v>40400</c:v>
                </c:pt>
                <c:pt idx="157">
                  <c:v>40401</c:v>
                </c:pt>
                <c:pt idx="158">
                  <c:v>40402</c:v>
                </c:pt>
                <c:pt idx="159">
                  <c:v>40403</c:v>
                </c:pt>
                <c:pt idx="160">
                  <c:v>40406</c:v>
                </c:pt>
                <c:pt idx="161">
                  <c:v>40407</c:v>
                </c:pt>
                <c:pt idx="162">
                  <c:v>40408</c:v>
                </c:pt>
                <c:pt idx="163">
                  <c:v>40409</c:v>
                </c:pt>
                <c:pt idx="164">
                  <c:v>40410</c:v>
                </c:pt>
                <c:pt idx="165">
                  <c:v>40413</c:v>
                </c:pt>
                <c:pt idx="166">
                  <c:v>40414</c:v>
                </c:pt>
                <c:pt idx="167">
                  <c:v>40415</c:v>
                </c:pt>
                <c:pt idx="168">
                  <c:v>40416</c:v>
                </c:pt>
                <c:pt idx="169">
                  <c:v>40417</c:v>
                </c:pt>
                <c:pt idx="170">
                  <c:v>40420</c:v>
                </c:pt>
                <c:pt idx="171">
                  <c:v>40421</c:v>
                </c:pt>
                <c:pt idx="172">
                  <c:v>40422</c:v>
                </c:pt>
                <c:pt idx="173">
                  <c:v>40423</c:v>
                </c:pt>
                <c:pt idx="174">
                  <c:v>40424</c:v>
                </c:pt>
                <c:pt idx="175">
                  <c:v>40427</c:v>
                </c:pt>
                <c:pt idx="176">
                  <c:v>40428</c:v>
                </c:pt>
                <c:pt idx="177">
                  <c:v>40429</c:v>
                </c:pt>
                <c:pt idx="178">
                  <c:v>40430</c:v>
                </c:pt>
                <c:pt idx="179">
                  <c:v>40431</c:v>
                </c:pt>
                <c:pt idx="180">
                  <c:v>40434</c:v>
                </c:pt>
                <c:pt idx="181">
                  <c:v>40435</c:v>
                </c:pt>
                <c:pt idx="182">
                  <c:v>40436</c:v>
                </c:pt>
                <c:pt idx="183">
                  <c:v>40437</c:v>
                </c:pt>
                <c:pt idx="184">
                  <c:v>40438</c:v>
                </c:pt>
                <c:pt idx="185">
                  <c:v>40441</c:v>
                </c:pt>
                <c:pt idx="186">
                  <c:v>40442</c:v>
                </c:pt>
                <c:pt idx="187">
                  <c:v>40443</c:v>
                </c:pt>
                <c:pt idx="188">
                  <c:v>40444</c:v>
                </c:pt>
                <c:pt idx="189">
                  <c:v>40445</c:v>
                </c:pt>
                <c:pt idx="190">
                  <c:v>40448</c:v>
                </c:pt>
                <c:pt idx="191">
                  <c:v>40449</c:v>
                </c:pt>
                <c:pt idx="192">
                  <c:v>40450</c:v>
                </c:pt>
                <c:pt idx="193">
                  <c:v>40451</c:v>
                </c:pt>
                <c:pt idx="194">
                  <c:v>40452</c:v>
                </c:pt>
                <c:pt idx="195">
                  <c:v>40455</c:v>
                </c:pt>
                <c:pt idx="196">
                  <c:v>40456</c:v>
                </c:pt>
                <c:pt idx="197">
                  <c:v>40457</c:v>
                </c:pt>
                <c:pt idx="198">
                  <c:v>40458</c:v>
                </c:pt>
                <c:pt idx="199">
                  <c:v>40459</c:v>
                </c:pt>
                <c:pt idx="200">
                  <c:v>40462</c:v>
                </c:pt>
                <c:pt idx="201">
                  <c:v>40463</c:v>
                </c:pt>
                <c:pt idx="202">
                  <c:v>40464</c:v>
                </c:pt>
                <c:pt idx="203">
                  <c:v>40465</c:v>
                </c:pt>
                <c:pt idx="204">
                  <c:v>40466</c:v>
                </c:pt>
                <c:pt idx="205">
                  <c:v>40469</c:v>
                </c:pt>
                <c:pt idx="206">
                  <c:v>40470</c:v>
                </c:pt>
                <c:pt idx="207">
                  <c:v>40471</c:v>
                </c:pt>
                <c:pt idx="208">
                  <c:v>40472</c:v>
                </c:pt>
                <c:pt idx="209">
                  <c:v>40473</c:v>
                </c:pt>
                <c:pt idx="210">
                  <c:v>40476</c:v>
                </c:pt>
                <c:pt idx="211">
                  <c:v>40477</c:v>
                </c:pt>
                <c:pt idx="212">
                  <c:v>40478</c:v>
                </c:pt>
                <c:pt idx="213">
                  <c:v>40479</c:v>
                </c:pt>
                <c:pt idx="214">
                  <c:v>40480</c:v>
                </c:pt>
                <c:pt idx="215">
                  <c:v>40483</c:v>
                </c:pt>
                <c:pt idx="216">
                  <c:v>40484</c:v>
                </c:pt>
                <c:pt idx="217">
                  <c:v>40485</c:v>
                </c:pt>
                <c:pt idx="218">
                  <c:v>40486</c:v>
                </c:pt>
                <c:pt idx="219">
                  <c:v>40487</c:v>
                </c:pt>
                <c:pt idx="220">
                  <c:v>40490</c:v>
                </c:pt>
                <c:pt idx="221">
                  <c:v>40491</c:v>
                </c:pt>
                <c:pt idx="222">
                  <c:v>40492</c:v>
                </c:pt>
                <c:pt idx="223">
                  <c:v>40493</c:v>
                </c:pt>
                <c:pt idx="224">
                  <c:v>40494</c:v>
                </c:pt>
                <c:pt idx="225">
                  <c:v>40497</c:v>
                </c:pt>
                <c:pt idx="226">
                  <c:v>40498</c:v>
                </c:pt>
                <c:pt idx="227">
                  <c:v>40499</c:v>
                </c:pt>
                <c:pt idx="228">
                  <c:v>40500</c:v>
                </c:pt>
                <c:pt idx="229">
                  <c:v>40501</c:v>
                </c:pt>
                <c:pt idx="230">
                  <c:v>40504</c:v>
                </c:pt>
                <c:pt idx="231">
                  <c:v>40505</c:v>
                </c:pt>
                <c:pt idx="232">
                  <c:v>40506</c:v>
                </c:pt>
                <c:pt idx="233">
                  <c:v>40507</c:v>
                </c:pt>
                <c:pt idx="234">
                  <c:v>40508</c:v>
                </c:pt>
                <c:pt idx="235">
                  <c:v>40511</c:v>
                </c:pt>
                <c:pt idx="236">
                  <c:v>40512</c:v>
                </c:pt>
                <c:pt idx="237">
                  <c:v>40513</c:v>
                </c:pt>
                <c:pt idx="238">
                  <c:v>40514</c:v>
                </c:pt>
                <c:pt idx="239">
                  <c:v>40515</c:v>
                </c:pt>
                <c:pt idx="240">
                  <c:v>40518</c:v>
                </c:pt>
                <c:pt idx="241">
                  <c:v>40519</c:v>
                </c:pt>
                <c:pt idx="242">
                  <c:v>40520</c:v>
                </c:pt>
                <c:pt idx="243">
                  <c:v>40521</c:v>
                </c:pt>
                <c:pt idx="244">
                  <c:v>40522</c:v>
                </c:pt>
                <c:pt idx="245">
                  <c:v>40525</c:v>
                </c:pt>
                <c:pt idx="246">
                  <c:v>40526</c:v>
                </c:pt>
                <c:pt idx="247">
                  <c:v>40527</c:v>
                </c:pt>
                <c:pt idx="248">
                  <c:v>40528</c:v>
                </c:pt>
                <c:pt idx="249">
                  <c:v>40529</c:v>
                </c:pt>
                <c:pt idx="250">
                  <c:v>40532</c:v>
                </c:pt>
                <c:pt idx="251">
                  <c:v>40533</c:v>
                </c:pt>
                <c:pt idx="252">
                  <c:v>40534</c:v>
                </c:pt>
                <c:pt idx="253">
                  <c:v>40535</c:v>
                </c:pt>
                <c:pt idx="254">
                  <c:v>40536</c:v>
                </c:pt>
                <c:pt idx="255">
                  <c:v>40539</c:v>
                </c:pt>
                <c:pt idx="256">
                  <c:v>40540</c:v>
                </c:pt>
                <c:pt idx="257">
                  <c:v>40541</c:v>
                </c:pt>
                <c:pt idx="258">
                  <c:v>40542</c:v>
                </c:pt>
                <c:pt idx="259">
                  <c:v>40543</c:v>
                </c:pt>
                <c:pt idx="260">
                  <c:v>40546</c:v>
                </c:pt>
                <c:pt idx="261">
                  <c:v>40547</c:v>
                </c:pt>
                <c:pt idx="262">
                  <c:v>40548</c:v>
                </c:pt>
                <c:pt idx="263">
                  <c:v>40549</c:v>
                </c:pt>
                <c:pt idx="264">
                  <c:v>40550</c:v>
                </c:pt>
                <c:pt idx="265">
                  <c:v>40553</c:v>
                </c:pt>
                <c:pt idx="266">
                  <c:v>40554</c:v>
                </c:pt>
                <c:pt idx="267">
                  <c:v>40555</c:v>
                </c:pt>
                <c:pt idx="268">
                  <c:v>40556</c:v>
                </c:pt>
                <c:pt idx="269">
                  <c:v>40557</c:v>
                </c:pt>
                <c:pt idx="270">
                  <c:v>40560</c:v>
                </c:pt>
                <c:pt idx="271">
                  <c:v>40561</c:v>
                </c:pt>
                <c:pt idx="272">
                  <c:v>40562</c:v>
                </c:pt>
                <c:pt idx="273">
                  <c:v>40563</c:v>
                </c:pt>
                <c:pt idx="274">
                  <c:v>40564</c:v>
                </c:pt>
                <c:pt idx="275">
                  <c:v>40567</c:v>
                </c:pt>
                <c:pt idx="276">
                  <c:v>40568</c:v>
                </c:pt>
                <c:pt idx="277">
                  <c:v>40569</c:v>
                </c:pt>
                <c:pt idx="278">
                  <c:v>40570</c:v>
                </c:pt>
                <c:pt idx="279">
                  <c:v>40571</c:v>
                </c:pt>
                <c:pt idx="280">
                  <c:v>40574</c:v>
                </c:pt>
                <c:pt idx="281">
                  <c:v>40575</c:v>
                </c:pt>
                <c:pt idx="282">
                  <c:v>40576</c:v>
                </c:pt>
                <c:pt idx="283">
                  <c:v>40577</c:v>
                </c:pt>
                <c:pt idx="284">
                  <c:v>40578</c:v>
                </c:pt>
                <c:pt idx="285">
                  <c:v>40581</c:v>
                </c:pt>
                <c:pt idx="286">
                  <c:v>40582</c:v>
                </c:pt>
                <c:pt idx="287">
                  <c:v>40583</c:v>
                </c:pt>
                <c:pt idx="288">
                  <c:v>40584</c:v>
                </c:pt>
                <c:pt idx="289">
                  <c:v>40585</c:v>
                </c:pt>
                <c:pt idx="290">
                  <c:v>40588</c:v>
                </c:pt>
                <c:pt idx="291">
                  <c:v>40589</c:v>
                </c:pt>
                <c:pt idx="292">
                  <c:v>40590</c:v>
                </c:pt>
                <c:pt idx="293">
                  <c:v>40591</c:v>
                </c:pt>
                <c:pt idx="294">
                  <c:v>40592</c:v>
                </c:pt>
                <c:pt idx="295">
                  <c:v>40595</c:v>
                </c:pt>
                <c:pt idx="296">
                  <c:v>40596</c:v>
                </c:pt>
                <c:pt idx="297">
                  <c:v>40597</c:v>
                </c:pt>
                <c:pt idx="298">
                  <c:v>40598</c:v>
                </c:pt>
                <c:pt idx="299">
                  <c:v>40599</c:v>
                </c:pt>
                <c:pt idx="300">
                  <c:v>40602</c:v>
                </c:pt>
                <c:pt idx="301">
                  <c:v>40603</c:v>
                </c:pt>
                <c:pt idx="302">
                  <c:v>40604</c:v>
                </c:pt>
                <c:pt idx="303">
                  <c:v>40605</c:v>
                </c:pt>
                <c:pt idx="304">
                  <c:v>40606</c:v>
                </c:pt>
                <c:pt idx="305">
                  <c:v>40609</c:v>
                </c:pt>
                <c:pt idx="306">
                  <c:v>40610</c:v>
                </c:pt>
                <c:pt idx="307">
                  <c:v>40611</c:v>
                </c:pt>
                <c:pt idx="308">
                  <c:v>40612</c:v>
                </c:pt>
                <c:pt idx="309">
                  <c:v>40613</c:v>
                </c:pt>
                <c:pt idx="310">
                  <c:v>40616</c:v>
                </c:pt>
                <c:pt idx="311">
                  <c:v>40617</c:v>
                </c:pt>
                <c:pt idx="312">
                  <c:v>40618</c:v>
                </c:pt>
                <c:pt idx="313">
                  <c:v>40619</c:v>
                </c:pt>
                <c:pt idx="314">
                  <c:v>40620</c:v>
                </c:pt>
                <c:pt idx="315">
                  <c:v>40623</c:v>
                </c:pt>
                <c:pt idx="316">
                  <c:v>40624</c:v>
                </c:pt>
                <c:pt idx="317">
                  <c:v>40625</c:v>
                </c:pt>
                <c:pt idx="318">
                  <c:v>40626</c:v>
                </c:pt>
                <c:pt idx="319">
                  <c:v>40627</c:v>
                </c:pt>
                <c:pt idx="320">
                  <c:v>40630</c:v>
                </c:pt>
                <c:pt idx="321">
                  <c:v>40631</c:v>
                </c:pt>
                <c:pt idx="322">
                  <c:v>40632</c:v>
                </c:pt>
                <c:pt idx="323">
                  <c:v>40633</c:v>
                </c:pt>
                <c:pt idx="324">
                  <c:v>40634</c:v>
                </c:pt>
                <c:pt idx="325">
                  <c:v>40637</c:v>
                </c:pt>
                <c:pt idx="326">
                  <c:v>40638</c:v>
                </c:pt>
                <c:pt idx="327">
                  <c:v>40639</c:v>
                </c:pt>
                <c:pt idx="328">
                  <c:v>40640</c:v>
                </c:pt>
                <c:pt idx="329">
                  <c:v>40641</c:v>
                </c:pt>
                <c:pt idx="330">
                  <c:v>40644</c:v>
                </c:pt>
                <c:pt idx="331">
                  <c:v>40645</c:v>
                </c:pt>
                <c:pt idx="332">
                  <c:v>40646</c:v>
                </c:pt>
                <c:pt idx="333">
                  <c:v>40647</c:v>
                </c:pt>
                <c:pt idx="334">
                  <c:v>40648</c:v>
                </c:pt>
                <c:pt idx="335">
                  <c:v>40651</c:v>
                </c:pt>
                <c:pt idx="336">
                  <c:v>40652</c:v>
                </c:pt>
                <c:pt idx="337">
                  <c:v>40653</c:v>
                </c:pt>
                <c:pt idx="338">
                  <c:v>40654</c:v>
                </c:pt>
                <c:pt idx="339">
                  <c:v>40655</c:v>
                </c:pt>
                <c:pt idx="340">
                  <c:v>40658</c:v>
                </c:pt>
                <c:pt idx="341">
                  <c:v>40659</c:v>
                </c:pt>
                <c:pt idx="342">
                  <c:v>40660</c:v>
                </c:pt>
                <c:pt idx="343">
                  <c:v>40661</c:v>
                </c:pt>
                <c:pt idx="344">
                  <c:v>40662</c:v>
                </c:pt>
                <c:pt idx="345">
                  <c:v>40665</c:v>
                </c:pt>
                <c:pt idx="346">
                  <c:v>40666</c:v>
                </c:pt>
                <c:pt idx="347">
                  <c:v>40667</c:v>
                </c:pt>
                <c:pt idx="348">
                  <c:v>40668</c:v>
                </c:pt>
                <c:pt idx="349">
                  <c:v>40669</c:v>
                </c:pt>
                <c:pt idx="350">
                  <c:v>40672</c:v>
                </c:pt>
                <c:pt idx="351">
                  <c:v>40673</c:v>
                </c:pt>
                <c:pt idx="352">
                  <c:v>40674</c:v>
                </c:pt>
                <c:pt idx="353">
                  <c:v>40675</c:v>
                </c:pt>
                <c:pt idx="354">
                  <c:v>40676</c:v>
                </c:pt>
                <c:pt idx="355">
                  <c:v>40679</c:v>
                </c:pt>
                <c:pt idx="356">
                  <c:v>40680</c:v>
                </c:pt>
                <c:pt idx="357">
                  <c:v>40681</c:v>
                </c:pt>
                <c:pt idx="358">
                  <c:v>40682</c:v>
                </c:pt>
                <c:pt idx="359">
                  <c:v>40683</c:v>
                </c:pt>
                <c:pt idx="360">
                  <c:v>40686</c:v>
                </c:pt>
                <c:pt idx="361">
                  <c:v>40687</c:v>
                </c:pt>
                <c:pt idx="362">
                  <c:v>40688</c:v>
                </c:pt>
                <c:pt idx="363">
                  <c:v>40689</c:v>
                </c:pt>
                <c:pt idx="364">
                  <c:v>40690</c:v>
                </c:pt>
                <c:pt idx="365">
                  <c:v>40693</c:v>
                </c:pt>
                <c:pt idx="366">
                  <c:v>40694</c:v>
                </c:pt>
                <c:pt idx="367">
                  <c:v>40695</c:v>
                </c:pt>
                <c:pt idx="368">
                  <c:v>40696</c:v>
                </c:pt>
                <c:pt idx="369">
                  <c:v>40697</c:v>
                </c:pt>
                <c:pt idx="370">
                  <c:v>40700</c:v>
                </c:pt>
                <c:pt idx="371">
                  <c:v>40701</c:v>
                </c:pt>
                <c:pt idx="372">
                  <c:v>40702</c:v>
                </c:pt>
                <c:pt idx="373">
                  <c:v>40703</c:v>
                </c:pt>
                <c:pt idx="374">
                  <c:v>40704</c:v>
                </c:pt>
                <c:pt idx="375">
                  <c:v>40707</c:v>
                </c:pt>
                <c:pt idx="376">
                  <c:v>40708</c:v>
                </c:pt>
                <c:pt idx="377">
                  <c:v>40709</c:v>
                </c:pt>
                <c:pt idx="378">
                  <c:v>40710</c:v>
                </c:pt>
                <c:pt idx="379">
                  <c:v>40711</c:v>
                </c:pt>
                <c:pt idx="380">
                  <c:v>40714</c:v>
                </c:pt>
                <c:pt idx="381">
                  <c:v>40715</c:v>
                </c:pt>
                <c:pt idx="382">
                  <c:v>40716</c:v>
                </c:pt>
                <c:pt idx="383">
                  <c:v>40717</c:v>
                </c:pt>
                <c:pt idx="384">
                  <c:v>40718</c:v>
                </c:pt>
                <c:pt idx="385">
                  <c:v>40721</c:v>
                </c:pt>
                <c:pt idx="386">
                  <c:v>40722</c:v>
                </c:pt>
                <c:pt idx="387">
                  <c:v>40723</c:v>
                </c:pt>
                <c:pt idx="388">
                  <c:v>40724</c:v>
                </c:pt>
                <c:pt idx="389">
                  <c:v>40725</c:v>
                </c:pt>
                <c:pt idx="390">
                  <c:v>40728</c:v>
                </c:pt>
                <c:pt idx="391">
                  <c:v>40729</c:v>
                </c:pt>
                <c:pt idx="392">
                  <c:v>40730</c:v>
                </c:pt>
                <c:pt idx="393">
                  <c:v>40731</c:v>
                </c:pt>
                <c:pt idx="394">
                  <c:v>40732</c:v>
                </c:pt>
                <c:pt idx="395">
                  <c:v>40735</c:v>
                </c:pt>
                <c:pt idx="396">
                  <c:v>40736</c:v>
                </c:pt>
                <c:pt idx="397">
                  <c:v>40737</c:v>
                </c:pt>
                <c:pt idx="398">
                  <c:v>40738</c:v>
                </c:pt>
                <c:pt idx="399">
                  <c:v>40739</c:v>
                </c:pt>
                <c:pt idx="400">
                  <c:v>40742</c:v>
                </c:pt>
                <c:pt idx="401">
                  <c:v>40743</c:v>
                </c:pt>
                <c:pt idx="402">
                  <c:v>40744</c:v>
                </c:pt>
                <c:pt idx="403">
                  <c:v>40745</c:v>
                </c:pt>
                <c:pt idx="404">
                  <c:v>40746</c:v>
                </c:pt>
                <c:pt idx="405">
                  <c:v>40749</c:v>
                </c:pt>
                <c:pt idx="406">
                  <c:v>40750</c:v>
                </c:pt>
                <c:pt idx="407">
                  <c:v>40751</c:v>
                </c:pt>
                <c:pt idx="408">
                  <c:v>40752</c:v>
                </c:pt>
                <c:pt idx="409">
                  <c:v>40753</c:v>
                </c:pt>
                <c:pt idx="410">
                  <c:v>40756</c:v>
                </c:pt>
                <c:pt idx="411">
                  <c:v>40757</c:v>
                </c:pt>
                <c:pt idx="412">
                  <c:v>40758</c:v>
                </c:pt>
                <c:pt idx="413">
                  <c:v>40759</c:v>
                </c:pt>
                <c:pt idx="414">
                  <c:v>40760</c:v>
                </c:pt>
                <c:pt idx="415">
                  <c:v>40763</c:v>
                </c:pt>
                <c:pt idx="416">
                  <c:v>40764</c:v>
                </c:pt>
                <c:pt idx="417">
                  <c:v>40765</c:v>
                </c:pt>
                <c:pt idx="418">
                  <c:v>40766</c:v>
                </c:pt>
                <c:pt idx="419">
                  <c:v>40767</c:v>
                </c:pt>
                <c:pt idx="420">
                  <c:v>40770</c:v>
                </c:pt>
                <c:pt idx="421">
                  <c:v>40771</c:v>
                </c:pt>
                <c:pt idx="422">
                  <c:v>40772</c:v>
                </c:pt>
                <c:pt idx="423">
                  <c:v>40773</c:v>
                </c:pt>
                <c:pt idx="424">
                  <c:v>40774</c:v>
                </c:pt>
                <c:pt idx="425">
                  <c:v>40777</c:v>
                </c:pt>
                <c:pt idx="426">
                  <c:v>40778</c:v>
                </c:pt>
                <c:pt idx="427">
                  <c:v>40779</c:v>
                </c:pt>
                <c:pt idx="428">
                  <c:v>40780</c:v>
                </c:pt>
                <c:pt idx="429">
                  <c:v>40781</c:v>
                </c:pt>
                <c:pt idx="430">
                  <c:v>40784</c:v>
                </c:pt>
                <c:pt idx="431">
                  <c:v>40785</c:v>
                </c:pt>
                <c:pt idx="432">
                  <c:v>40786</c:v>
                </c:pt>
                <c:pt idx="433">
                  <c:v>40787</c:v>
                </c:pt>
                <c:pt idx="434">
                  <c:v>40788</c:v>
                </c:pt>
                <c:pt idx="435">
                  <c:v>40791</c:v>
                </c:pt>
                <c:pt idx="436">
                  <c:v>40792</c:v>
                </c:pt>
                <c:pt idx="437">
                  <c:v>40793</c:v>
                </c:pt>
                <c:pt idx="438">
                  <c:v>40794</c:v>
                </c:pt>
                <c:pt idx="439">
                  <c:v>40795</c:v>
                </c:pt>
                <c:pt idx="440">
                  <c:v>40798</c:v>
                </c:pt>
                <c:pt idx="441">
                  <c:v>40799</c:v>
                </c:pt>
                <c:pt idx="442">
                  <c:v>40800</c:v>
                </c:pt>
                <c:pt idx="443">
                  <c:v>40801</c:v>
                </c:pt>
                <c:pt idx="444">
                  <c:v>40802</c:v>
                </c:pt>
                <c:pt idx="445">
                  <c:v>40805</c:v>
                </c:pt>
                <c:pt idx="446">
                  <c:v>40806</c:v>
                </c:pt>
                <c:pt idx="447">
                  <c:v>40807</c:v>
                </c:pt>
                <c:pt idx="448">
                  <c:v>40808</c:v>
                </c:pt>
                <c:pt idx="449">
                  <c:v>40809</c:v>
                </c:pt>
                <c:pt idx="450">
                  <c:v>40812</c:v>
                </c:pt>
                <c:pt idx="451">
                  <c:v>40813</c:v>
                </c:pt>
                <c:pt idx="452">
                  <c:v>40814</c:v>
                </c:pt>
                <c:pt idx="453">
                  <c:v>40815</c:v>
                </c:pt>
                <c:pt idx="454">
                  <c:v>40816</c:v>
                </c:pt>
                <c:pt idx="455">
                  <c:v>40819</c:v>
                </c:pt>
                <c:pt idx="456">
                  <c:v>40820</c:v>
                </c:pt>
                <c:pt idx="457">
                  <c:v>40821</c:v>
                </c:pt>
                <c:pt idx="458">
                  <c:v>40822</c:v>
                </c:pt>
                <c:pt idx="459">
                  <c:v>40823</c:v>
                </c:pt>
                <c:pt idx="460">
                  <c:v>40826</c:v>
                </c:pt>
                <c:pt idx="461">
                  <c:v>40827</c:v>
                </c:pt>
                <c:pt idx="462">
                  <c:v>40828</c:v>
                </c:pt>
                <c:pt idx="463">
                  <c:v>40829</c:v>
                </c:pt>
                <c:pt idx="464">
                  <c:v>40830</c:v>
                </c:pt>
                <c:pt idx="465">
                  <c:v>40833</c:v>
                </c:pt>
                <c:pt idx="466">
                  <c:v>40834</c:v>
                </c:pt>
                <c:pt idx="467">
                  <c:v>40835</c:v>
                </c:pt>
                <c:pt idx="468">
                  <c:v>40836</c:v>
                </c:pt>
                <c:pt idx="469">
                  <c:v>40837</c:v>
                </c:pt>
                <c:pt idx="470">
                  <c:v>40840</c:v>
                </c:pt>
                <c:pt idx="471">
                  <c:v>40841</c:v>
                </c:pt>
                <c:pt idx="472">
                  <c:v>40842</c:v>
                </c:pt>
                <c:pt idx="473">
                  <c:v>40843</c:v>
                </c:pt>
                <c:pt idx="474">
                  <c:v>40844</c:v>
                </c:pt>
                <c:pt idx="475">
                  <c:v>40847</c:v>
                </c:pt>
                <c:pt idx="476">
                  <c:v>40848</c:v>
                </c:pt>
                <c:pt idx="477">
                  <c:v>40849</c:v>
                </c:pt>
                <c:pt idx="478">
                  <c:v>40850</c:v>
                </c:pt>
                <c:pt idx="479">
                  <c:v>40851</c:v>
                </c:pt>
                <c:pt idx="480">
                  <c:v>40854</c:v>
                </c:pt>
                <c:pt idx="481">
                  <c:v>40855</c:v>
                </c:pt>
                <c:pt idx="482">
                  <c:v>40856</c:v>
                </c:pt>
                <c:pt idx="483">
                  <c:v>40857</c:v>
                </c:pt>
                <c:pt idx="484">
                  <c:v>40858</c:v>
                </c:pt>
                <c:pt idx="485">
                  <c:v>40861</c:v>
                </c:pt>
                <c:pt idx="486">
                  <c:v>40862</c:v>
                </c:pt>
                <c:pt idx="487">
                  <c:v>40863</c:v>
                </c:pt>
                <c:pt idx="488">
                  <c:v>40864</c:v>
                </c:pt>
                <c:pt idx="489">
                  <c:v>40865</c:v>
                </c:pt>
                <c:pt idx="490">
                  <c:v>40868</c:v>
                </c:pt>
                <c:pt idx="491">
                  <c:v>40869</c:v>
                </c:pt>
                <c:pt idx="492">
                  <c:v>40870</c:v>
                </c:pt>
                <c:pt idx="493">
                  <c:v>40871</c:v>
                </c:pt>
                <c:pt idx="494">
                  <c:v>40872</c:v>
                </c:pt>
                <c:pt idx="495">
                  <c:v>40875</c:v>
                </c:pt>
                <c:pt idx="496">
                  <c:v>40876</c:v>
                </c:pt>
                <c:pt idx="497">
                  <c:v>40877</c:v>
                </c:pt>
                <c:pt idx="498">
                  <c:v>40878</c:v>
                </c:pt>
                <c:pt idx="499">
                  <c:v>40879</c:v>
                </c:pt>
                <c:pt idx="500">
                  <c:v>40882</c:v>
                </c:pt>
                <c:pt idx="501">
                  <c:v>40883</c:v>
                </c:pt>
                <c:pt idx="502">
                  <c:v>40884</c:v>
                </c:pt>
                <c:pt idx="503">
                  <c:v>40885</c:v>
                </c:pt>
                <c:pt idx="504">
                  <c:v>40886</c:v>
                </c:pt>
                <c:pt idx="505">
                  <c:v>40889</c:v>
                </c:pt>
                <c:pt idx="506">
                  <c:v>40890</c:v>
                </c:pt>
                <c:pt idx="507">
                  <c:v>40891</c:v>
                </c:pt>
                <c:pt idx="508">
                  <c:v>40892</c:v>
                </c:pt>
                <c:pt idx="509">
                  <c:v>40893</c:v>
                </c:pt>
                <c:pt idx="510">
                  <c:v>40896</c:v>
                </c:pt>
                <c:pt idx="511">
                  <c:v>40897</c:v>
                </c:pt>
                <c:pt idx="512">
                  <c:v>40898</c:v>
                </c:pt>
                <c:pt idx="513">
                  <c:v>40899</c:v>
                </c:pt>
                <c:pt idx="514">
                  <c:v>40900</c:v>
                </c:pt>
                <c:pt idx="515">
                  <c:v>40903</c:v>
                </c:pt>
                <c:pt idx="516">
                  <c:v>40904</c:v>
                </c:pt>
                <c:pt idx="517">
                  <c:v>40905</c:v>
                </c:pt>
                <c:pt idx="518">
                  <c:v>40906</c:v>
                </c:pt>
                <c:pt idx="519">
                  <c:v>40907</c:v>
                </c:pt>
                <c:pt idx="520">
                  <c:v>40910</c:v>
                </c:pt>
                <c:pt idx="521">
                  <c:v>40911</c:v>
                </c:pt>
                <c:pt idx="522">
                  <c:v>40912</c:v>
                </c:pt>
                <c:pt idx="523">
                  <c:v>40913</c:v>
                </c:pt>
                <c:pt idx="524">
                  <c:v>40914</c:v>
                </c:pt>
                <c:pt idx="525">
                  <c:v>40917</c:v>
                </c:pt>
                <c:pt idx="526">
                  <c:v>40918</c:v>
                </c:pt>
                <c:pt idx="527">
                  <c:v>40919</c:v>
                </c:pt>
                <c:pt idx="528">
                  <c:v>40920</c:v>
                </c:pt>
                <c:pt idx="529">
                  <c:v>40921</c:v>
                </c:pt>
                <c:pt idx="530">
                  <c:v>40924</c:v>
                </c:pt>
                <c:pt idx="531">
                  <c:v>40925</c:v>
                </c:pt>
                <c:pt idx="532">
                  <c:v>40926</c:v>
                </c:pt>
                <c:pt idx="533">
                  <c:v>40927</c:v>
                </c:pt>
                <c:pt idx="534">
                  <c:v>40928</c:v>
                </c:pt>
                <c:pt idx="535">
                  <c:v>40931</c:v>
                </c:pt>
                <c:pt idx="536">
                  <c:v>40932</c:v>
                </c:pt>
                <c:pt idx="537">
                  <c:v>40933</c:v>
                </c:pt>
                <c:pt idx="538">
                  <c:v>40934</c:v>
                </c:pt>
                <c:pt idx="539">
                  <c:v>40935</c:v>
                </c:pt>
                <c:pt idx="540">
                  <c:v>40938</c:v>
                </c:pt>
                <c:pt idx="541">
                  <c:v>40939</c:v>
                </c:pt>
                <c:pt idx="542">
                  <c:v>40940</c:v>
                </c:pt>
                <c:pt idx="543">
                  <c:v>40941</c:v>
                </c:pt>
                <c:pt idx="544">
                  <c:v>40942</c:v>
                </c:pt>
                <c:pt idx="545">
                  <c:v>40945</c:v>
                </c:pt>
                <c:pt idx="546">
                  <c:v>40946</c:v>
                </c:pt>
                <c:pt idx="547">
                  <c:v>40947</c:v>
                </c:pt>
                <c:pt idx="548">
                  <c:v>40948</c:v>
                </c:pt>
                <c:pt idx="549">
                  <c:v>40949</c:v>
                </c:pt>
                <c:pt idx="550">
                  <c:v>40952</c:v>
                </c:pt>
                <c:pt idx="551">
                  <c:v>40953</c:v>
                </c:pt>
                <c:pt idx="552">
                  <c:v>40954</c:v>
                </c:pt>
                <c:pt idx="553">
                  <c:v>40955</c:v>
                </c:pt>
                <c:pt idx="554">
                  <c:v>40956</c:v>
                </c:pt>
                <c:pt idx="555">
                  <c:v>40959</c:v>
                </c:pt>
                <c:pt idx="556">
                  <c:v>40960</c:v>
                </c:pt>
                <c:pt idx="557">
                  <c:v>40961</c:v>
                </c:pt>
                <c:pt idx="558">
                  <c:v>40962</c:v>
                </c:pt>
                <c:pt idx="559">
                  <c:v>40963</c:v>
                </c:pt>
                <c:pt idx="560">
                  <c:v>40966</c:v>
                </c:pt>
                <c:pt idx="561">
                  <c:v>40967</c:v>
                </c:pt>
                <c:pt idx="562">
                  <c:v>40968</c:v>
                </c:pt>
                <c:pt idx="563">
                  <c:v>40969</c:v>
                </c:pt>
                <c:pt idx="564">
                  <c:v>40970</c:v>
                </c:pt>
                <c:pt idx="565">
                  <c:v>40973</c:v>
                </c:pt>
                <c:pt idx="566">
                  <c:v>40974</c:v>
                </c:pt>
                <c:pt idx="567">
                  <c:v>40975</c:v>
                </c:pt>
                <c:pt idx="568">
                  <c:v>40976</c:v>
                </c:pt>
                <c:pt idx="569">
                  <c:v>40977</c:v>
                </c:pt>
                <c:pt idx="570">
                  <c:v>40980</c:v>
                </c:pt>
                <c:pt idx="571">
                  <c:v>40981</c:v>
                </c:pt>
                <c:pt idx="572">
                  <c:v>40982</c:v>
                </c:pt>
                <c:pt idx="573">
                  <c:v>40983</c:v>
                </c:pt>
                <c:pt idx="574">
                  <c:v>40984</c:v>
                </c:pt>
                <c:pt idx="575">
                  <c:v>40987</c:v>
                </c:pt>
                <c:pt idx="576">
                  <c:v>40988</c:v>
                </c:pt>
                <c:pt idx="577">
                  <c:v>40989</c:v>
                </c:pt>
                <c:pt idx="578">
                  <c:v>40990</c:v>
                </c:pt>
                <c:pt idx="579">
                  <c:v>40991</c:v>
                </c:pt>
                <c:pt idx="580">
                  <c:v>40994</c:v>
                </c:pt>
                <c:pt idx="581">
                  <c:v>40995</c:v>
                </c:pt>
                <c:pt idx="582">
                  <c:v>40996</c:v>
                </c:pt>
                <c:pt idx="583">
                  <c:v>40997</c:v>
                </c:pt>
                <c:pt idx="584">
                  <c:v>40998</c:v>
                </c:pt>
                <c:pt idx="585">
                  <c:v>41001</c:v>
                </c:pt>
                <c:pt idx="586">
                  <c:v>41002</c:v>
                </c:pt>
                <c:pt idx="587">
                  <c:v>41003</c:v>
                </c:pt>
                <c:pt idx="588">
                  <c:v>41004</c:v>
                </c:pt>
                <c:pt idx="589">
                  <c:v>41005</c:v>
                </c:pt>
                <c:pt idx="590">
                  <c:v>41008</c:v>
                </c:pt>
                <c:pt idx="591">
                  <c:v>41009</c:v>
                </c:pt>
                <c:pt idx="592">
                  <c:v>41010</c:v>
                </c:pt>
                <c:pt idx="593">
                  <c:v>41011</c:v>
                </c:pt>
                <c:pt idx="594">
                  <c:v>41012</c:v>
                </c:pt>
                <c:pt idx="595">
                  <c:v>41015</c:v>
                </c:pt>
                <c:pt idx="596">
                  <c:v>41016</c:v>
                </c:pt>
                <c:pt idx="597">
                  <c:v>41017</c:v>
                </c:pt>
                <c:pt idx="598">
                  <c:v>41018</c:v>
                </c:pt>
                <c:pt idx="599">
                  <c:v>41019</c:v>
                </c:pt>
                <c:pt idx="600">
                  <c:v>41022</c:v>
                </c:pt>
                <c:pt idx="601">
                  <c:v>41023</c:v>
                </c:pt>
                <c:pt idx="602">
                  <c:v>41024</c:v>
                </c:pt>
                <c:pt idx="603">
                  <c:v>41025</c:v>
                </c:pt>
                <c:pt idx="604">
                  <c:v>41026</c:v>
                </c:pt>
                <c:pt idx="605">
                  <c:v>41029</c:v>
                </c:pt>
                <c:pt idx="606">
                  <c:v>41030</c:v>
                </c:pt>
                <c:pt idx="607">
                  <c:v>41031</c:v>
                </c:pt>
                <c:pt idx="608">
                  <c:v>41032</c:v>
                </c:pt>
                <c:pt idx="609">
                  <c:v>41033</c:v>
                </c:pt>
                <c:pt idx="610">
                  <c:v>41036</c:v>
                </c:pt>
                <c:pt idx="611">
                  <c:v>41037</c:v>
                </c:pt>
                <c:pt idx="612">
                  <c:v>41038</c:v>
                </c:pt>
                <c:pt idx="613">
                  <c:v>41039</c:v>
                </c:pt>
                <c:pt idx="614">
                  <c:v>41040</c:v>
                </c:pt>
                <c:pt idx="615">
                  <c:v>41043</c:v>
                </c:pt>
                <c:pt idx="616">
                  <c:v>41044</c:v>
                </c:pt>
                <c:pt idx="617">
                  <c:v>41045</c:v>
                </c:pt>
                <c:pt idx="618">
                  <c:v>41046</c:v>
                </c:pt>
                <c:pt idx="619">
                  <c:v>41047</c:v>
                </c:pt>
                <c:pt idx="620">
                  <c:v>41050</c:v>
                </c:pt>
                <c:pt idx="621">
                  <c:v>41051</c:v>
                </c:pt>
                <c:pt idx="622">
                  <c:v>41052</c:v>
                </c:pt>
                <c:pt idx="623">
                  <c:v>41053</c:v>
                </c:pt>
                <c:pt idx="624">
                  <c:v>41054</c:v>
                </c:pt>
                <c:pt idx="625">
                  <c:v>41057</c:v>
                </c:pt>
                <c:pt idx="626">
                  <c:v>41058</c:v>
                </c:pt>
                <c:pt idx="627">
                  <c:v>41059</c:v>
                </c:pt>
                <c:pt idx="628">
                  <c:v>41060</c:v>
                </c:pt>
                <c:pt idx="629">
                  <c:v>41061</c:v>
                </c:pt>
                <c:pt idx="630">
                  <c:v>41064</c:v>
                </c:pt>
                <c:pt idx="631">
                  <c:v>41065</c:v>
                </c:pt>
                <c:pt idx="632">
                  <c:v>41066</c:v>
                </c:pt>
                <c:pt idx="633">
                  <c:v>41067</c:v>
                </c:pt>
                <c:pt idx="634">
                  <c:v>41068</c:v>
                </c:pt>
                <c:pt idx="635">
                  <c:v>41071</c:v>
                </c:pt>
                <c:pt idx="636">
                  <c:v>41072</c:v>
                </c:pt>
                <c:pt idx="637">
                  <c:v>41073</c:v>
                </c:pt>
                <c:pt idx="638">
                  <c:v>41074</c:v>
                </c:pt>
                <c:pt idx="639">
                  <c:v>41075</c:v>
                </c:pt>
                <c:pt idx="640">
                  <c:v>41078</c:v>
                </c:pt>
                <c:pt idx="641">
                  <c:v>41079</c:v>
                </c:pt>
                <c:pt idx="642">
                  <c:v>41080</c:v>
                </c:pt>
                <c:pt idx="643">
                  <c:v>41081</c:v>
                </c:pt>
                <c:pt idx="644">
                  <c:v>41082</c:v>
                </c:pt>
                <c:pt idx="645">
                  <c:v>41085</c:v>
                </c:pt>
                <c:pt idx="646">
                  <c:v>41086</c:v>
                </c:pt>
                <c:pt idx="647">
                  <c:v>41087</c:v>
                </c:pt>
                <c:pt idx="648">
                  <c:v>41088</c:v>
                </c:pt>
                <c:pt idx="649">
                  <c:v>41089</c:v>
                </c:pt>
                <c:pt idx="650">
                  <c:v>41092</c:v>
                </c:pt>
                <c:pt idx="651">
                  <c:v>41093</c:v>
                </c:pt>
                <c:pt idx="652">
                  <c:v>41094</c:v>
                </c:pt>
                <c:pt idx="653">
                  <c:v>41095</c:v>
                </c:pt>
                <c:pt idx="654">
                  <c:v>41096</c:v>
                </c:pt>
                <c:pt idx="655">
                  <c:v>41099</c:v>
                </c:pt>
                <c:pt idx="656">
                  <c:v>41100</c:v>
                </c:pt>
                <c:pt idx="657">
                  <c:v>41101</c:v>
                </c:pt>
                <c:pt idx="658">
                  <c:v>41102</c:v>
                </c:pt>
                <c:pt idx="659">
                  <c:v>41103</c:v>
                </c:pt>
                <c:pt idx="660">
                  <c:v>41106</c:v>
                </c:pt>
                <c:pt idx="661">
                  <c:v>41107</c:v>
                </c:pt>
                <c:pt idx="662">
                  <c:v>41108</c:v>
                </c:pt>
                <c:pt idx="663">
                  <c:v>41109</c:v>
                </c:pt>
                <c:pt idx="664">
                  <c:v>41110</c:v>
                </c:pt>
                <c:pt idx="665">
                  <c:v>41113</c:v>
                </c:pt>
                <c:pt idx="666">
                  <c:v>41114</c:v>
                </c:pt>
                <c:pt idx="667">
                  <c:v>41115</c:v>
                </c:pt>
                <c:pt idx="668">
                  <c:v>41116</c:v>
                </c:pt>
                <c:pt idx="669">
                  <c:v>41117</c:v>
                </c:pt>
                <c:pt idx="670">
                  <c:v>41120</c:v>
                </c:pt>
                <c:pt idx="671">
                  <c:v>41121</c:v>
                </c:pt>
                <c:pt idx="672">
                  <c:v>41122</c:v>
                </c:pt>
                <c:pt idx="673">
                  <c:v>41123</c:v>
                </c:pt>
                <c:pt idx="674">
                  <c:v>41124</c:v>
                </c:pt>
                <c:pt idx="675">
                  <c:v>41127</c:v>
                </c:pt>
                <c:pt idx="676">
                  <c:v>41128</c:v>
                </c:pt>
                <c:pt idx="677">
                  <c:v>41129</c:v>
                </c:pt>
                <c:pt idx="678">
                  <c:v>41130</c:v>
                </c:pt>
                <c:pt idx="679">
                  <c:v>41131</c:v>
                </c:pt>
                <c:pt idx="680">
                  <c:v>41134</c:v>
                </c:pt>
                <c:pt idx="681">
                  <c:v>41135</c:v>
                </c:pt>
                <c:pt idx="682">
                  <c:v>41136</c:v>
                </c:pt>
                <c:pt idx="683">
                  <c:v>41137</c:v>
                </c:pt>
                <c:pt idx="684">
                  <c:v>41138</c:v>
                </c:pt>
                <c:pt idx="685">
                  <c:v>41141</c:v>
                </c:pt>
                <c:pt idx="686">
                  <c:v>41142</c:v>
                </c:pt>
                <c:pt idx="687">
                  <c:v>41143</c:v>
                </c:pt>
                <c:pt idx="688">
                  <c:v>41144</c:v>
                </c:pt>
                <c:pt idx="689">
                  <c:v>41145</c:v>
                </c:pt>
                <c:pt idx="690">
                  <c:v>41148</c:v>
                </c:pt>
                <c:pt idx="691">
                  <c:v>41149</c:v>
                </c:pt>
                <c:pt idx="692">
                  <c:v>41150</c:v>
                </c:pt>
                <c:pt idx="693">
                  <c:v>41151</c:v>
                </c:pt>
                <c:pt idx="694">
                  <c:v>41152</c:v>
                </c:pt>
                <c:pt idx="695">
                  <c:v>41155</c:v>
                </c:pt>
                <c:pt idx="696">
                  <c:v>41156</c:v>
                </c:pt>
                <c:pt idx="697">
                  <c:v>41157</c:v>
                </c:pt>
                <c:pt idx="698">
                  <c:v>41158</c:v>
                </c:pt>
                <c:pt idx="699">
                  <c:v>41159</c:v>
                </c:pt>
                <c:pt idx="700">
                  <c:v>41162</c:v>
                </c:pt>
                <c:pt idx="701">
                  <c:v>41163</c:v>
                </c:pt>
                <c:pt idx="702">
                  <c:v>41164</c:v>
                </c:pt>
                <c:pt idx="703">
                  <c:v>41165</c:v>
                </c:pt>
                <c:pt idx="704">
                  <c:v>41166</c:v>
                </c:pt>
                <c:pt idx="705">
                  <c:v>41169</c:v>
                </c:pt>
                <c:pt idx="706">
                  <c:v>41170</c:v>
                </c:pt>
                <c:pt idx="707">
                  <c:v>41171</c:v>
                </c:pt>
                <c:pt idx="708">
                  <c:v>41172</c:v>
                </c:pt>
                <c:pt idx="709">
                  <c:v>41173</c:v>
                </c:pt>
                <c:pt idx="710">
                  <c:v>41176</c:v>
                </c:pt>
                <c:pt idx="711">
                  <c:v>41177</c:v>
                </c:pt>
                <c:pt idx="712">
                  <c:v>41178</c:v>
                </c:pt>
                <c:pt idx="713">
                  <c:v>41179</c:v>
                </c:pt>
                <c:pt idx="714">
                  <c:v>41180</c:v>
                </c:pt>
                <c:pt idx="715">
                  <c:v>41183</c:v>
                </c:pt>
                <c:pt idx="716">
                  <c:v>41184</c:v>
                </c:pt>
                <c:pt idx="717">
                  <c:v>41185</c:v>
                </c:pt>
                <c:pt idx="718">
                  <c:v>41186</c:v>
                </c:pt>
                <c:pt idx="719">
                  <c:v>41187</c:v>
                </c:pt>
                <c:pt idx="720">
                  <c:v>41190</c:v>
                </c:pt>
                <c:pt idx="721">
                  <c:v>41191</c:v>
                </c:pt>
                <c:pt idx="722">
                  <c:v>41192</c:v>
                </c:pt>
                <c:pt idx="723">
                  <c:v>41193</c:v>
                </c:pt>
                <c:pt idx="724">
                  <c:v>41194</c:v>
                </c:pt>
                <c:pt idx="725">
                  <c:v>41197</c:v>
                </c:pt>
                <c:pt idx="726">
                  <c:v>41198</c:v>
                </c:pt>
                <c:pt idx="727">
                  <c:v>41199</c:v>
                </c:pt>
                <c:pt idx="728">
                  <c:v>41200</c:v>
                </c:pt>
                <c:pt idx="729">
                  <c:v>41201</c:v>
                </c:pt>
                <c:pt idx="730">
                  <c:v>41204</c:v>
                </c:pt>
                <c:pt idx="731">
                  <c:v>41205</c:v>
                </c:pt>
                <c:pt idx="732">
                  <c:v>41206</c:v>
                </c:pt>
                <c:pt idx="733">
                  <c:v>41207</c:v>
                </c:pt>
                <c:pt idx="734">
                  <c:v>41208</c:v>
                </c:pt>
                <c:pt idx="735">
                  <c:v>41211</c:v>
                </c:pt>
                <c:pt idx="736">
                  <c:v>41212</c:v>
                </c:pt>
                <c:pt idx="737">
                  <c:v>41213</c:v>
                </c:pt>
                <c:pt idx="738">
                  <c:v>41214</c:v>
                </c:pt>
                <c:pt idx="739">
                  <c:v>41215</c:v>
                </c:pt>
                <c:pt idx="740">
                  <c:v>41218</c:v>
                </c:pt>
                <c:pt idx="741">
                  <c:v>41219</c:v>
                </c:pt>
                <c:pt idx="742">
                  <c:v>41220</c:v>
                </c:pt>
                <c:pt idx="743">
                  <c:v>41221</c:v>
                </c:pt>
                <c:pt idx="744">
                  <c:v>41222</c:v>
                </c:pt>
                <c:pt idx="745">
                  <c:v>41225</c:v>
                </c:pt>
                <c:pt idx="746">
                  <c:v>41226</c:v>
                </c:pt>
                <c:pt idx="747">
                  <c:v>41227</c:v>
                </c:pt>
                <c:pt idx="748">
                  <c:v>41228</c:v>
                </c:pt>
                <c:pt idx="749">
                  <c:v>41229</c:v>
                </c:pt>
                <c:pt idx="750">
                  <c:v>41232</c:v>
                </c:pt>
                <c:pt idx="751">
                  <c:v>41233</c:v>
                </c:pt>
                <c:pt idx="752">
                  <c:v>41234</c:v>
                </c:pt>
                <c:pt idx="753">
                  <c:v>41235</c:v>
                </c:pt>
                <c:pt idx="754">
                  <c:v>41236</c:v>
                </c:pt>
                <c:pt idx="755">
                  <c:v>41239</c:v>
                </c:pt>
                <c:pt idx="756">
                  <c:v>41240</c:v>
                </c:pt>
                <c:pt idx="757">
                  <c:v>41241</c:v>
                </c:pt>
                <c:pt idx="758">
                  <c:v>41242</c:v>
                </c:pt>
                <c:pt idx="759">
                  <c:v>41243</c:v>
                </c:pt>
                <c:pt idx="760">
                  <c:v>41246</c:v>
                </c:pt>
                <c:pt idx="761">
                  <c:v>41247</c:v>
                </c:pt>
                <c:pt idx="762">
                  <c:v>41248</c:v>
                </c:pt>
                <c:pt idx="763">
                  <c:v>41249</c:v>
                </c:pt>
                <c:pt idx="764">
                  <c:v>41250</c:v>
                </c:pt>
                <c:pt idx="765">
                  <c:v>41253</c:v>
                </c:pt>
                <c:pt idx="766">
                  <c:v>41254</c:v>
                </c:pt>
                <c:pt idx="767">
                  <c:v>41255</c:v>
                </c:pt>
                <c:pt idx="768">
                  <c:v>41256</c:v>
                </c:pt>
                <c:pt idx="769">
                  <c:v>41257</c:v>
                </c:pt>
                <c:pt idx="770">
                  <c:v>41260</c:v>
                </c:pt>
                <c:pt idx="771">
                  <c:v>41261</c:v>
                </c:pt>
                <c:pt idx="772">
                  <c:v>41262</c:v>
                </c:pt>
                <c:pt idx="773">
                  <c:v>41263</c:v>
                </c:pt>
                <c:pt idx="774">
                  <c:v>41264</c:v>
                </c:pt>
                <c:pt idx="775">
                  <c:v>41267</c:v>
                </c:pt>
                <c:pt idx="776">
                  <c:v>41268</c:v>
                </c:pt>
                <c:pt idx="777">
                  <c:v>41269</c:v>
                </c:pt>
                <c:pt idx="778">
                  <c:v>41270</c:v>
                </c:pt>
                <c:pt idx="779">
                  <c:v>41271</c:v>
                </c:pt>
                <c:pt idx="780">
                  <c:v>41274</c:v>
                </c:pt>
                <c:pt idx="781">
                  <c:v>41275</c:v>
                </c:pt>
                <c:pt idx="782">
                  <c:v>41276</c:v>
                </c:pt>
                <c:pt idx="783">
                  <c:v>41277</c:v>
                </c:pt>
                <c:pt idx="784">
                  <c:v>41278</c:v>
                </c:pt>
                <c:pt idx="785">
                  <c:v>41281</c:v>
                </c:pt>
                <c:pt idx="786">
                  <c:v>41282</c:v>
                </c:pt>
                <c:pt idx="787">
                  <c:v>41283</c:v>
                </c:pt>
                <c:pt idx="788">
                  <c:v>41284</c:v>
                </c:pt>
                <c:pt idx="789">
                  <c:v>41285</c:v>
                </c:pt>
                <c:pt idx="790">
                  <c:v>41288</c:v>
                </c:pt>
                <c:pt idx="791">
                  <c:v>41289</c:v>
                </c:pt>
                <c:pt idx="792">
                  <c:v>41290</c:v>
                </c:pt>
                <c:pt idx="793">
                  <c:v>41291</c:v>
                </c:pt>
                <c:pt idx="794">
                  <c:v>41292</c:v>
                </c:pt>
                <c:pt idx="795">
                  <c:v>41295</c:v>
                </c:pt>
                <c:pt idx="796">
                  <c:v>41296</c:v>
                </c:pt>
                <c:pt idx="797">
                  <c:v>41297</c:v>
                </c:pt>
                <c:pt idx="798">
                  <c:v>41298</c:v>
                </c:pt>
                <c:pt idx="799">
                  <c:v>41299</c:v>
                </c:pt>
                <c:pt idx="800">
                  <c:v>41302</c:v>
                </c:pt>
                <c:pt idx="801">
                  <c:v>41303</c:v>
                </c:pt>
                <c:pt idx="802">
                  <c:v>41304</c:v>
                </c:pt>
                <c:pt idx="803">
                  <c:v>41305</c:v>
                </c:pt>
                <c:pt idx="804">
                  <c:v>41306</c:v>
                </c:pt>
                <c:pt idx="805">
                  <c:v>41309</c:v>
                </c:pt>
                <c:pt idx="806">
                  <c:v>41310</c:v>
                </c:pt>
                <c:pt idx="807">
                  <c:v>41311</c:v>
                </c:pt>
                <c:pt idx="808">
                  <c:v>41312</c:v>
                </c:pt>
                <c:pt idx="809">
                  <c:v>41313</c:v>
                </c:pt>
                <c:pt idx="810">
                  <c:v>41316</c:v>
                </c:pt>
                <c:pt idx="811">
                  <c:v>41317</c:v>
                </c:pt>
                <c:pt idx="812">
                  <c:v>41318</c:v>
                </c:pt>
                <c:pt idx="813">
                  <c:v>41319</c:v>
                </c:pt>
                <c:pt idx="814">
                  <c:v>41320</c:v>
                </c:pt>
                <c:pt idx="815">
                  <c:v>41323</c:v>
                </c:pt>
                <c:pt idx="816">
                  <c:v>41324</c:v>
                </c:pt>
                <c:pt idx="817">
                  <c:v>41325</c:v>
                </c:pt>
                <c:pt idx="818">
                  <c:v>41326</c:v>
                </c:pt>
                <c:pt idx="819">
                  <c:v>41327</c:v>
                </c:pt>
                <c:pt idx="820">
                  <c:v>41330</c:v>
                </c:pt>
                <c:pt idx="821">
                  <c:v>41331</c:v>
                </c:pt>
                <c:pt idx="822">
                  <c:v>41332</c:v>
                </c:pt>
                <c:pt idx="823">
                  <c:v>41333</c:v>
                </c:pt>
                <c:pt idx="824">
                  <c:v>41334</c:v>
                </c:pt>
                <c:pt idx="825">
                  <c:v>41337</c:v>
                </c:pt>
                <c:pt idx="826">
                  <c:v>41338</c:v>
                </c:pt>
                <c:pt idx="827">
                  <c:v>41339</c:v>
                </c:pt>
                <c:pt idx="828">
                  <c:v>41340</c:v>
                </c:pt>
                <c:pt idx="829">
                  <c:v>41341</c:v>
                </c:pt>
                <c:pt idx="830">
                  <c:v>41344</c:v>
                </c:pt>
                <c:pt idx="831">
                  <c:v>41345</c:v>
                </c:pt>
                <c:pt idx="832">
                  <c:v>41346</c:v>
                </c:pt>
                <c:pt idx="833">
                  <c:v>41347</c:v>
                </c:pt>
                <c:pt idx="834">
                  <c:v>41348</c:v>
                </c:pt>
                <c:pt idx="835">
                  <c:v>41351</c:v>
                </c:pt>
                <c:pt idx="836">
                  <c:v>41352</c:v>
                </c:pt>
                <c:pt idx="837">
                  <c:v>41353</c:v>
                </c:pt>
                <c:pt idx="838">
                  <c:v>41354</c:v>
                </c:pt>
                <c:pt idx="839">
                  <c:v>41355</c:v>
                </c:pt>
                <c:pt idx="840">
                  <c:v>41358</c:v>
                </c:pt>
                <c:pt idx="841">
                  <c:v>41359</c:v>
                </c:pt>
                <c:pt idx="842">
                  <c:v>41360</c:v>
                </c:pt>
                <c:pt idx="843">
                  <c:v>41361</c:v>
                </c:pt>
                <c:pt idx="844">
                  <c:v>41362</c:v>
                </c:pt>
                <c:pt idx="845">
                  <c:v>41365</c:v>
                </c:pt>
                <c:pt idx="846">
                  <c:v>41366</c:v>
                </c:pt>
                <c:pt idx="847">
                  <c:v>41367</c:v>
                </c:pt>
                <c:pt idx="848">
                  <c:v>41368</c:v>
                </c:pt>
                <c:pt idx="849">
                  <c:v>41369</c:v>
                </c:pt>
                <c:pt idx="850">
                  <c:v>41372</c:v>
                </c:pt>
                <c:pt idx="851">
                  <c:v>41373</c:v>
                </c:pt>
                <c:pt idx="852">
                  <c:v>41374</c:v>
                </c:pt>
                <c:pt idx="853">
                  <c:v>41375</c:v>
                </c:pt>
                <c:pt idx="854">
                  <c:v>41376</c:v>
                </c:pt>
                <c:pt idx="855">
                  <c:v>41379</c:v>
                </c:pt>
                <c:pt idx="856">
                  <c:v>41380</c:v>
                </c:pt>
                <c:pt idx="857">
                  <c:v>41381</c:v>
                </c:pt>
                <c:pt idx="858">
                  <c:v>41382</c:v>
                </c:pt>
                <c:pt idx="859">
                  <c:v>41383</c:v>
                </c:pt>
                <c:pt idx="860">
                  <c:v>41386</c:v>
                </c:pt>
                <c:pt idx="861">
                  <c:v>41387</c:v>
                </c:pt>
                <c:pt idx="862">
                  <c:v>41388</c:v>
                </c:pt>
                <c:pt idx="863">
                  <c:v>41389</c:v>
                </c:pt>
                <c:pt idx="864">
                  <c:v>41390</c:v>
                </c:pt>
                <c:pt idx="865">
                  <c:v>41393</c:v>
                </c:pt>
                <c:pt idx="866">
                  <c:v>41394</c:v>
                </c:pt>
                <c:pt idx="867">
                  <c:v>41395</c:v>
                </c:pt>
                <c:pt idx="868">
                  <c:v>41396</c:v>
                </c:pt>
                <c:pt idx="869">
                  <c:v>41397</c:v>
                </c:pt>
                <c:pt idx="870">
                  <c:v>41400</c:v>
                </c:pt>
                <c:pt idx="871">
                  <c:v>41401</c:v>
                </c:pt>
                <c:pt idx="872">
                  <c:v>41402</c:v>
                </c:pt>
                <c:pt idx="873">
                  <c:v>41403</c:v>
                </c:pt>
                <c:pt idx="874">
                  <c:v>41404</c:v>
                </c:pt>
                <c:pt idx="875">
                  <c:v>41407</c:v>
                </c:pt>
                <c:pt idx="876">
                  <c:v>41408</c:v>
                </c:pt>
                <c:pt idx="877">
                  <c:v>41409</c:v>
                </c:pt>
                <c:pt idx="878">
                  <c:v>41410</c:v>
                </c:pt>
                <c:pt idx="879">
                  <c:v>41411</c:v>
                </c:pt>
                <c:pt idx="880">
                  <c:v>41414</c:v>
                </c:pt>
                <c:pt idx="881">
                  <c:v>41415</c:v>
                </c:pt>
                <c:pt idx="882">
                  <c:v>41416</c:v>
                </c:pt>
                <c:pt idx="883">
                  <c:v>41417</c:v>
                </c:pt>
                <c:pt idx="884">
                  <c:v>41418</c:v>
                </c:pt>
                <c:pt idx="885">
                  <c:v>41421</c:v>
                </c:pt>
                <c:pt idx="886">
                  <c:v>41422</c:v>
                </c:pt>
                <c:pt idx="887">
                  <c:v>41423</c:v>
                </c:pt>
                <c:pt idx="888">
                  <c:v>41424</c:v>
                </c:pt>
                <c:pt idx="889">
                  <c:v>41425</c:v>
                </c:pt>
                <c:pt idx="890">
                  <c:v>41428</c:v>
                </c:pt>
                <c:pt idx="891">
                  <c:v>41429</c:v>
                </c:pt>
                <c:pt idx="892">
                  <c:v>41430</c:v>
                </c:pt>
                <c:pt idx="893">
                  <c:v>41431</c:v>
                </c:pt>
                <c:pt idx="894">
                  <c:v>41432</c:v>
                </c:pt>
                <c:pt idx="895">
                  <c:v>41435</c:v>
                </c:pt>
                <c:pt idx="896">
                  <c:v>41436</c:v>
                </c:pt>
                <c:pt idx="897">
                  <c:v>41437</c:v>
                </c:pt>
                <c:pt idx="898">
                  <c:v>41438</c:v>
                </c:pt>
                <c:pt idx="899">
                  <c:v>41439</c:v>
                </c:pt>
                <c:pt idx="900">
                  <c:v>41442</c:v>
                </c:pt>
                <c:pt idx="901">
                  <c:v>41443</c:v>
                </c:pt>
                <c:pt idx="902">
                  <c:v>41444</c:v>
                </c:pt>
                <c:pt idx="903">
                  <c:v>41445</c:v>
                </c:pt>
                <c:pt idx="904">
                  <c:v>41446</c:v>
                </c:pt>
                <c:pt idx="905">
                  <c:v>41449</c:v>
                </c:pt>
                <c:pt idx="906">
                  <c:v>41450</c:v>
                </c:pt>
                <c:pt idx="907">
                  <c:v>41451</c:v>
                </c:pt>
                <c:pt idx="908">
                  <c:v>41452</c:v>
                </c:pt>
                <c:pt idx="909">
                  <c:v>41453</c:v>
                </c:pt>
                <c:pt idx="910">
                  <c:v>41456</c:v>
                </c:pt>
                <c:pt idx="911">
                  <c:v>41457</c:v>
                </c:pt>
                <c:pt idx="912">
                  <c:v>41458</c:v>
                </c:pt>
                <c:pt idx="913">
                  <c:v>41459</c:v>
                </c:pt>
                <c:pt idx="914">
                  <c:v>41460</c:v>
                </c:pt>
                <c:pt idx="915">
                  <c:v>41463</c:v>
                </c:pt>
                <c:pt idx="916">
                  <c:v>41464</c:v>
                </c:pt>
                <c:pt idx="917">
                  <c:v>41465</c:v>
                </c:pt>
                <c:pt idx="918">
                  <c:v>41466</c:v>
                </c:pt>
                <c:pt idx="919">
                  <c:v>41467</c:v>
                </c:pt>
                <c:pt idx="920">
                  <c:v>41470</c:v>
                </c:pt>
                <c:pt idx="921">
                  <c:v>41471</c:v>
                </c:pt>
                <c:pt idx="922">
                  <c:v>41472</c:v>
                </c:pt>
                <c:pt idx="923">
                  <c:v>41473</c:v>
                </c:pt>
                <c:pt idx="924">
                  <c:v>41474</c:v>
                </c:pt>
                <c:pt idx="925">
                  <c:v>41477</c:v>
                </c:pt>
                <c:pt idx="926">
                  <c:v>41478</c:v>
                </c:pt>
                <c:pt idx="927">
                  <c:v>41479</c:v>
                </c:pt>
                <c:pt idx="928">
                  <c:v>41480</c:v>
                </c:pt>
                <c:pt idx="929">
                  <c:v>41481</c:v>
                </c:pt>
                <c:pt idx="930">
                  <c:v>41484</c:v>
                </c:pt>
                <c:pt idx="931">
                  <c:v>41485</c:v>
                </c:pt>
                <c:pt idx="932">
                  <c:v>41486</c:v>
                </c:pt>
                <c:pt idx="933">
                  <c:v>41487</c:v>
                </c:pt>
                <c:pt idx="934">
                  <c:v>41488</c:v>
                </c:pt>
                <c:pt idx="935">
                  <c:v>41491</c:v>
                </c:pt>
                <c:pt idx="936">
                  <c:v>41492</c:v>
                </c:pt>
                <c:pt idx="937">
                  <c:v>41493</c:v>
                </c:pt>
                <c:pt idx="938">
                  <c:v>41494</c:v>
                </c:pt>
                <c:pt idx="939">
                  <c:v>41495</c:v>
                </c:pt>
                <c:pt idx="940">
                  <c:v>41498</c:v>
                </c:pt>
                <c:pt idx="941">
                  <c:v>41499</c:v>
                </c:pt>
                <c:pt idx="942">
                  <c:v>41500</c:v>
                </c:pt>
                <c:pt idx="943">
                  <c:v>41501</c:v>
                </c:pt>
                <c:pt idx="944">
                  <c:v>41502</c:v>
                </c:pt>
                <c:pt idx="945">
                  <c:v>41505</c:v>
                </c:pt>
                <c:pt idx="946">
                  <c:v>41506</c:v>
                </c:pt>
                <c:pt idx="947">
                  <c:v>41507</c:v>
                </c:pt>
                <c:pt idx="948">
                  <c:v>41508</c:v>
                </c:pt>
                <c:pt idx="949">
                  <c:v>41509</c:v>
                </c:pt>
                <c:pt idx="950">
                  <c:v>41512</c:v>
                </c:pt>
                <c:pt idx="951">
                  <c:v>41513</c:v>
                </c:pt>
                <c:pt idx="952">
                  <c:v>41514</c:v>
                </c:pt>
                <c:pt idx="953">
                  <c:v>41515</c:v>
                </c:pt>
                <c:pt idx="954">
                  <c:v>41516</c:v>
                </c:pt>
                <c:pt idx="955">
                  <c:v>41519</c:v>
                </c:pt>
                <c:pt idx="956">
                  <c:v>41520</c:v>
                </c:pt>
                <c:pt idx="957">
                  <c:v>41521</c:v>
                </c:pt>
                <c:pt idx="958">
                  <c:v>41522</c:v>
                </c:pt>
                <c:pt idx="959">
                  <c:v>41523</c:v>
                </c:pt>
                <c:pt idx="960">
                  <c:v>41526</c:v>
                </c:pt>
                <c:pt idx="961">
                  <c:v>41527</c:v>
                </c:pt>
                <c:pt idx="962">
                  <c:v>41528</c:v>
                </c:pt>
                <c:pt idx="963">
                  <c:v>41529</c:v>
                </c:pt>
                <c:pt idx="964">
                  <c:v>41530</c:v>
                </c:pt>
                <c:pt idx="965">
                  <c:v>41533</c:v>
                </c:pt>
                <c:pt idx="966">
                  <c:v>41534</c:v>
                </c:pt>
                <c:pt idx="967">
                  <c:v>41535</c:v>
                </c:pt>
                <c:pt idx="968">
                  <c:v>41536</c:v>
                </c:pt>
                <c:pt idx="969">
                  <c:v>41537</c:v>
                </c:pt>
                <c:pt idx="970">
                  <c:v>41540</c:v>
                </c:pt>
                <c:pt idx="971">
                  <c:v>41541</c:v>
                </c:pt>
                <c:pt idx="972">
                  <c:v>41542</c:v>
                </c:pt>
                <c:pt idx="973">
                  <c:v>41543</c:v>
                </c:pt>
                <c:pt idx="974">
                  <c:v>41544</c:v>
                </c:pt>
                <c:pt idx="975">
                  <c:v>41547</c:v>
                </c:pt>
                <c:pt idx="976">
                  <c:v>41548</c:v>
                </c:pt>
                <c:pt idx="977">
                  <c:v>41549</c:v>
                </c:pt>
                <c:pt idx="978">
                  <c:v>41550</c:v>
                </c:pt>
                <c:pt idx="979">
                  <c:v>41551</c:v>
                </c:pt>
                <c:pt idx="980">
                  <c:v>41554</c:v>
                </c:pt>
                <c:pt idx="981">
                  <c:v>41555</c:v>
                </c:pt>
                <c:pt idx="982">
                  <c:v>41556</c:v>
                </c:pt>
                <c:pt idx="983">
                  <c:v>41557</c:v>
                </c:pt>
                <c:pt idx="984">
                  <c:v>41558</c:v>
                </c:pt>
                <c:pt idx="985">
                  <c:v>41561</c:v>
                </c:pt>
                <c:pt idx="986">
                  <c:v>41562</c:v>
                </c:pt>
                <c:pt idx="987">
                  <c:v>41563</c:v>
                </c:pt>
                <c:pt idx="988">
                  <c:v>41564</c:v>
                </c:pt>
                <c:pt idx="989">
                  <c:v>41565</c:v>
                </c:pt>
                <c:pt idx="990">
                  <c:v>41568</c:v>
                </c:pt>
                <c:pt idx="991">
                  <c:v>41569</c:v>
                </c:pt>
                <c:pt idx="992">
                  <c:v>41570</c:v>
                </c:pt>
                <c:pt idx="993">
                  <c:v>41571</c:v>
                </c:pt>
                <c:pt idx="994">
                  <c:v>41572</c:v>
                </c:pt>
                <c:pt idx="995">
                  <c:v>41575</c:v>
                </c:pt>
                <c:pt idx="996">
                  <c:v>41576</c:v>
                </c:pt>
                <c:pt idx="997">
                  <c:v>41577</c:v>
                </c:pt>
                <c:pt idx="998">
                  <c:v>41578</c:v>
                </c:pt>
                <c:pt idx="999">
                  <c:v>41579</c:v>
                </c:pt>
                <c:pt idx="1000">
                  <c:v>41582</c:v>
                </c:pt>
                <c:pt idx="1001">
                  <c:v>41583</c:v>
                </c:pt>
                <c:pt idx="1002">
                  <c:v>41584</c:v>
                </c:pt>
                <c:pt idx="1003">
                  <c:v>41585</c:v>
                </c:pt>
                <c:pt idx="1004">
                  <c:v>41586</c:v>
                </c:pt>
                <c:pt idx="1005">
                  <c:v>41589</c:v>
                </c:pt>
                <c:pt idx="1006">
                  <c:v>41590</c:v>
                </c:pt>
                <c:pt idx="1007">
                  <c:v>41591</c:v>
                </c:pt>
                <c:pt idx="1008">
                  <c:v>41592</c:v>
                </c:pt>
                <c:pt idx="1009">
                  <c:v>41593</c:v>
                </c:pt>
                <c:pt idx="1010">
                  <c:v>41596</c:v>
                </c:pt>
                <c:pt idx="1011">
                  <c:v>41597</c:v>
                </c:pt>
                <c:pt idx="1012">
                  <c:v>41598</c:v>
                </c:pt>
                <c:pt idx="1013">
                  <c:v>41599</c:v>
                </c:pt>
                <c:pt idx="1014">
                  <c:v>41600</c:v>
                </c:pt>
                <c:pt idx="1015">
                  <c:v>41603</c:v>
                </c:pt>
                <c:pt idx="1016">
                  <c:v>41604</c:v>
                </c:pt>
                <c:pt idx="1017">
                  <c:v>41605</c:v>
                </c:pt>
                <c:pt idx="1018">
                  <c:v>41606</c:v>
                </c:pt>
                <c:pt idx="1019">
                  <c:v>41607</c:v>
                </c:pt>
                <c:pt idx="1020">
                  <c:v>41610</c:v>
                </c:pt>
                <c:pt idx="1021">
                  <c:v>41611</c:v>
                </c:pt>
                <c:pt idx="1022">
                  <c:v>41612</c:v>
                </c:pt>
                <c:pt idx="1023">
                  <c:v>41613</c:v>
                </c:pt>
                <c:pt idx="1024">
                  <c:v>41614</c:v>
                </c:pt>
                <c:pt idx="1025">
                  <c:v>41617</c:v>
                </c:pt>
                <c:pt idx="1026">
                  <c:v>41618</c:v>
                </c:pt>
                <c:pt idx="1027">
                  <c:v>41619</c:v>
                </c:pt>
                <c:pt idx="1028">
                  <c:v>41620</c:v>
                </c:pt>
                <c:pt idx="1029">
                  <c:v>41621</c:v>
                </c:pt>
                <c:pt idx="1030">
                  <c:v>41624</c:v>
                </c:pt>
                <c:pt idx="1031">
                  <c:v>41625</c:v>
                </c:pt>
                <c:pt idx="1032">
                  <c:v>41626</c:v>
                </c:pt>
                <c:pt idx="1033">
                  <c:v>41627</c:v>
                </c:pt>
                <c:pt idx="1034">
                  <c:v>41628</c:v>
                </c:pt>
                <c:pt idx="1035">
                  <c:v>41631</c:v>
                </c:pt>
                <c:pt idx="1036">
                  <c:v>41632</c:v>
                </c:pt>
                <c:pt idx="1037">
                  <c:v>41633</c:v>
                </c:pt>
                <c:pt idx="1038">
                  <c:v>41634</c:v>
                </c:pt>
                <c:pt idx="1039">
                  <c:v>41635</c:v>
                </c:pt>
                <c:pt idx="1040">
                  <c:v>41638</c:v>
                </c:pt>
                <c:pt idx="1041">
                  <c:v>41639</c:v>
                </c:pt>
                <c:pt idx="1042">
                  <c:v>41640</c:v>
                </c:pt>
                <c:pt idx="1043">
                  <c:v>41641</c:v>
                </c:pt>
                <c:pt idx="1044">
                  <c:v>41642</c:v>
                </c:pt>
                <c:pt idx="1045">
                  <c:v>41645</c:v>
                </c:pt>
                <c:pt idx="1046">
                  <c:v>41646</c:v>
                </c:pt>
                <c:pt idx="1047">
                  <c:v>41647</c:v>
                </c:pt>
                <c:pt idx="1048">
                  <c:v>41648</c:v>
                </c:pt>
                <c:pt idx="1049">
                  <c:v>41649</c:v>
                </c:pt>
                <c:pt idx="1050">
                  <c:v>41652</c:v>
                </c:pt>
                <c:pt idx="1051">
                  <c:v>41653</c:v>
                </c:pt>
                <c:pt idx="1052">
                  <c:v>41654</c:v>
                </c:pt>
                <c:pt idx="1053">
                  <c:v>41655</c:v>
                </c:pt>
                <c:pt idx="1054">
                  <c:v>41656</c:v>
                </c:pt>
                <c:pt idx="1055">
                  <c:v>41659</c:v>
                </c:pt>
                <c:pt idx="1056">
                  <c:v>41660</c:v>
                </c:pt>
                <c:pt idx="1057">
                  <c:v>41661</c:v>
                </c:pt>
                <c:pt idx="1058">
                  <c:v>41662</c:v>
                </c:pt>
                <c:pt idx="1059">
                  <c:v>41663</c:v>
                </c:pt>
                <c:pt idx="1060">
                  <c:v>41666</c:v>
                </c:pt>
                <c:pt idx="1061">
                  <c:v>41667</c:v>
                </c:pt>
                <c:pt idx="1062">
                  <c:v>41668</c:v>
                </c:pt>
                <c:pt idx="1063">
                  <c:v>41669</c:v>
                </c:pt>
                <c:pt idx="1064">
                  <c:v>41670</c:v>
                </c:pt>
                <c:pt idx="1065">
                  <c:v>41673</c:v>
                </c:pt>
                <c:pt idx="1066">
                  <c:v>41674</c:v>
                </c:pt>
                <c:pt idx="1067">
                  <c:v>41675</c:v>
                </c:pt>
                <c:pt idx="1068">
                  <c:v>41676</c:v>
                </c:pt>
                <c:pt idx="1069">
                  <c:v>41677</c:v>
                </c:pt>
                <c:pt idx="1070">
                  <c:v>41680</c:v>
                </c:pt>
                <c:pt idx="1071">
                  <c:v>41681</c:v>
                </c:pt>
                <c:pt idx="1072">
                  <c:v>41682</c:v>
                </c:pt>
                <c:pt idx="1073">
                  <c:v>41683</c:v>
                </c:pt>
                <c:pt idx="1074">
                  <c:v>41684</c:v>
                </c:pt>
                <c:pt idx="1075">
                  <c:v>41687</c:v>
                </c:pt>
                <c:pt idx="1076">
                  <c:v>41688</c:v>
                </c:pt>
                <c:pt idx="1077">
                  <c:v>41689</c:v>
                </c:pt>
                <c:pt idx="1078">
                  <c:v>41690</c:v>
                </c:pt>
                <c:pt idx="1079">
                  <c:v>41691</c:v>
                </c:pt>
                <c:pt idx="1080">
                  <c:v>41694</c:v>
                </c:pt>
                <c:pt idx="1081">
                  <c:v>41695</c:v>
                </c:pt>
                <c:pt idx="1082">
                  <c:v>41696</c:v>
                </c:pt>
                <c:pt idx="1083">
                  <c:v>41697</c:v>
                </c:pt>
                <c:pt idx="1084">
                  <c:v>41698</c:v>
                </c:pt>
                <c:pt idx="1085">
                  <c:v>41701</c:v>
                </c:pt>
                <c:pt idx="1086">
                  <c:v>41702</c:v>
                </c:pt>
                <c:pt idx="1087">
                  <c:v>41703</c:v>
                </c:pt>
                <c:pt idx="1088">
                  <c:v>41704</c:v>
                </c:pt>
                <c:pt idx="1089">
                  <c:v>41705</c:v>
                </c:pt>
                <c:pt idx="1090">
                  <c:v>41708</c:v>
                </c:pt>
                <c:pt idx="1091">
                  <c:v>41709</c:v>
                </c:pt>
                <c:pt idx="1092">
                  <c:v>41710</c:v>
                </c:pt>
                <c:pt idx="1093">
                  <c:v>41711</c:v>
                </c:pt>
                <c:pt idx="1094">
                  <c:v>41712</c:v>
                </c:pt>
                <c:pt idx="1095">
                  <c:v>41715</c:v>
                </c:pt>
                <c:pt idx="1096">
                  <c:v>41716</c:v>
                </c:pt>
                <c:pt idx="1097">
                  <c:v>41717</c:v>
                </c:pt>
                <c:pt idx="1098">
                  <c:v>41718</c:v>
                </c:pt>
                <c:pt idx="1099">
                  <c:v>41719</c:v>
                </c:pt>
                <c:pt idx="1100">
                  <c:v>41722</c:v>
                </c:pt>
                <c:pt idx="1101">
                  <c:v>41723</c:v>
                </c:pt>
                <c:pt idx="1102">
                  <c:v>41724</c:v>
                </c:pt>
                <c:pt idx="1103">
                  <c:v>41725</c:v>
                </c:pt>
                <c:pt idx="1104">
                  <c:v>41726</c:v>
                </c:pt>
                <c:pt idx="1105">
                  <c:v>41729</c:v>
                </c:pt>
                <c:pt idx="1106">
                  <c:v>41730</c:v>
                </c:pt>
                <c:pt idx="1107">
                  <c:v>41731</c:v>
                </c:pt>
                <c:pt idx="1108">
                  <c:v>41732</c:v>
                </c:pt>
                <c:pt idx="1109">
                  <c:v>41733</c:v>
                </c:pt>
                <c:pt idx="1110">
                  <c:v>41736</c:v>
                </c:pt>
                <c:pt idx="1111">
                  <c:v>41737</c:v>
                </c:pt>
                <c:pt idx="1112">
                  <c:v>41738</c:v>
                </c:pt>
                <c:pt idx="1113">
                  <c:v>41739</c:v>
                </c:pt>
                <c:pt idx="1114">
                  <c:v>41740</c:v>
                </c:pt>
                <c:pt idx="1115">
                  <c:v>41743</c:v>
                </c:pt>
                <c:pt idx="1116">
                  <c:v>41744</c:v>
                </c:pt>
                <c:pt idx="1117">
                  <c:v>41745</c:v>
                </c:pt>
                <c:pt idx="1118">
                  <c:v>41746</c:v>
                </c:pt>
                <c:pt idx="1119">
                  <c:v>41747</c:v>
                </c:pt>
                <c:pt idx="1120">
                  <c:v>41750</c:v>
                </c:pt>
                <c:pt idx="1121">
                  <c:v>41751</c:v>
                </c:pt>
                <c:pt idx="1122">
                  <c:v>41752</c:v>
                </c:pt>
                <c:pt idx="1123">
                  <c:v>41753</c:v>
                </c:pt>
                <c:pt idx="1124">
                  <c:v>41754</c:v>
                </c:pt>
                <c:pt idx="1125">
                  <c:v>41757</c:v>
                </c:pt>
                <c:pt idx="1126">
                  <c:v>41758</c:v>
                </c:pt>
                <c:pt idx="1127">
                  <c:v>41759</c:v>
                </c:pt>
                <c:pt idx="1128">
                  <c:v>41760</c:v>
                </c:pt>
                <c:pt idx="1129">
                  <c:v>41761</c:v>
                </c:pt>
                <c:pt idx="1130">
                  <c:v>41764</c:v>
                </c:pt>
                <c:pt idx="1131">
                  <c:v>41765</c:v>
                </c:pt>
                <c:pt idx="1132">
                  <c:v>41766</c:v>
                </c:pt>
                <c:pt idx="1133">
                  <c:v>41767</c:v>
                </c:pt>
                <c:pt idx="1134">
                  <c:v>41768</c:v>
                </c:pt>
                <c:pt idx="1135">
                  <c:v>41771</c:v>
                </c:pt>
                <c:pt idx="1136">
                  <c:v>41772</c:v>
                </c:pt>
                <c:pt idx="1137">
                  <c:v>41773</c:v>
                </c:pt>
                <c:pt idx="1138">
                  <c:v>41774</c:v>
                </c:pt>
                <c:pt idx="1139">
                  <c:v>41775</c:v>
                </c:pt>
                <c:pt idx="1140">
                  <c:v>41778</c:v>
                </c:pt>
                <c:pt idx="1141">
                  <c:v>41779</c:v>
                </c:pt>
                <c:pt idx="1142">
                  <c:v>41780</c:v>
                </c:pt>
                <c:pt idx="1143">
                  <c:v>41781</c:v>
                </c:pt>
                <c:pt idx="1144">
                  <c:v>41782</c:v>
                </c:pt>
                <c:pt idx="1145">
                  <c:v>41785</c:v>
                </c:pt>
                <c:pt idx="1146">
                  <c:v>41786</c:v>
                </c:pt>
                <c:pt idx="1147">
                  <c:v>41787</c:v>
                </c:pt>
                <c:pt idx="1148">
                  <c:v>41788</c:v>
                </c:pt>
                <c:pt idx="1149">
                  <c:v>41789</c:v>
                </c:pt>
                <c:pt idx="1150">
                  <c:v>41792</c:v>
                </c:pt>
                <c:pt idx="1151">
                  <c:v>41793</c:v>
                </c:pt>
                <c:pt idx="1152">
                  <c:v>41794</c:v>
                </c:pt>
                <c:pt idx="1153">
                  <c:v>41795</c:v>
                </c:pt>
                <c:pt idx="1154">
                  <c:v>41796</c:v>
                </c:pt>
                <c:pt idx="1155">
                  <c:v>41799</c:v>
                </c:pt>
                <c:pt idx="1156">
                  <c:v>41800</c:v>
                </c:pt>
                <c:pt idx="1157">
                  <c:v>41801</c:v>
                </c:pt>
                <c:pt idx="1158">
                  <c:v>41802</c:v>
                </c:pt>
                <c:pt idx="1159">
                  <c:v>41803</c:v>
                </c:pt>
                <c:pt idx="1160">
                  <c:v>41806</c:v>
                </c:pt>
                <c:pt idx="1161">
                  <c:v>41807</c:v>
                </c:pt>
                <c:pt idx="1162">
                  <c:v>41808</c:v>
                </c:pt>
                <c:pt idx="1163">
                  <c:v>41809</c:v>
                </c:pt>
                <c:pt idx="1164">
                  <c:v>41810</c:v>
                </c:pt>
                <c:pt idx="1165">
                  <c:v>41813</c:v>
                </c:pt>
                <c:pt idx="1166">
                  <c:v>41814</c:v>
                </c:pt>
                <c:pt idx="1167">
                  <c:v>41815</c:v>
                </c:pt>
                <c:pt idx="1168">
                  <c:v>41816</c:v>
                </c:pt>
                <c:pt idx="1169">
                  <c:v>41817</c:v>
                </c:pt>
                <c:pt idx="1170">
                  <c:v>41820</c:v>
                </c:pt>
                <c:pt idx="1171">
                  <c:v>41821</c:v>
                </c:pt>
                <c:pt idx="1172">
                  <c:v>41822</c:v>
                </c:pt>
                <c:pt idx="1173">
                  <c:v>41823</c:v>
                </c:pt>
                <c:pt idx="1174">
                  <c:v>41824</c:v>
                </c:pt>
                <c:pt idx="1175">
                  <c:v>41827</c:v>
                </c:pt>
                <c:pt idx="1176">
                  <c:v>41828</c:v>
                </c:pt>
                <c:pt idx="1177">
                  <c:v>41829</c:v>
                </c:pt>
                <c:pt idx="1178">
                  <c:v>41830</c:v>
                </c:pt>
                <c:pt idx="1179">
                  <c:v>41831</c:v>
                </c:pt>
                <c:pt idx="1180">
                  <c:v>41834</c:v>
                </c:pt>
                <c:pt idx="1181">
                  <c:v>41835</c:v>
                </c:pt>
                <c:pt idx="1182">
                  <c:v>41836</c:v>
                </c:pt>
                <c:pt idx="1183">
                  <c:v>41837</c:v>
                </c:pt>
                <c:pt idx="1184">
                  <c:v>41838</c:v>
                </c:pt>
                <c:pt idx="1185">
                  <c:v>41841</c:v>
                </c:pt>
                <c:pt idx="1186">
                  <c:v>41842</c:v>
                </c:pt>
                <c:pt idx="1187">
                  <c:v>41843</c:v>
                </c:pt>
                <c:pt idx="1188">
                  <c:v>41844</c:v>
                </c:pt>
                <c:pt idx="1189">
                  <c:v>41845</c:v>
                </c:pt>
                <c:pt idx="1190">
                  <c:v>41848</c:v>
                </c:pt>
                <c:pt idx="1191">
                  <c:v>41849</c:v>
                </c:pt>
                <c:pt idx="1192">
                  <c:v>41850</c:v>
                </c:pt>
                <c:pt idx="1193">
                  <c:v>41851</c:v>
                </c:pt>
                <c:pt idx="1194">
                  <c:v>41852</c:v>
                </c:pt>
                <c:pt idx="1195">
                  <c:v>41855</c:v>
                </c:pt>
                <c:pt idx="1196">
                  <c:v>41856</c:v>
                </c:pt>
                <c:pt idx="1197">
                  <c:v>41857</c:v>
                </c:pt>
                <c:pt idx="1198">
                  <c:v>41858</c:v>
                </c:pt>
                <c:pt idx="1199">
                  <c:v>41859</c:v>
                </c:pt>
                <c:pt idx="1200">
                  <c:v>41862</c:v>
                </c:pt>
                <c:pt idx="1201">
                  <c:v>41863</c:v>
                </c:pt>
                <c:pt idx="1202">
                  <c:v>41864</c:v>
                </c:pt>
                <c:pt idx="1203">
                  <c:v>41865</c:v>
                </c:pt>
                <c:pt idx="1204">
                  <c:v>41866</c:v>
                </c:pt>
                <c:pt idx="1205">
                  <c:v>41869</c:v>
                </c:pt>
                <c:pt idx="1206">
                  <c:v>41870</c:v>
                </c:pt>
                <c:pt idx="1207">
                  <c:v>41871</c:v>
                </c:pt>
                <c:pt idx="1208">
                  <c:v>41872</c:v>
                </c:pt>
                <c:pt idx="1209">
                  <c:v>41873</c:v>
                </c:pt>
                <c:pt idx="1210">
                  <c:v>41876</c:v>
                </c:pt>
                <c:pt idx="1211">
                  <c:v>41877</c:v>
                </c:pt>
                <c:pt idx="1212">
                  <c:v>41878</c:v>
                </c:pt>
                <c:pt idx="1213">
                  <c:v>41879</c:v>
                </c:pt>
                <c:pt idx="1214">
                  <c:v>41880</c:v>
                </c:pt>
                <c:pt idx="1215">
                  <c:v>41883</c:v>
                </c:pt>
                <c:pt idx="1216">
                  <c:v>41884</c:v>
                </c:pt>
                <c:pt idx="1217">
                  <c:v>41885</c:v>
                </c:pt>
                <c:pt idx="1218">
                  <c:v>41886</c:v>
                </c:pt>
                <c:pt idx="1219">
                  <c:v>41887</c:v>
                </c:pt>
                <c:pt idx="1220">
                  <c:v>41890</c:v>
                </c:pt>
                <c:pt idx="1221">
                  <c:v>41891</c:v>
                </c:pt>
                <c:pt idx="1222">
                  <c:v>41892</c:v>
                </c:pt>
                <c:pt idx="1223">
                  <c:v>41893</c:v>
                </c:pt>
                <c:pt idx="1224">
                  <c:v>41894</c:v>
                </c:pt>
                <c:pt idx="1225">
                  <c:v>41897</c:v>
                </c:pt>
                <c:pt idx="1226">
                  <c:v>41898</c:v>
                </c:pt>
                <c:pt idx="1227">
                  <c:v>41899</c:v>
                </c:pt>
                <c:pt idx="1228">
                  <c:v>41900</c:v>
                </c:pt>
                <c:pt idx="1229">
                  <c:v>41901</c:v>
                </c:pt>
                <c:pt idx="1230">
                  <c:v>41904</c:v>
                </c:pt>
                <c:pt idx="1231">
                  <c:v>41905</c:v>
                </c:pt>
                <c:pt idx="1232">
                  <c:v>41906</c:v>
                </c:pt>
                <c:pt idx="1233">
                  <c:v>41907</c:v>
                </c:pt>
                <c:pt idx="1234">
                  <c:v>41908</c:v>
                </c:pt>
                <c:pt idx="1235">
                  <c:v>41911</c:v>
                </c:pt>
                <c:pt idx="1236">
                  <c:v>41912</c:v>
                </c:pt>
                <c:pt idx="1237">
                  <c:v>41913</c:v>
                </c:pt>
                <c:pt idx="1238">
                  <c:v>41914</c:v>
                </c:pt>
                <c:pt idx="1239">
                  <c:v>41915</c:v>
                </c:pt>
                <c:pt idx="1240">
                  <c:v>41918</c:v>
                </c:pt>
                <c:pt idx="1241">
                  <c:v>41919</c:v>
                </c:pt>
                <c:pt idx="1242">
                  <c:v>41920</c:v>
                </c:pt>
                <c:pt idx="1243">
                  <c:v>41921</c:v>
                </c:pt>
                <c:pt idx="1244">
                  <c:v>41922</c:v>
                </c:pt>
                <c:pt idx="1245">
                  <c:v>41925</c:v>
                </c:pt>
                <c:pt idx="1246">
                  <c:v>41926</c:v>
                </c:pt>
                <c:pt idx="1247">
                  <c:v>41927</c:v>
                </c:pt>
                <c:pt idx="1248">
                  <c:v>41928</c:v>
                </c:pt>
                <c:pt idx="1249">
                  <c:v>41929</c:v>
                </c:pt>
                <c:pt idx="1250">
                  <c:v>41932</c:v>
                </c:pt>
                <c:pt idx="1251">
                  <c:v>41933</c:v>
                </c:pt>
                <c:pt idx="1252">
                  <c:v>41934</c:v>
                </c:pt>
                <c:pt idx="1253">
                  <c:v>41935</c:v>
                </c:pt>
                <c:pt idx="1254">
                  <c:v>41936</c:v>
                </c:pt>
                <c:pt idx="1255">
                  <c:v>41939</c:v>
                </c:pt>
                <c:pt idx="1256">
                  <c:v>41940</c:v>
                </c:pt>
                <c:pt idx="1257">
                  <c:v>41941</c:v>
                </c:pt>
                <c:pt idx="1258">
                  <c:v>41942</c:v>
                </c:pt>
                <c:pt idx="1259">
                  <c:v>41943</c:v>
                </c:pt>
                <c:pt idx="1260">
                  <c:v>41946</c:v>
                </c:pt>
                <c:pt idx="1261">
                  <c:v>41947</c:v>
                </c:pt>
                <c:pt idx="1262">
                  <c:v>41948</c:v>
                </c:pt>
                <c:pt idx="1263">
                  <c:v>41949</c:v>
                </c:pt>
                <c:pt idx="1264">
                  <c:v>41950</c:v>
                </c:pt>
                <c:pt idx="1265">
                  <c:v>41953</c:v>
                </c:pt>
                <c:pt idx="1266">
                  <c:v>41954</c:v>
                </c:pt>
                <c:pt idx="1267">
                  <c:v>41955</c:v>
                </c:pt>
                <c:pt idx="1268">
                  <c:v>41956</c:v>
                </c:pt>
                <c:pt idx="1269">
                  <c:v>41957</c:v>
                </c:pt>
                <c:pt idx="1270">
                  <c:v>41960</c:v>
                </c:pt>
                <c:pt idx="1271">
                  <c:v>41961</c:v>
                </c:pt>
                <c:pt idx="1272">
                  <c:v>41962</c:v>
                </c:pt>
                <c:pt idx="1273">
                  <c:v>41963</c:v>
                </c:pt>
                <c:pt idx="1274">
                  <c:v>41964</c:v>
                </c:pt>
                <c:pt idx="1275">
                  <c:v>41967</c:v>
                </c:pt>
                <c:pt idx="1276">
                  <c:v>41968</c:v>
                </c:pt>
                <c:pt idx="1277">
                  <c:v>41969</c:v>
                </c:pt>
                <c:pt idx="1278">
                  <c:v>41970</c:v>
                </c:pt>
                <c:pt idx="1279">
                  <c:v>41971</c:v>
                </c:pt>
                <c:pt idx="1280">
                  <c:v>41974</c:v>
                </c:pt>
                <c:pt idx="1281">
                  <c:v>41975</c:v>
                </c:pt>
                <c:pt idx="1282">
                  <c:v>41976</c:v>
                </c:pt>
                <c:pt idx="1283">
                  <c:v>41977</c:v>
                </c:pt>
                <c:pt idx="1284">
                  <c:v>41978</c:v>
                </c:pt>
                <c:pt idx="1285">
                  <c:v>41981</c:v>
                </c:pt>
                <c:pt idx="1286">
                  <c:v>41982</c:v>
                </c:pt>
                <c:pt idx="1287">
                  <c:v>41983</c:v>
                </c:pt>
                <c:pt idx="1288">
                  <c:v>41984</c:v>
                </c:pt>
                <c:pt idx="1289">
                  <c:v>41985</c:v>
                </c:pt>
                <c:pt idx="1290">
                  <c:v>41988</c:v>
                </c:pt>
                <c:pt idx="1291">
                  <c:v>41989</c:v>
                </c:pt>
                <c:pt idx="1292">
                  <c:v>41990</c:v>
                </c:pt>
                <c:pt idx="1293">
                  <c:v>41991</c:v>
                </c:pt>
                <c:pt idx="1294">
                  <c:v>41992</c:v>
                </c:pt>
                <c:pt idx="1295">
                  <c:v>41995</c:v>
                </c:pt>
                <c:pt idx="1296">
                  <c:v>41996</c:v>
                </c:pt>
                <c:pt idx="1297">
                  <c:v>41997</c:v>
                </c:pt>
                <c:pt idx="1298">
                  <c:v>41998</c:v>
                </c:pt>
                <c:pt idx="1299">
                  <c:v>41999</c:v>
                </c:pt>
                <c:pt idx="1300">
                  <c:v>42002</c:v>
                </c:pt>
                <c:pt idx="1301">
                  <c:v>42003</c:v>
                </c:pt>
                <c:pt idx="1302">
                  <c:v>42004</c:v>
                </c:pt>
                <c:pt idx="1303">
                  <c:v>42005</c:v>
                </c:pt>
                <c:pt idx="1304">
                  <c:v>42006</c:v>
                </c:pt>
                <c:pt idx="1305">
                  <c:v>42009</c:v>
                </c:pt>
                <c:pt idx="1306">
                  <c:v>42010</c:v>
                </c:pt>
                <c:pt idx="1307">
                  <c:v>42011</c:v>
                </c:pt>
                <c:pt idx="1308">
                  <c:v>42012</c:v>
                </c:pt>
                <c:pt idx="1309">
                  <c:v>42013</c:v>
                </c:pt>
                <c:pt idx="1310">
                  <c:v>42016</c:v>
                </c:pt>
                <c:pt idx="1311">
                  <c:v>42017</c:v>
                </c:pt>
                <c:pt idx="1312">
                  <c:v>42018</c:v>
                </c:pt>
                <c:pt idx="1313">
                  <c:v>42019</c:v>
                </c:pt>
                <c:pt idx="1314">
                  <c:v>42020</c:v>
                </c:pt>
                <c:pt idx="1315">
                  <c:v>42023</c:v>
                </c:pt>
                <c:pt idx="1316">
                  <c:v>42024</c:v>
                </c:pt>
                <c:pt idx="1317">
                  <c:v>42025</c:v>
                </c:pt>
                <c:pt idx="1318">
                  <c:v>42026</c:v>
                </c:pt>
                <c:pt idx="1319">
                  <c:v>42027</c:v>
                </c:pt>
                <c:pt idx="1320">
                  <c:v>42030</c:v>
                </c:pt>
                <c:pt idx="1321">
                  <c:v>42031</c:v>
                </c:pt>
                <c:pt idx="1322">
                  <c:v>42032</c:v>
                </c:pt>
                <c:pt idx="1323">
                  <c:v>42033</c:v>
                </c:pt>
                <c:pt idx="1324">
                  <c:v>42034</c:v>
                </c:pt>
                <c:pt idx="1325">
                  <c:v>42037</c:v>
                </c:pt>
                <c:pt idx="1326">
                  <c:v>42038</c:v>
                </c:pt>
                <c:pt idx="1327">
                  <c:v>42039</c:v>
                </c:pt>
                <c:pt idx="1328">
                  <c:v>42040</c:v>
                </c:pt>
                <c:pt idx="1329">
                  <c:v>42041</c:v>
                </c:pt>
                <c:pt idx="1330">
                  <c:v>42044</c:v>
                </c:pt>
                <c:pt idx="1331">
                  <c:v>42045</c:v>
                </c:pt>
                <c:pt idx="1332">
                  <c:v>42046</c:v>
                </c:pt>
                <c:pt idx="1333">
                  <c:v>42047</c:v>
                </c:pt>
                <c:pt idx="1334">
                  <c:v>42048</c:v>
                </c:pt>
                <c:pt idx="1335">
                  <c:v>42051</c:v>
                </c:pt>
                <c:pt idx="1336">
                  <c:v>42052</c:v>
                </c:pt>
                <c:pt idx="1337">
                  <c:v>42053</c:v>
                </c:pt>
                <c:pt idx="1338">
                  <c:v>42054</c:v>
                </c:pt>
                <c:pt idx="1339">
                  <c:v>42055</c:v>
                </c:pt>
                <c:pt idx="1340">
                  <c:v>42058</c:v>
                </c:pt>
                <c:pt idx="1341">
                  <c:v>42059</c:v>
                </c:pt>
                <c:pt idx="1342">
                  <c:v>42060</c:v>
                </c:pt>
                <c:pt idx="1343">
                  <c:v>42061</c:v>
                </c:pt>
                <c:pt idx="1344">
                  <c:v>42062</c:v>
                </c:pt>
                <c:pt idx="1345">
                  <c:v>42065</c:v>
                </c:pt>
                <c:pt idx="1346">
                  <c:v>42066</c:v>
                </c:pt>
                <c:pt idx="1347">
                  <c:v>42067</c:v>
                </c:pt>
                <c:pt idx="1348">
                  <c:v>42068</c:v>
                </c:pt>
                <c:pt idx="1349">
                  <c:v>42069</c:v>
                </c:pt>
                <c:pt idx="1350">
                  <c:v>42072</c:v>
                </c:pt>
                <c:pt idx="1351">
                  <c:v>42073</c:v>
                </c:pt>
                <c:pt idx="1352">
                  <c:v>42074</c:v>
                </c:pt>
                <c:pt idx="1353">
                  <c:v>42075</c:v>
                </c:pt>
                <c:pt idx="1354">
                  <c:v>42076</c:v>
                </c:pt>
                <c:pt idx="1355">
                  <c:v>42079</c:v>
                </c:pt>
                <c:pt idx="1356">
                  <c:v>42080</c:v>
                </c:pt>
                <c:pt idx="1357">
                  <c:v>42081</c:v>
                </c:pt>
                <c:pt idx="1358">
                  <c:v>42082</c:v>
                </c:pt>
                <c:pt idx="1359">
                  <c:v>42083</c:v>
                </c:pt>
                <c:pt idx="1360">
                  <c:v>42086</c:v>
                </c:pt>
                <c:pt idx="1361">
                  <c:v>42087</c:v>
                </c:pt>
                <c:pt idx="1362">
                  <c:v>42088</c:v>
                </c:pt>
                <c:pt idx="1363">
                  <c:v>42089</c:v>
                </c:pt>
                <c:pt idx="1364">
                  <c:v>42090</c:v>
                </c:pt>
                <c:pt idx="1365">
                  <c:v>42093</c:v>
                </c:pt>
                <c:pt idx="1366">
                  <c:v>42094</c:v>
                </c:pt>
                <c:pt idx="1367">
                  <c:v>42095</c:v>
                </c:pt>
                <c:pt idx="1368">
                  <c:v>42096</c:v>
                </c:pt>
                <c:pt idx="1369">
                  <c:v>42097</c:v>
                </c:pt>
                <c:pt idx="1370">
                  <c:v>42100</c:v>
                </c:pt>
                <c:pt idx="1371">
                  <c:v>42101</c:v>
                </c:pt>
                <c:pt idx="1372">
                  <c:v>42102</c:v>
                </c:pt>
                <c:pt idx="1373">
                  <c:v>42103</c:v>
                </c:pt>
                <c:pt idx="1374">
                  <c:v>42104</c:v>
                </c:pt>
                <c:pt idx="1375">
                  <c:v>42107</c:v>
                </c:pt>
                <c:pt idx="1376">
                  <c:v>42108</c:v>
                </c:pt>
                <c:pt idx="1377">
                  <c:v>42109</c:v>
                </c:pt>
                <c:pt idx="1378">
                  <c:v>42110</c:v>
                </c:pt>
                <c:pt idx="1379">
                  <c:v>42111</c:v>
                </c:pt>
                <c:pt idx="1380">
                  <c:v>42114</c:v>
                </c:pt>
                <c:pt idx="1381">
                  <c:v>42115</c:v>
                </c:pt>
                <c:pt idx="1382">
                  <c:v>42116</c:v>
                </c:pt>
                <c:pt idx="1383">
                  <c:v>42117</c:v>
                </c:pt>
                <c:pt idx="1384">
                  <c:v>42118</c:v>
                </c:pt>
                <c:pt idx="1385">
                  <c:v>42121</c:v>
                </c:pt>
                <c:pt idx="1386">
                  <c:v>42122</c:v>
                </c:pt>
                <c:pt idx="1387">
                  <c:v>42123</c:v>
                </c:pt>
                <c:pt idx="1388">
                  <c:v>42124</c:v>
                </c:pt>
                <c:pt idx="1389">
                  <c:v>42125</c:v>
                </c:pt>
                <c:pt idx="1390">
                  <c:v>42128</c:v>
                </c:pt>
                <c:pt idx="1391">
                  <c:v>42129</c:v>
                </c:pt>
                <c:pt idx="1392">
                  <c:v>42130</c:v>
                </c:pt>
                <c:pt idx="1393">
                  <c:v>42131</c:v>
                </c:pt>
                <c:pt idx="1394">
                  <c:v>42132</c:v>
                </c:pt>
                <c:pt idx="1395">
                  <c:v>42135</c:v>
                </c:pt>
                <c:pt idx="1396">
                  <c:v>42136</c:v>
                </c:pt>
                <c:pt idx="1397">
                  <c:v>42137</c:v>
                </c:pt>
                <c:pt idx="1398">
                  <c:v>42138</c:v>
                </c:pt>
                <c:pt idx="1399">
                  <c:v>42139</c:v>
                </c:pt>
                <c:pt idx="1400">
                  <c:v>42142</c:v>
                </c:pt>
                <c:pt idx="1401">
                  <c:v>42143</c:v>
                </c:pt>
                <c:pt idx="1402">
                  <c:v>42144</c:v>
                </c:pt>
                <c:pt idx="1403">
                  <c:v>42145</c:v>
                </c:pt>
                <c:pt idx="1404">
                  <c:v>42146</c:v>
                </c:pt>
                <c:pt idx="1405">
                  <c:v>42149</c:v>
                </c:pt>
                <c:pt idx="1406">
                  <c:v>42150</c:v>
                </c:pt>
                <c:pt idx="1407">
                  <c:v>42151</c:v>
                </c:pt>
                <c:pt idx="1408">
                  <c:v>42152</c:v>
                </c:pt>
                <c:pt idx="1409">
                  <c:v>42153</c:v>
                </c:pt>
                <c:pt idx="1410">
                  <c:v>42156</c:v>
                </c:pt>
                <c:pt idx="1411">
                  <c:v>42157</c:v>
                </c:pt>
                <c:pt idx="1412">
                  <c:v>42158</c:v>
                </c:pt>
                <c:pt idx="1413">
                  <c:v>42159</c:v>
                </c:pt>
                <c:pt idx="1414">
                  <c:v>42160</c:v>
                </c:pt>
                <c:pt idx="1415">
                  <c:v>42163</c:v>
                </c:pt>
                <c:pt idx="1416">
                  <c:v>42164</c:v>
                </c:pt>
                <c:pt idx="1417">
                  <c:v>42165</c:v>
                </c:pt>
                <c:pt idx="1418">
                  <c:v>42166</c:v>
                </c:pt>
                <c:pt idx="1419">
                  <c:v>42167</c:v>
                </c:pt>
                <c:pt idx="1420">
                  <c:v>42170</c:v>
                </c:pt>
                <c:pt idx="1421">
                  <c:v>42171</c:v>
                </c:pt>
                <c:pt idx="1422">
                  <c:v>42172</c:v>
                </c:pt>
                <c:pt idx="1423">
                  <c:v>42173</c:v>
                </c:pt>
                <c:pt idx="1424">
                  <c:v>42174</c:v>
                </c:pt>
                <c:pt idx="1425">
                  <c:v>42177</c:v>
                </c:pt>
                <c:pt idx="1426">
                  <c:v>42178</c:v>
                </c:pt>
                <c:pt idx="1427">
                  <c:v>42179</c:v>
                </c:pt>
                <c:pt idx="1428">
                  <c:v>42180</c:v>
                </c:pt>
                <c:pt idx="1429">
                  <c:v>42181</c:v>
                </c:pt>
                <c:pt idx="1430">
                  <c:v>42184</c:v>
                </c:pt>
                <c:pt idx="1431">
                  <c:v>42185</c:v>
                </c:pt>
                <c:pt idx="1432">
                  <c:v>42186</c:v>
                </c:pt>
                <c:pt idx="1433">
                  <c:v>42187</c:v>
                </c:pt>
                <c:pt idx="1434">
                  <c:v>42188</c:v>
                </c:pt>
                <c:pt idx="1435">
                  <c:v>42191</c:v>
                </c:pt>
                <c:pt idx="1436">
                  <c:v>42192</c:v>
                </c:pt>
                <c:pt idx="1437">
                  <c:v>42193</c:v>
                </c:pt>
                <c:pt idx="1438">
                  <c:v>42194</c:v>
                </c:pt>
                <c:pt idx="1439">
                  <c:v>42195</c:v>
                </c:pt>
                <c:pt idx="1440">
                  <c:v>42198</c:v>
                </c:pt>
                <c:pt idx="1441">
                  <c:v>42199</c:v>
                </c:pt>
                <c:pt idx="1442">
                  <c:v>42200</c:v>
                </c:pt>
                <c:pt idx="1443">
                  <c:v>42201</c:v>
                </c:pt>
                <c:pt idx="1444">
                  <c:v>42202</c:v>
                </c:pt>
                <c:pt idx="1445">
                  <c:v>42205</c:v>
                </c:pt>
                <c:pt idx="1446">
                  <c:v>42206</c:v>
                </c:pt>
                <c:pt idx="1447">
                  <c:v>42207</c:v>
                </c:pt>
                <c:pt idx="1448">
                  <c:v>42208</c:v>
                </c:pt>
                <c:pt idx="1449">
                  <c:v>42209</c:v>
                </c:pt>
                <c:pt idx="1450">
                  <c:v>42212</c:v>
                </c:pt>
                <c:pt idx="1451">
                  <c:v>42213</c:v>
                </c:pt>
                <c:pt idx="1452">
                  <c:v>42214</c:v>
                </c:pt>
                <c:pt idx="1453">
                  <c:v>42215</c:v>
                </c:pt>
                <c:pt idx="1454">
                  <c:v>42216</c:v>
                </c:pt>
                <c:pt idx="1455">
                  <c:v>42219</c:v>
                </c:pt>
                <c:pt idx="1456">
                  <c:v>42220</c:v>
                </c:pt>
                <c:pt idx="1457">
                  <c:v>42221</c:v>
                </c:pt>
                <c:pt idx="1458">
                  <c:v>42222</c:v>
                </c:pt>
                <c:pt idx="1459">
                  <c:v>42223</c:v>
                </c:pt>
                <c:pt idx="1460">
                  <c:v>42226</c:v>
                </c:pt>
                <c:pt idx="1461">
                  <c:v>42227</c:v>
                </c:pt>
                <c:pt idx="1462">
                  <c:v>42228</c:v>
                </c:pt>
                <c:pt idx="1463">
                  <c:v>42229</c:v>
                </c:pt>
                <c:pt idx="1464">
                  <c:v>42230</c:v>
                </c:pt>
                <c:pt idx="1465">
                  <c:v>42233</c:v>
                </c:pt>
                <c:pt idx="1466">
                  <c:v>42234</c:v>
                </c:pt>
                <c:pt idx="1467">
                  <c:v>42235</c:v>
                </c:pt>
                <c:pt idx="1468">
                  <c:v>42236</c:v>
                </c:pt>
                <c:pt idx="1469">
                  <c:v>42237</c:v>
                </c:pt>
                <c:pt idx="1470">
                  <c:v>42240</c:v>
                </c:pt>
                <c:pt idx="1471">
                  <c:v>42241</c:v>
                </c:pt>
                <c:pt idx="1472">
                  <c:v>42242</c:v>
                </c:pt>
                <c:pt idx="1473">
                  <c:v>42243</c:v>
                </c:pt>
                <c:pt idx="1474">
                  <c:v>42244</c:v>
                </c:pt>
                <c:pt idx="1475">
                  <c:v>42247</c:v>
                </c:pt>
                <c:pt idx="1476">
                  <c:v>42248</c:v>
                </c:pt>
                <c:pt idx="1477">
                  <c:v>42249</c:v>
                </c:pt>
                <c:pt idx="1478">
                  <c:v>42250</c:v>
                </c:pt>
                <c:pt idx="1479">
                  <c:v>42251</c:v>
                </c:pt>
                <c:pt idx="1480">
                  <c:v>42254</c:v>
                </c:pt>
                <c:pt idx="1481">
                  <c:v>42255</c:v>
                </c:pt>
                <c:pt idx="1482">
                  <c:v>42256</c:v>
                </c:pt>
                <c:pt idx="1483">
                  <c:v>42257</c:v>
                </c:pt>
                <c:pt idx="1484">
                  <c:v>42258</c:v>
                </c:pt>
                <c:pt idx="1485">
                  <c:v>42261</c:v>
                </c:pt>
                <c:pt idx="1486">
                  <c:v>42262</c:v>
                </c:pt>
                <c:pt idx="1487">
                  <c:v>42263</c:v>
                </c:pt>
                <c:pt idx="1488">
                  <c:v>42264</c:v>
                </c:pt>
                <c:pt idx="1489">
                  <c:v>42265</c:v>
                </c:pt>
                <c:pt idx="1490">
                  <c:v>42268</c:v>
                </c:pt>
                <c:pt idx="1491">
                  <c:v>42269</c:v>
                </c:pt>
                <c:pt idx="1492">
                  <c:v>42270</c:v>
                </c:pt>
                <c:pt idx="1493">
                  <c:v>42271</c:v>
                </c:pt>
                <c:pt idx="1494">
                  <c:v>42272</c:v>
                </c:pt>
                <c:pt idx="1495">
                  <c:v>42275</c:v>
                </c:pt>
                <c:pt idx="1496">
                  <c:v>42276</c:v>
                </c:pt>
                <c:pt idx="1497">
                  <c:v>42277</c:v>
                </c:pt>
                <c:pt idx="1498">
                  <c:v>42278</c:v>
                </c:pt>
                <c:pt idx="1499">
                  <c:v>42279</c:v>
                </c:pt>
                <c:pt idx="1500">
                  <c:v>42282</c:v>
                </c:pt>
                <c:pt idx="1501">
                  <c:v>42283</c:v>
                </c:pt>
                <c:pt idx="1502">
                  <c:v>42284</c:v>
                </c:pt>
                <c:pt idx="1503">
                  <c:v>42285</c:v>
                </c:pt>
                <c:pt idx="1504">
                  <c:v>42286</c:v>
                </c:pt>
                <c:pt idx="1505">
                  <c:v>42289</c:v>
                </c:pt>
                <c:pt idx="1506">
                  <c:v>42290</c:v>
                </c:pt>
                <c:pt idx="1507">
                  <c:v>42291</c:v>
                </c:pt>
                <c:pt idx="1508">
                  <c:v>42292</c:v>
                </c:pt>
                <c:pt idx="1509">
                  <c:v>42293</c:v>
                </c:pt>
                <c:pt idx="1510">
                  <c:v>42296</c:v>
                </c:pt>
                <c:pt idx="1511">
                  <c:v>42297</c:v>
                </c:pt>
                <c:pt idx="1512">
                  <c:v>42298</c:v>
                </c:pt>
                <c:pt idx="1513">
                  <c:v>42299</c:v>
                </c:pt>
                <c:pt idx="1514">
                  <c:v>42300</c:v>
                </c:pt>
                <c:pt idx="1515">
                  <c:v>42303</c:v>
                </c:pt>
                <c:pt idx="1516">
                  <c:v>42304</c:v>
                </c:pt>
                <c:pt idx="1517">
                  <c:v>42305</c:v>
                </c:pt>
                <c:pt idx="1518">
                  <c:v>42306</c:v>
                </c:pt>
                <c:pt idx="1519">
                  <c:v>42307</c:v>
                </c:pt>
                <c:pt idx="1520">
                  <c:v>42310</c:v>
                </c:pt>
                <c:pt idx="1521">
                  <c:v>42311</c:v>
                </c:pt>
                <c:pt idx="1522">
                  <c:v>42312</c:v>
                </c:pt>
                <c:pt idx="1523">
                  <c:v>42313</c:v>
                </c:pt>
                <c:pt idx="1524">
                  <c:v>42314</c:v>
                </c:pt>
                <c:pt idx="1525">
                  <c:v>42317</c:v>
                </c:pt>
                <c:pt idx="1526">
                  <c:v>42318</c:v>
                </c:pt>
                <c:pt idx="1527">
                  <c:v>42319</c:v>
                </c:pt>
                <c:pt idx="1528">
                  <c:v>42320</c:v>
                </c:pt>
                <c:pt idx="1529">
                  <c:v>42321</c:v>
                </c:pt>
                <c:pt idx="1530">
                  <c:v>42324</c:v>
                </c:pt>
                <c:pt idx="1531">
                  <c:v>42325</c:v>
                </c:pt>
                <c:pt idx="1532">
                  <c:v>42326</c:v>
                </c:pt>
                <c:pt idx="1533">
                  <c:v>42327</c:v>
                </c:pt>
                <c:pt idx="1534">
                  <c:v>42328</c:v>
                </c:pt>
                <c:pt idx="1535">
                  <c:v>42331</c:v>
                </c:pt>
                <c:pt idx="1536">
                  <c:v>42332</c:v>
                </c:pt>
                <c:pt idx="1537">
                  <c:v>42333</c:v>
                </c:pt>
                <c:pt idx="1538">
                  <c:v>42334</c:v>
                </c:pt>
                <c:pt idx="1539">
                  <c:v>42335</c:v>
                </c:pt>
                <c:pt idx="1540">
                  <c:v>42338</c:v>
                </c:pt>
                <c:pt idx="1541">
                  <c:v>42339</c:v>
                </c:pt>
                <c:pt idx="1542">
                  <c:v>42340</c:v>
                </c:pt>
                <c:pt idx="1543">
                  <c:v>42341</c:v>
                </c:pt>
                <c:pt idx="1544">
                  <c:v>42342</c:v>
                </c:pt>
                <c:pt idx="1545">
                  <c:v>42345</c:v>
                </c:pt>
                <c:pt idx="1546">
                  <c:v>42346</c:v>
                </c:pt>
                <c:pt idx="1547">
                  <c:v>42347</c:v>
                </c:pt>
                <c:pt idx="1548">
                  <c:v>42348</c:v>
                </c:pt>
                <c:pt idx="1549">
                  <c:v>42349</c:v>
                </c:pt>
                <c:pt idx="1550">
                  <c:v>42352</c:v>
                </c:pt>
                <c:pt idx="1551">
                  <c:v>42353</c:v>
                </c:pt>
                <c:pt idx="1552">
                  <c:v>42354</c:v>
                </c:pt>
                <c:pt idx="1553">
                  <c:v>42355</c:v>
                </c:pt>
                <c:pt idx="1554">
                  <c:v>42356</c:v>
                </c:pt>
                <c:pt idx="1555">
                  <c:v>42359</c:v>
                </c:pt>
                <c:pt idx="1556">
                  <c:v>42360</c:v>
                </c:pt>
                <c:pt idx="1557">
                  <c:v>42361</c:v>
                </c:pt>
                <c:pt idx="1558">
                  <c:v>42362</c:v>
                </c:pt>
                <c:pt idx="1559">
                  <c:v>42363</c:v>
                </c:pt>
                <c:pt idx="1560">
                  <c:v>42366</c:v>
                </c:pt>
                <c:pt idx="1561">
                  <c:v>42367</c:v>
                </c:pt>
                <c:pt idx="1562">
                  <c:v>42368</c:v>
                </c:pt>
                <c:pt idx="1563">
                  <c:v>42369</c:v>
                </c:pt>
                <c:pt idx="1564">
                  <c:v>42370</c:v>
                </c:pt>
                <c:pt idx="1565">
                  <c:v>42373</c:v>
                </c:pt>
                <c:pt idx="1566">
                  <c:v>42374</c:v>
                </c:pt>
                <c:pt idx="1567">
                  <c:v>42375</c:v>
                </c:pt>
                <c:pt idx="1568">
                  <c:v>42376</c:v>
                </c:pt>
                <c:pt idx="1569">
                  <c:v>42377</c:v>
                </c:pt>
                <c:pt idx="1570">
                  <c:v>42380</c:v>
                </c:pt>
                <c:pt idx="1571">
                  <c:v>42381</c:v>
                </c:pt>
                <c:pt idx="1572">
                  <c:v>42382</c:v>
                </c:pt>
                <c:pt idx="1573">
                  <c:v>42383</c:v>
                </c:pt>
                <c:pt idx="1574">
                  <c:v>42384</c:v>
                </c:pt>
                <c:pt idx="1575">
                  <c:v>42387</c:v>
                </c:pt>
                <c:pt idx="1576">
                  <c:v>42388</c:v>
                </c:pt>
                <c:pt idx="1577">
                  <c:v>42389</c:v>
                </c:pt>
                <c:pt idx="1578">
                  <c:v>42390</c:v>
                </c:pt>
                <c:pt idx="1579">
                  <c:v>42391</c:v>
                </c:pt>
                <c:pt idx="1580">
                  <c:v>42394</c:v>
                </c:pt>
                <c:pt idx="1581">
                  <c:v>42395</c:v>
                </c:pt>
                <c:pt idx="1582">
                  <c:v>42396</c:v>
                </c:pt>
                <c:pt idx="1583">
                  <c:v>42397</c:v>
                </c:pt>
                <c:pt idx="1584">
                  <c:v>42398</c:v>
                </c:pt>
                <c:pt idx="1585">
                  <c:v>42401</c:v>
                </c:pt>
                <c:pt idx="1586">
                  <c:v>42402</c:v>
                </c:pt>
                <c:pt idx="1587">
                  <c:v>42403</c:v>
                </c:pt>
                <c:pt idx="1588">
                  <c:v>42404</c:v>
                </c:pt>
                <c:pt idx="1589">
                  <c:v>42405</c:v>
                </c:pt>
                <c:pt idx="1590">
                  <c:v>42408</c:v>
                </c:pt>
                <c:pt idx="1591">
                  <c:v>42409</c:v>
                </c:pt>
                <c:pt idx="1592">
                  <c:v>42410</c:v>
                </c:pt>
                <c:pt idx="1593">
                  <c:v>42411</c:v>
                </c:pt>
                <c:pt idx="1594">
                  <c:v>42412</c:v>
                </c:pt>
                <c:pt idx="1595">
                  <c:v>42415</c:v>
                </c:pt>
                <c:pt idx="1596">
                  <c:v>42416</c:v>
                </c:pt>
                <c:pt idx="1597">
                  <c:v>42417</c:v>
                </c:pt>
                <c:pt idx="1598">
                  <c:v>42418</c:v>
                </c:pt>
                <c:pt idx="1599">
                  <c:v>42419</c:v>
                </c:pt>
                <c:pt idx="1600">
                  <c:v>42422</c:v>
                </c:pt>
                <c:pt idx="1601">
                  <c:v>42423</c:v>
                </c:pt>
                <c:pt idx="1602">
                  <c:v>42424</c:v>
                </c:pt>
                <c:pt idx="1603">
                  <c:v>42425</c:v>
                </c:pt>
                <c:pt idx="1604">
                  <c:v>42426</c:v>
                </c:pt>
                <c:pt idx="1605">
                  <c:v>42429</c:v>
                </c:pt>
                <c:pt idx="1606">
                  <c:v>42430</c:v>
                </c:pt>
                <c:pt idx="1607">
                  <c:v>42431</c:v>
                </c:pt>
                <c:pt idx="1608">
                  <c:v>42432</c:v>
                </c:pt>
                <c:pt idx="1609">
                  <c:v>42433</c:v>
                </c:pt>
                <c:pt idx="1610">
                  <c:v>42436</c:v>
                </c:pt>
                <c:pt idx="1611">
                  <c:v>42437</c:v>
                </c:pt>
                <c:pt idx="1612">
                  <c:v>42438</c:v>
                </c:pt>
                <c:pt idx="1613">
                  <c:v>42439</c:v>
                </c:pt>
                <c:pt idx="1614">
                  <c:v>42440</c:v>
                </c:pt>
                <c:pt idx="1615">
                  <c:v>42443</c:v>
                </c:pt>
                <c:pt idx="1616">
                  <c:v>42444</c:v>
                </c:pt>
                <c:pt idx="1617">
                  <c:v>42445</c:v>
                </c:pt>
                <c:pt idx="1618">
                  <c:v>42446</c:v>
                </c:pt>
                <c:pt idx="1619">
                  <c:v>42447</c:v>
                </c:pt>
                <c:pt idx="1620">
                  <c:v>42450</c:v>
                </c:pt>
                <c:pt idx="1621">
                  <c:v>42451</c:v>
                </c:pt>
                <c:pt idx="1622">
                  <c:v>42452</c:v>
                </c:pt>
                <c:pt idx="1623">
                  <c:v>42453</c:v>
                </c:pt>
                <c:pt idx="1624">
                  <c:v>42454</c:v>
                </c:pt>
                <c:pt idx="1625">
                  <c:v>42457</c:v>
                </c:pt>
                <c:pt idx="1626">
                  <c:v>42458</c:v>
                </c:pt>
                <c:pt idx="1627">
                  <c:v>42459</c:v>
                </c:pt>
                <c:pt idx="1628">
                  <c:v>42460</c:v>
                </c:pt>
                <c:pt idx="1629">
                  <c:v>42461</c:v>
                </c:pt>
                <c:pt idx="1630">
                  <c:v>42464</c:v>
                </c:pt>
                <c:pt idx="1631">
                  <c:v>42465</c:v>
                </c:pt>
                <c:pt idx="1632">
                  <c:v>42466</c:v>
                </c:pt>
                <c:pt idx="1633">
                  <c:v>42467</c:v>
                </c:pt>
                <c:pt idx="1634">
                  <c:v>42468</c:v>
                </c:pt>
                <c:pt idx="1635">
                  <c:v>42471</c:v>
                </c:pt>
                <c:pt idx="1636">
                  <c:v>42472</c:v>
                </c:pt>
                <c:pt idx="1637">
                  <c:v>42473</c:v>
                </c:pt>
                <c:pt idx="1638">
                  <c:v>42474</c:v>
                </c:pt>
                <c:pt idx="1639">
                  <c:v>42475</c:v>
                </c:pt>
                <c:pt idx="1640">
                  <c:v>42478</c:v>
                </c:pt>
                <c:pt idx="1641">
                  <c:v>42479</c:v>
                </c:pt>
                <c:pt idx="1642">
                  <c:v>42480</c:v>
                </c:pt>
                <c:pt idx="1643">
                  <c:v>42481</c:v>
                </c:pt>
                <c:pt idx="1644">
                  <c:v>42482</c:v>
                </c:pt>
                <c:pt idx="1645">
                  <c:v>42485</c:v>
                </c:pt>
                <c:pt idx="1646">
                  <c:v>42486</c:v>
                </c:pt>
                <c:pt idx="1647">
                  <c:v>42487</c:v>
                </c:pt>
                <c:pt idx="1648">
                  <c:v>42488</c:v>
                </c:pt>
                <c:pt idx="1649">
                  <c:v>42489</c:v>
                </c:pt>
                <c:pt idx="1650">
                  <c:v>42492</c:v>
                </c:pt>
                <c:pt idx="1651">
                  <c:v>42493</c:v>
                </c:pt>
                <c:pt idx="1652">
                  <c:v>42494</c:v>
                </c:pt>
                <c:pt idx="1653">
                  <c:v>42495</c:v>
                </c:pt>
                <c:pt idx="1654">
                  <c:v>42496</c:v>
                </c:pt>
                <c:pt idx="1655">
                  <c:v>42499</c:v>
                </c:pt>
                <c:pt idx="1656">
                  <c:v>42500</c:v>
                </c:pt>
                <c:pt idx="1657">
                  <c:v>42501</c:v>
                </c:pt>
                <c:pt idx="1658">
                  <c:v>42502</c:v>
                </c:pt>
                <c:pt idx="1659">
                  <c:v>42503</c:v>
                </c:pt>
                <c:pt idx="1660">
                  <c:v>42506</c:v>
                </c:pt>
                <c:pt idx="1661">
                  <c:v>42507</c:v>
                </c:pt>
                <c:pt idx="1662">
                  <c:v>42508</c:v>
                </c:pt>
                <c:pt idx="1663">
                  <c:v>42509</c:v>
                </c:pt>
                <c:pt idx="1664">
                  <c:v>42510</c:v>
                </c:pt>
                <c:pt idx="1665">
                  <c:v>42513</c:v>
                </c:pt>
                <c:pt idx="1666">
                  <c:v>42514</c:v>
                </c:pt>
                <c:pt idx="1667">
                  <c:v>42515</c:v>
                </c:pt>
                <c:pt idx="1668">
                  <c:v>42516</c:v>
                </c:pt>
                <c:pt idx="1669">
                  <c:v>42517</c:v>
                </c:pt>
                <c:pt idx="1670">
                  <c:v>42520</c:v>
                </c:pt>
                <c:pt idx="1671">
                  <c:v>42521</c:v>
                </c:pt>
                <c:pt idx="1672">
                  <c:v>42522</c:v>
                </c:pt>
                <c:pt idx="1673">
                  <c:v>42523</c:v>
                </c:pt>
                <c:pt idx="1674">
                  <c:v>42524</c:v>
                </c:pt>
                <c:pt idx="1675">
                  <c:v>42527</c:v>
                </c:pt>
                <c:pt idx="1676">
                  <c:v>42528</c:v>
                </c:pt>
                <c:pt idx="1677">
                  <c:v>42529</c:v>
                </c:pt>
                <c:pt idx="1678">
                  <c:v>42530</c:v>
                </c:pt>
                <c:pt idx="1679">
                  <c:v>42531</c:v>
                </c:pt>
                <c:pt idx="1680">
                  <c:v>42534</c:v>
                </c:pt>
                <c:pt idx="1681">
                  <c:v>42535</c:v>
                </c:pt>
                <c:pt idx="1682">
                  <c:v>42536</c:v>
                </c:pt>
                <c:pt idx="1683">
                  <c:v>42537</c:v>
                </c:pt>
                <c:pt idx="1684">
                  <c:v>42538</c:v>
                </c:pt>
                <c:pt idx="1685">
                  <c:v>42541</c:v>
                </c:pt>
                <c:pt idx="1686">
                  <c:v>42542</c:v>
                </c:pt>
                <c:pt idx="1687">
                  <c:v>42543</c:v>
                </c:pt>
                <c:pt idx="1688">
                  <c:v>42544</c:v>
                </c:pt>
                <c:pt idx="1689">
                  <c:v>42545</c:v>
                </c:pt>
                <c:pt idx="1690">
                  <c:v>42548</c:v>
                </c:pt>
                <c:pt idx="1691">
                  <c:v>42549</c:v>
                </c:pt>
                <c:pt idx="1692">
                  <c:v>42550</c:v>
                </c:pt>
                <c:pt idx="1693">
                  <c:v>42551</c:v>
                </c:pt>
                <c:pt idx="1694">
                  <c:v>42552</c:v>
                </c:pt>
                <c:pt idx="1695">
                  <c:v>42555</c:v>
                </c:pt>
                <c:pt idx="1696">
                  <c:v>42556</c:v>
                </c:pt>
                <c:pt idx="1697">
                  <c:v>42557</c:v>
                </c:pt>
                <c:pt idx="1698">
                  <c:v>42558</c:v>
                </c:pt>
                <c:pt idx="1699">
                  <c:v>42559</c:v>
                </c:pt>
                <c:pt idx="1700">
                  <c:v>42562</c:v>
                </c:pt>
                <c:pt idx="1701">
                  <c:v>42563</c:v>
                </c:pt>
                <c:pt idx="1702">
                  <c:v>42564</c:v>
                </c:pt>
                <c:pt idx="1703">
                  <c:v>42565</c:v>
                </c:pt>
                <c:pt idx="1704">
                  <c:v>42566</c:v>
                </c:pt>
                <c:pt idx="1705">
                  <c:v>42569</c:v>
                </c:pt>
                <c:pt idx="1706">
                  <c:v>42570</c:v>
                </c:pt>
                <c:pt idx="1707">
                  <c:v>42571</c:v>
                </c:pt>
                <c:pt idx="1708">
                  <c:v>42572</c:v>
                </c:pt>
                <c:pt idx="1709">
                  <c:v>42573</c:v>
                </c:pt>
                <c:pt idx="1710">
                  <c:v>42576</c:v>
                </c:pt>
                <c:pt idx="1711">
                  <c:v>42577</c:v>
                </c:pt>
                <c:pt idx="1712">
                  <c:v>42578</c:v>
                </c:pt>
                <c:pt idx="1713">
                  <c:v>42579</c:v>
                </c:pt>
                <c:pt idx="1714">
                  <c:v>42580</c:v>
                </c:pt>
                <c:pt idx="1715">
                  <c:v>42583</c:v>
                </c:pt>
                <c:pt idx="1716">
                  <c:v>42584</c:v>
                </c:pt>
                <c:pt idx="1717">
                  <c:v>42585</c:v>
                </c:pt>
                <c:pt idx="1718">
                  <c:v>42586</c:v>
                </c:pt>
                <c:pt idx="1719">
                  <c:v>42587</c:v>
                </c:pt>
                <c:pt idx="1720">
                  <c:v>42590</c:v>
                </c:pt>
                <c:pt idx="1721">
                  <c:v>42591</c:v>
                </c:pt>
                <c:pt idx="1722">
                  <c:v>42592</c:v>
                </c:pt>
                <c:pt idx="1723">
                  <c:v>42593</c:v>
                </c:pt>
                <c:pt idx="1724">
                  <c:v>42594</c:v>
                </c:pt>
                <c:pt idx="1725">
                  <c:v>42597</c:v>
                </c:pt>
                <c:pt idx="1726">
                  <c:v>42598</c:v>
                </c:pt>
                <c:pt idx="1727">
                  <c:v>42599</c:v>
                </c:pt>
                <c:pt idx="1728">
                  <c:v>42600</c:v>
                </c:pt>
                <c:pt idx="1729">
                  <c:v>42601</c:v>
                </c:pt>
                <c:pt idx="1730">
                  <c:v>42604</c:v>
                </c:pt>
                <c:pt idx="1731">
                  <c:v>42605</c:v>
                </c:pt>
                <c:pt idx="1732">
                  <c:v>42606</c:v>
                </c:pt>
                <c:pt idx="1733">
                  <c:v>42607</c:v>
                </c:pt>
                <c:pt idx="1734">
                  <c:v>42608</c:v>
                </c:pt>
                <c:pt idx="1735">
                  <c:v>42611</c:v>
                </c:pt>
                <c:pt idx="1736">
                  <c:v>42612</c:v>
                </c:pt>
                <c:pt idx="1737">
                  <c:v>42613</c:v>
                </c:pt>
                <c:pt idx="1738">
                  <c:v>42614</c:v>
                </c:pt>
                <c:pt idx="1739">
                  <c:v>42615</c:v>
                </c:pt>
                <c:pt idx="1740">
                  <c:v>42618</c:v>
                </c:pt>
                <c:pt idx="1741">
                  <c:v>42619</c:v>
                </c:pt>
                <c:pt idx="1742">
                  <c:v>42620</c:v>
                </c:pt>
                <c:pt idx="1743">
                  <c:v>42621</c:v>
                </c:pt>
                <c:pt idx="1744">
                  <c:v>42622</c:v>
                </c:pt>
                <c:pt idx="1745">
                  <c:v>42625</c:v>
                </c:pt>
                <c:pt idx="1746">
                  <c:v>42626</c:v>
                </c:pt>
                <c:pt idx="1747">
                  <c:v>42627</c:v>
                </c:pt>
                <c:pt idx="1748">
                  <c:v>42628</c:v>
                </c:pt>
                <c:pt idx="1749">
                  <c:v>42629</c:v>
                </c:pt>
                <c:pt idx="1750">
                  <c:v>42632</c:v>
                </c:pt>
                <c:pt idx="1751">
                  <c:v>42633</c:v>
                </c:pt>
                <c:pt idx="1752">
                  <c:v>42634</c:v>
                </c:pt>
                <c:pt idx="1753">
                  <c:v>42635</c:v>
                </c:pt>
                <c:pt idx="1754">
                  <c:v>42636</c:v>
                </c:pt>
                <c:pt idx="1755">
                  <c:v>42639</c:v>
                </c:pt>
                <c:pt idx="1756">
                  <c:v>42640</c:v>
                </c:pt>
                <c:pt idx="1757">
                  <c:v>42641</c:v>
                </c:pt>
                <c:pt idx="1758">
                  <c:v>42642</c:v>
                </c:pt>
                <c:pt idx="1759">
                  <c:v>42643</c:v>
                </c:pt>
                <c:pt idx="1760">
                  <c:v>42646</c:v>
                </c:pt>
                <c:pt idx="1761">
                  <c:v>42647</c:v>
                </c:pt>
                <c:pt idx="1762">
                  <c:v>42648</c:v>
                </c:pt>
                <c:pt idx="1763">
                  <c:v>42649</c:v>
                </c:pt>
                <c:pt idx="1764">
                  <c:v>42650</c:v>
                </c:pt>
                <c:pt idx="1765">
                  <c:v>42653</c:v>
                </c:pt>
                <c:pt idx="1766">
                  <c:v>42654</c:v>
                </c:pt>
                <c:pt idx="1767">
                  <c:v>42655</c:v>
                </c:pt>
                <c:pt idx="1768">
                  <c:v>42656</c:v>
                </c:pt>
                <c:pt idx="1769">
                  <c:v>42657</c:v>
                </c:pt>
                <c:pt idx="1770">
                  <c:v>42660</c:v>
                </c:pt>
                <c:pt idx="1771">
                  <c:v>42661</c:v>
                </c:pt>
                <c:pt idx="1772">
                  <c:v>42662</c:v>
                </c:pt>
                <c:pt idx="1773">
                  <c:v>42663</c:v>
                </c:pt>
                <c:pt idx="1774">
                  <c:v>42664</c:v>
                </c:pt>
                <c:pt idx="1775">
                  <c:v>42667</c:v>
                </c:pt>
                <c:pt idx="1776">
                  <c:v>42668</c:v>
                </c:pt>
                <c:pt idx="1777">
                  <c:v>42669</c:v>
                </c:pt>
                <c:pt idx="1778">
                  <c:v>42670</c:v>
                </c:pt>
                <c:pt idx="1779">
                  <c:v>42671</c:v>
                </c:pt>
                <c:pt idx="1780">
                  <c:v>42674</c:v>
                </c:pt>
                <c:pt idx="1781">
                  <c:v>42675</c:v>
                </c:pt>
                <c:pt idx="1782">
                  <c:v>42676</c:v>
                </c:pt>
                <c:pt idx="1783">
                  <c:v>42677</c:v>
                </c:pt>
                <c:pt idx="1784">
                  <c:v>42678</c:v>
                </c:pt>
                <c:pt idx="1785">
                  <c:v>42681</c:v>
                </c:pt>
                <c:pt idx="1786">
                  <c:v>42682</c:v>
                </c:pt>
                <c:pt idx="1787">
                  <c:v>42683</c:v>
                </c:pt>
                <c:pt idx="1788">
                  <c:v>42684</c:v>
                </c:pt>
                <c:pt idx="1789">
                  <c:v>42685</c:v>
                </c:pt>
                <c:pt idx="1790">
                  <c:v>42688</c:v>
                </c:pt>
                <c:pt idx="1791">
                  <c:v>42689</c:v>
                </c:pt>
                <c:pt idx="1792">
                  <c:v>42690</c:v>
                </c:pt>
                <c:pt idx="1793">
                  <c:v>42691</c:v>
                </c:pt>
                <c:pt idx="1794">
                  <c:v>42692</c:v>
                </c:pt>
                <c:pt idx="1795">
                  <c:v>42695</c:v>
                </c:pt>
                <c:pt idx="1796">
                  <c:v>42696</c:v>
                </c:pt>
                <c:pt idx="1797">
                  <c:v>42697</c:v>
                </c:pt>
                <c:pt idx="1798">
                  <c:v>42698</c:v>
                </c:pt>
                <c:pt idx="1799">
                  <c:v>42699</c:v>
                </c:pt>
                <c:pt idx="1800">
                  <c:v>42702</c:v>
                </c:pt>
                <c:pt idx="1801">
                  <c:v>42703</c:v>
                </c:pt>
                <c:pt idx="1802">
                  <c:v>42704</c:v>
                </c:pt>
                <c:pt idx="1803">
                  <c:v>42705</c:v>
                </c:pt>
                <c:pt idx="1804">
                  <c:v>42706</c:v>
                </c:pt>
                <c:pt idx="1805">
                  <c:v>42709</c:v>
                </c:pt>
                <c:pt idx="1806">
                  <c:v>42710</c:v>
                </c:pt>
                <c:pt idx="1807">
                  <c:v>42711</c:v>
                </c:pt>
                <c:pt idx="1808">
                  <c:v>42712</c:v>
                </c:pt>
                <c:pt idx="1809">
                  <c:v>42713</c:v>
                </c:pt>
                <c:pt idx="1810">
                  <c:v>42716</c:v>
                </c:pt>
                <c:pt idx="1811">
                  <c:v>42717</c:v>
                </c:pt>
                <c:pt idx="1812">
                  <c:v>42718</c:v>
                </c:pt>
                <c:pt idx="1813">
                  <c:v>42719</c:v>
                </c:pt>
                <c:pt idx="1814">
                  <c:v>42720</c:v>
                </c:pt>
                <c:pt idx="1815">
                  <c:v>42723</c:v>
                </c:pt>
                <c:pt idx="1816">
                  <c:v>42724</c:v>
                </c:pt>
                <c:pt idx="1817">
                  <c:v>42725</c:v>
                </c:pt>
                <c:pt idx="1818">
                  <c:v>42726</c:v>
                </c:pt>
                <c:pt idx="1819">
                  <c:v>42727</c:v>
                </c:pt>
                <c:pt idx="1820">
                  <c:v>42730</c:v>
                </c:pt>
                <c:pt idx="1821">
                  <c:v>42731</c:v>
                </c:pt>
                <c:pt idx="1822">
                  <c:v>42732</c:v>
                </c:pt>
                <c:pt idx="1823">
                  <c:v>42733</c:v>
                </c:pt>
                <c:pt idx="1824">
                  <c:v>42734</c:v>
                </c:pt>
                <c:pt idx="1825">
                  <c:v>42737</c:v>
                </c:pt>
                <c:pt idx="1826">
                  <c:v>42738</c:v>
                </c:pt>
                <c:pt idx="1827">
                  <c:v>42739</c:v>
                </c:pt>
                <c:pt idx="1828">
                  <c:v>42740</c:v>
                </c:pt>
                <c:pt idx="1829">
                  <c:v>42741</c:v>
                </c:pt>
                <c:pt idx="1830">
                  <c:v>42744</c:v>
                </c:pt>
                <c:pt idx="1831">
                  <c:v>42745</c:v>
                </c:pt>
                <c:pt idx="1832">
                  <c:v>42746</c:v>
                </c:pt>
                <c:pt idx="1833">
                  <c:v>42747</c:v>
                </c:pt>
                <c:pt idx="1834">
                  <c:v>42748</c:v>
                </c:pt>
                <c:pt idx="1835">
                  <c:v>42751</c:v>
                </c:pt>
                <c:pt idx="1836">
                  <c:v>42752</c:v>
                </c:pt>
                <c:pt idx="1837">
                  <c:v>42753</c:v>
                </c:pt>
                <c:pt idx="1838">
                  <c:v>42754</c:v>
                </c:pt>
                <c:pt idx="1839">
                  <c:v>42755</c:v>
                </c:pt>
                <c:pt idx="1840">
                  <c:v>42758</c:v>
                </c:pt>
                <c:pt idx="1841">
                  <c:v>42759</c:v>
                </c:pt>
                <c:pt idx="1842">
                  <c:v>42760</c:v>
                </c:pt>
                <c:pt idx="1843">
                  <c:v>42761</c:v>
                </c:pt>
                <c:pt idx="1844">
                  <c:v>42762</c:v>
                </c:pt>
                <c:pt idx="1845">
                  <c:v>42765</c:v>
                </c:pt>
                <c:pt idx="1846">
                  <c:v>42766</c:v>
                </c:pt>
                <c:pt idx="1847">
                  <c:v>42767</c:v>
                </c:pt>
                <c:pt idx="1848">
                  <c:v>42768</c:v>
                </c:pt>
                <c:pt idx="1849">
                  <c:v>42769</c:v>
                </c:pt>
                <c:pt idx="1850">
                  <c:v>42772</c:v>
                </c:pt>
                <c:pt idx="1851">
                  <c:v>42773</c:v>
                </c:pt>
                <c:pt idx="1852">
                  <c:v>42774</c:v>
                </c:pt>
                <c:pt idx="1853">
                  <c:v>42775</c:v>
                </c:pt>
                <c:pt idx="1854">
                  <c:v>42776</c:v>
                </c:pt>
                <c:pt idx="1855">
                  <c:v>42779</c:v>
                </c:pt>
                <c:pt idx="1856">
                  <c:v>42780</c:v>
                </c:pt>
                <c:pt idx="1857">
                  <c:v>42781</c:v>
                </c:pt>
                <c:pt idx="1858">
                  <c:v>42782</c:v>
                </c:pt>
                <c:pt idx="1859">
                  <c:v>42783</c:v>
                </c:pt>
                <c:pt idx="1860">
                  <c:v>42786</c:v>
                </c:pt>
                <c:pt idx="1861">
                  <c:v>42787</c:v>
                </c:pt>
                <c:pt idx="1862">
                  <c:v>42788</c:v>
                </c:pt>
                <c:pt idx="1863">
                  <c:v>42789</c:v>
                </c:pt>
                <c:pt idx="1864">
                  <c:v>42790</c:v>
                </c:pt>
                <c:pt idx="1865">
                  <c:v>42793</c:v>
                </c:pt>
                <c:pt idx="1866">
                  <c:v>42794</c:v>
                </c:pt>
                <c:pt idx="1867">
                  <c:v>42795</c:v>
                </c:pt>
                <c:pt idx="1868">
                  <c:v>42796</c:v>
                </c:pt>
                <c:pt idx="1869">
                  <c:v>42797</c:v>
                </c:pt>
                <c:pt idx="1870">
                  <c:v>42800</c:v>
                </c:pt>
                <c:pt idx="1871">
                  <c:v>42801</c:v>
                </c:pt>
                <c:pt idx="1872">
                  <c:v>42802</c:v>
                </c:pt>
                <c:pt idx="1873">
                  <c:v>42803</c:v>
                </c:pt>
                <c:pt idx="1874">
                  <c:v>42804</c:v>
                </c:pt>
                <c:pt idx="1875">
                  <c:v>42807</c:v>
                </c:pt>
                <c:pt idx="1876">
                  <c:v>42808</c:v>
                </c:pt>
                <c:pt idx="1877">
                  <c:v>42809</c:v>
                </c:pt>
                <c:pt idx="1878">
                  <c:v>42810</c:v>
                </c:pt>
                <c:pt idx="1879">
                  <c:v>42811</c:v>
                </c:pt>
                <c:pt idx="1880">
                  <c:v>42814</c:v>
                </c:pt>
                <c:pt idx="1881">
                  <c:v>42815</c:v>
                </c:pt>
                <c:pt idx="1882">
                  <c:v>42816</c:v>
                </c:pt>
                <c:pt idx="1883">
                  <c:v>42817</c:v>
                </c:pt>
                <c:pt idx="1884">
                  <c:v>42818</c:v>
                </c:pt>
                <c:pt idx="1885">
                  <c:v>42821</c:v>
                </c:pt>
                <c:pt idx="1886">
                  <c:v>42822</c:v>
                </c:pt>
                <c:pt idx="1887">
                  <c:v>42823</c:v>
                </c:pt>
                <c:pt idx="1888">
                  <c:v>42824</c:v>
                </c:pt>
                <c:pt idx="1889">
                  <c:v>42825</c:v>
                </c:pt>
                <c:pt idx="1890">
                  <c:v>42828</c:v>
                </c:pt>
                <c:pt idx="1891">
                  <c:v>42829</c:v>
                </c:pt>
                <c:pt idx="1892">
                  <c:v>42830</c:v>
                </c:pt>
                <c:pt idx="1893">
                  <c:v>42831</c:v>
                </c:pt>
                <c:pt idx="1894">
                  <c:v>42832</c:v>
                </c:pt>
                <c:pt idx="1895">
                  <c:v>42835</c:v>
                </c:pt>
                <c:pt idx="1896">
                  <c:v>42836</c:v>
                </c:pt>
                <c:pt idx="1897">
                  <c:v>42837</c:v>
                </c:pt>
                <c:pt idx="1898">
                  <c:v>42838</c:v>
                </c:pt>
                <c:pt idx="1899">
                  <c:v>42839</c:v>
                </c:pt>
                <c:pt idx="1900">
                  <c:v>42842</c:v>
                </c:pt>
                <c:pt idx="1901">
                  <c:v>42843</c:v>
                </c:pt>
                <c:pt idx="1902">
                  <c:v>42844</c:v>
                </c:pt>
                <c:pt idx="1903">
                  <c:v>42845</c:v>
                </c:pt>
                <c:pt idx="1904">
                  <c:v>42846</c:v>
                </c:pt>
                <c:pt idx="1905">
                  <c:v>42849</c:v>
                </c:pt>
                <c:pt idx="1906">
                  <c:v>42850</c:v>
                </c:pt>
                <c:pt idx="1907">
                  <c:v>42851</c:v>
                </c:pt>
                <c:pt idx="1908">
                  <c:v>42852</c:v>
                </c:pt>
                <c:pt idx="1909">
                  <c:v>42853</c:v>
                </c:pt>
                <c:pt idx="1910">
                  <c:v>42856</c:v>
                </c:pt>
                <c:pt idx="1911">
                  <c:v>42857</c:v>
                </c:pt>
                <c:pt idx="1912">
                  <c:v>42858</c:v>
                </c:pt>
                <c:pt idx="1913">
                  <c:v>42859</c:v>
                </c:pt>
                <c:pt idx="1914">
                  <c:v>42860</c:v>
                </c:pt>
                <c:pt idx="1915">
                  <c:v>42863</c:v>
                </c:pt>
                <c:pt idx="1916">
                  <c:v>42864</c:v>
                </c:pt>
                <c:pt idx="1917">
                  <c:v>42865</c:v>
                </c:pt>
                <c:pt idx="1918">
                  <c:v>42866</c:v>
                </c:pt>
                <c:pt idx="1919">
                  <c:v>42867</c:v>
                </c:pt>
                <c:pt idx="1920">
                  <c:v>42870</c:v>
                </c:pt>
                <c:pt idx="1921">
                  <c:v>42871</c:v>
                </c:pt>
                <c:pt idx="1922">
                  <c:v>42872</c:v>
                </c:pt>
                <c:pt idx="1923">
                  <c:v>42873</c:v>
                </c:pt>
                <c:pt idx="1924">
                  <c:v>42874</c:v>
                </c:pt>
                <c:pt idx="1925">
                  <c:v>42877</c:v>
                </c:pt>
                <c:pt idx="1926">
                  <c:v>42878</c:v>
                </c:pt>
                <c:pt idx="1927">
                  <c:v>42879</c:v>
                </c:pt>
                <c:pt idx="1928">
                  <c:v>42880</c:v>
                </c:pt>
                <c:pt idx="1929">
                  <c:v>42881</c:v>
                </c:pt>
                <c:pt idx="1930">
                  <c:v>42884</c:v>
                </c:pt>
                <c:pt idx="1931">
                  <c:v>42885</c:v>
                </c:pt>
                <c:pt idx="1932">
                  <c:v>42886</c:v>
                </c:pt>
                <c:pt idx="1933">
                  <c:v>42887</c:v>
                </c:pt>
                <c:pt idx="1934">
                  <c:v>42888</c:v>
                </c:pt>
                <c:pt idx="1935">
                  <c:v>42891</c:v>
                </c:pt>
                <c:pt idx="1936">
                  <c:v>42892</c:v>
                </c:pt>
                <c:pt idx="1937">
                  <c:v>42893</c:v>
                </c:pt>
                <c:pt idx="1938">
                  <c:v>42894</c:v>
                </c:pt>
                <c:pt idx="1939">
                  <c:v>42895</c:v>
                </c:pt>
                <c:pt idx="1940">
                  <c:v>42898</c:v>
                </c:pt>
                <c:pt idx="1941">
                  <c:v>42899</c:v>
                </c:pt>
                <c:pt idx="1942">
                  <c:v>42900</c:v>
                </c:pt>
                <c:pt idx="1943">
                  <c:v>42901</c:v>
                </c:pt>
                <c:pt idx="1944">
                  <c:v>42902</c:v>
                </c:pt>
                <c:pt idx="1945">
                  <c:v>42905</c:v>
                </c:pt>
                <c:pt idx="1946">
                  <c:v>42906</c:v>
                </c:pt>
                <c:pt idx="1947">
                  <c:v>42907</c:v>
                </c:pt>
                <c:pt idx="1948">
                  <c:v>42908</c:v>
                </c:pt>
                <c:pt idx="1949">
                  <c:v>42909</c:v>
                </c:pt>
                <c:pt idx="1950">
                  <c:v>42912</c:v>
                </c:pt>
                <c:pt idx="1951">
                  <c:v>42913</c:v>
                </c:pt>
                <c:pt idx="1952">
                  <c:v>42914</c:v>
                </c:pt>
                <c:pt idx="1953">
                  <c:v>42915</c:v>
                </c:pt>
                <c:pt idx="1954">
                  <c:v>42916</c:v>
                </c:pt>
                <c:pt idx="1955">
                  <c:v>42919</c:v>
                </c:pt>
                <c:pt idx="1956">
                  <c:v>42920</c:v>
                </c:pt>
                <c:pt idx="1957">
                  <c:v>42921</c:v>
                </c:pt>
                <c:pt idx="1958">
                  <c:v>42922</c:v>
                </c:pt>
                <c:pt idx="1959">
                  <c:v>42923</c:v>
                </c:pt>
                <c:pt idx="1960">
                  <c:v>42926</c:v>
                </c:pt>
                <c:pt idx="1961">
                  <c:v>42927</c:v>
                </c:pt>
                <c:pt idx="1962">
                  <c:v>42928</c:v>
                </c:pt>
                <c:pt idx="1963">
                  <c:v>42929</c:v>
                </c:pt>
                <c:pt idx="1964">
                  <c:v>42930</c:v>
                </c:pt>
                <c:pt idx="1965">
                  <c:v>42933</c:v>
                </c:pt>
                <c:pt idx="1966">
                  <c:v>42934</c:v>
                </c:pt>
                <c:pt idx="1967">
                  <c:v>42935</c:v>
                </c:pt>
                <c:pt idx="1968">
                  <c:v>42936</c:v>
                </c:pt>
                <c:pt idx="1969">
                  <c:v>42937</c:v>
                </c:pt>
                <c:pt idx="1970">
                  <c:v>42940</c:v>
                </c:pt>
                <c:pt idx="1971">
                  <c:v>42941</c:v>
                </c:pt>
                <c:pt idx="1972">
                  <c:v>42942</c:v>
                </c:pt>
                <c:pt idx="1973">
                  <c:v>42943</c:v>
                </c:pt>
                <c:pt idx="1974">
                  <c:v>42944</c:v>
                </c:pt>
                <c:pt idx="1975">
                  <c:v>42947</c:v>
                </c:pt>
                <c:pt idx="1976">
                  <c:v>42948</c:v>
                </c:pt>
                <c:pt idx="1977">
                  <c:v>42949</c:v>
                </c:pt>
                <c:pt idx="1978">
                  <c:v>42950</c:v>
                </c:pt>
                <c:pt idx="1979">
                  <c:v>42951</c:v>
                </c:pt>
                <c:pt idx="1980">
                  <c:v>42954</c:v>
                </c:pt>
                <c:pt idx="1981">
                  <c:v>42955</c:v>
                </c:pt>
                <c:pt idx="1982">
                  <c:v>42956</c:v>
                </c:pt>
                <c:pt idx="1983">
                  <c:v>42957</c:v>
                </c:pt>
                <c:pt idx="1984">
                  <c:v>42958</c:v>
                </c:pt>
                <c:pt idx="1985">
                  <c:v>42961</c:v>
                </c:pt>
                <c:pt idx="1986">
                  <c:v>42962</c:v>
                </c:pt>
                <c:pt idx="1987">
                  <c:v>42963</c:v>
                </c:pt>
                <c:pt idx="1988">
                  <c:v>42964</c:v>
                </c:pt>
                <c:pt idx="1989">
                  <c:v>42965</c:v>
                </c:pt>
                <c:pt idx="1990">
                  <c:v>42968</c:v>
                </c:pt>
                <c:pt idx="1991">
                  <c:v>42969</c:v>
                </c:pt>
                <c:pt idx="1992">
                  <c:v>42970</c:v>
                </c:pt>
                <c:pt idx="1993">
                  <c:v>42971</c:v>
                </c:pt>
                <c:pt idx="1994">
                  <c:v>42972</c:v>
                </c:pt>
                <c:pt idx="1995">
                  <c:v>42975</c:v>
                </c:pt>
                <c:pt idx="1996">
                  <c:v>42976</c:v>
                </c:pt>
                <c:pt idx="1997">
                  <c:v>42977</c:v>
                </c:pt>
                <c:pt idx="1998">
                  <c:v>42978</c:v>
                </c:pt>
                <c:pt idx="1999">
                  <c:v>42979</c:v>
                </c:pt>
                <c:pt idx="2000">
                  <c:v>42982</c:v>
                </c:pt>
                <c:pt idx="2001">
                  <c:v>42983</c:v>
                </c:pt>
                <c:pt idx="2002">
                  <c:v>42984</c:v>
                </c:pt>
                <c:pt idx="2003">
                  <c:v>42985</c:v>
                </c:pt>
                <c:pt idx="2004">
                  <c:v>42986</c:v>
                </c:pt>
                <c:pt idx="2005">
                  <c:v>42989</c:v>
                </c:pt>
                <c:pt idx="2006">
                  <c:v>42990</c:v>
                </c:pt>
                <c:pt idx="2007">
                  <c:v>42991</c:v>
                </c:pt>
                <c:pt idx="2008">
                  <c:v>42992</c:v>
                </c:pt>
                <c:pt idx="2009">
                  <c:v>42993</c:v>
                </c:pt>
                <c:pt idx="2010">
                  <c:v>42996</c:v>
                </c:pt>
                <c:pt idx="2011">
                  <c:v>42997</c:v>
                </c:pt>
                <c:pt idx="2012">
                  <c:v>42998</c:v>
                </c:pt>
                <c:pt idx="2013">
                  <c:v>42999</c:v>
                </c:pt>
                <c:pt idx="2014">
                  <c:v>43000</c:v>
                </c:pt>
                <c:pt idx="2015">
                  <c:v>43003</c:v>
                </c:pt>
                <c:pt idx="2016">
                  <c:v>43004</c:v>
                </c:pt>
                <c:pt idx="2017">
                  <c:v>43005</c:v>
                </c:pt>
                <c:pt idx="2018">
                  <c:v>43006</c:v>
                </c:pt>
                <c:pt idx="2019">
                  <c:v>43007</c:v>
                </c:pt>
                <c:pt idx="2020">
                  <c:v>43010</c:v>
                </c:pt>
                <c:pt idx="2021">
                  <c:v>43011</c:v>
                </c:pt>
                <c:pt idx="2022">
                  <c:v>43012</c:v>
                </c:pt>
                <c:pt idx="2023">
                  <c:v>43013</c:v>
                </c:pt>
                <c:pt idx="2024">
                  <c:v>43014</c:v>
                </c:pt>
                <c:pt idx="2025">
                  <c:v>43017</c:v>
                </c:pt>
                <c:pt idx="2026">
                  <c:v>43018</c:v>
                </c:pt>
                <c:pt idx="2027">
                  <c:v>43019</c:v>
                </c:pt>
                <c:pt idx="2028">
                  <c:v>43020</c:v>
                </c:pt>
                <c:pt idx="2029">
                  <c:v>43021</c:v>
                </c:pt>
                <c:pt idx="2030">
                  <c:v>43024</c:v>
                </c:pt>
                <c:pt idx="2031">
                  <c:v>43025</c:v>
                </c:pt>
                <c:pt idx="2032">
                  <c:v>43026</c:v>
                </c:pt>
                <c:pt idx="2033">
                  <c:v>43027</c:v>
                </c:pt>
                <c:pt idx="2034">
                  <c:v>43028</c:v>
                </c:pt>
                <c:pt idx="2035">
                  <c:v>43031</c:v>
                </c:pt>
                <c:pt idx="2036">
                  <c:v>43032</c:v>
                </c:pt>
                <c:pt idx="2037">
                  <c:v>43033</c:v>
                </c:pt>
                <c:pt idx="2038">
                  <c:v>43034</c:v>
                </c:pt>
                <c:pt idx="2039">
                  <c:v>43035</c:v>
                </c:pt>
                <c:pt idx="2040">
                  <c:v>43038</c:v>
                </c:pt>
                <c:pt idx="2041">
                  <c:v>43039</c:v>
                </c:pt>
                <c:pt idx="2042">
                  <c:v>43040</c:v>
                </c:pt>
                <c:pt idx="2043">
                  <c:v>43041</c:v>
                </c:pt>
                <c:pt idx="2044">
                  <c:v>43042</c:v>
                </c:pt>
                <c:pt idx="2045">
                  <c:v>43045</c:v>
                </c:pt>
                <c:pt idx="2046">
                  <c:v>43046</c:v>
                </c:pt>
                <c:pt idx="2047">
                  <c:v>43047</c:v>
                </c:pt>
                <c:pt idx="2048">
                  <c:v>43048</c:v>
                </c:pt>
                <c:pt idx="2049">
                  <c:v>43049</c:v>
                </c:pt>
                <c:pt idx="2050">
                  <c:v>43052</c:v>
                </c:pt>
                <c:pt idx="2051">
                  <c:v>43053</c:v>
                </c:pt>
                <c:pt idx="2052">
                  <c:v>43054</c:v>
                </c:pt>
                <c:pt idx="2053">
                  <c:v>43055</c:v>
                </c:pt>
                <c:pt idx="2054">
                  <c:v>43056</c:v>
                </c:pt>
                <c:pt idx="2055">
                  <c:v>43059</c:v>
                </c:pt>
                <c:pt idx="2056">
                  <c:v>43060</c:v>
                </c:pt>
                <c:pt idx="2057">
                  <c:v>43061</c:v>
                </c:pt>
                <c:pt idx="2058">
                  <c:v>43062</c:v>
                </c:pt>
                <c:pt idx="2059">
                  <c:v>43063</c:v>
                </c:pt>
                <c:pt idx="2060">
                  <c:v>43066</c:v>
                </c:pt>
                <c:pt idx="2061">
                  <c:v>43067</c:v>
                </c:pt>
                <c:pt idx="2062">
                  <c:v>43068</c:v>
                </c:pt>
                <c:pt idx="2063">
                  <c:v>43069</c:v>
                </c:pt>
                <c:pt idx="2064">
                  <c:v>43070</c:v>
                </c:pt>
                <c:pt idx="2065">
                  <c:v>43073</c:v>
                </c:pt>
                <c:pt idx="2066">
                  <c:v>43074</c:v>
                </c:pt>
                <c:pt idx="2067">
                  <c:v>43075</c:v>
                </c:pt>
                <c:pt idx="2068">
                  <c:v>43076</c:v>
                </c:pt>
                <c:pt idx="2069">
                  <c:v>43077</c:v>
                </c:pt>
                <c:pt idx="2070">
                  <c:v>43080</c:v>
                </c:pt>
                <c:pt idx="2071">
                  <c:v>43081</c:v>
                </c:pt>
                <c:pt idx="2072">
                  <c:v>43082</c:v>
                </c:pt>
                <c:pt idx="2073">
                  <c:v>43083</c:v>
                </c:pt>
                <c:pt idx="2074">
                  <c:v>43084</c:v>
                </c:pt>
                <c:pt idx="2075">
                  <c:v>43087</c:v>
                </c:pt>
                <c:pt idx="2076">
                  <c:v>43088</c:v>
                </c:pt>
                <c:pt idx="2077">
                  <c:v>43089</c:v>
                </c:pt>
                <c:pt idx="2078">
                  <c:v>43090</c:v>
                </c:pt>
                <c:pt idx="2079">
                  <c:v>43091</c:v>
                </c:pt>
                <c:pt idx="2080">
                  <c:v>43094</c:v>
                </c:pt>
                <c:pt idx="2081">
                  <c:v>43095</c:v>
                </c:pt>
                <c:pt idx="2082">
                  <c:v>43096</c:v>
                </c:pt>
                <c:pt idx="2083">
                  <c:v>43097</c:v>
                </c:pt>
                <c:pt idx="2084">
                  <c:v>43098</c:v>
                </c:pt>
                <c:pt idx="2085">
                  <c:v>43101</c:v>
                </c:pt>
                <c:pt idx="2086">
                  <c:v>43102</c:v>
                </c:pt>
                <c:pt idx="2087">
                  <c:v>43103</c:v>
                </c:pt>
                <c:pt idx="2088">
                  <c:v>43104</c:v>
                </c:pt>
                <c:pt idx="2089">
                  <c:v>43105</c:v>
                </c:pt>
                <c:pt idx="2090">
                  <c:v>43108</c:v>
                </c:pt>
                <c:pt idx="2091">
                  <c:v>43109</c:v>
                </c:pt>
                <c:pt idx="2092">
                  <c:v>43110</c:v>
                </c:pt>
                <c:pt idx="2093">
                  <c:v>43111</c:v>
                </c:pt>
                <c:pt idx="2094">
                  <c:v>43112</c:v>
                </c:pt>
                <c:pt idx="2095">
                  <c:v>43115</c:v>
                </c:pt>
                <c:pt idx="2096">
                  <c:v>43116</c:v>
                </c:pt>
                <c:pt idx="2097">
                  <c:v>43117</c:v>
                </c:pt>
                <c:pt idx="2098">
                  <c:v>43118</c:v>
                </c:pt>
                <c:pt idx="2099">
                  <c:v>43119</c:v>
                </c:pt>
                <c:pt idx="2100">
                  <c:v>43122</c:v>
                </c:pt>
                <c:pt idx="2101">
                  <c:v>43123</c:v>
                </c:pt>
                <c:pt idx="2102">
                  <c:v>43124</c:v>
                </c:pt>
                <c:pt idx="2103">
                  <c:v>43125</c:v>
                </c:pt>
                <c:pt idx="2104">
                  <c:v>43126</c:v>
                </c:pt>
                <c:pt idx="2105">
                  <c:v>43129</c:v>
                </c:pt>
                <c:pt idx="2106">
                  <c:v>43130</c:v>
                </c:pt>
                <c:pt idx="2107">
                  <c:v>43131</c:v>
                </c:pt>
                <c:pt idx="2108">
                  <c:v>43132</c:v>
                </c:pt>
                <c:pt idx="2109">
                  <c:v>43133</c:v>
                </c:pt>
                <c:pt idx="2110">
                  <c:v>43136</c:v>
                </c:pt>
                <c:pt idx="2111">
                  <c:v>43137</c:v>
                </c:pt>
                <c:pt idx="2112">
                  <c:v>43138</c:v>
                </c:pt>
                <c:pt idx="2113">
                  <c:v>43139</c:v>
                </c:pt>
                <c:pt idx="2114">
                  <c:v>43140</c:v>
                </c:pt>
                <c:pt idx="2115">
                  <c:v>43143</c:v>
                </c:pt>
                <c:pt idx="2116">
                  <c:v>43144</c:v>
                </c:pt>
                <c:pt idx="2117">
                  <c:v>43145</c:v>
                </c:pt>
                <c:pt idx="2118">
                  <c:v>43146</c:v>
                </c:pt>
                <c:pt idx="2119">
                  <c:v>43147</c:v>
                </c:pt>
                <c:pt idx="2120">
                  <c:v>43150</c:v>
                </c:pt>
                <c:pt idx="2121">
                  <c:v>43151</c:v>
                </c:pt>
                <c:pt idx="2122">
                  <c:v>43152</c:v>
                </c:pt>
                <c:pt idx="2123">
                  <c:v>43153</c:v>
                </c:pt>
                <c:pt idx="2124">
                  <c:v>43154</c:v>
                </c:pt>
                <c:pt idx="2125">
                  <c:v>43157</c:v>
                </c:pt>
                <c:pt idx="2126">
                  <c:v>43158</c:v>
                </c:pt>
                <c:pt idx="2127">
                  <c:v>43159</c:v>
                </c:pt>
                <c:pt idx="2128">
                  <c:v>43160</c:v>
                </c:pt>
                <c:pt idx="2129">
                  <c:v>43161</c:v>
                </c:pt>
                <c:pt idx="2130">
                  <c:v>43164</c:v>
                </c:pt>
                <c:pt idx="2131">
                  <c:v>43165</c:v>
                </c:pt>
                <c:pt idx="2132">
                  <c:v>43166</c:v>
                </c:pt>
                <c:pt idx="2133">
                  <c:v>43167</c:v>
                </c:pt>
                <c:pt idx="2134">
                  <c:v>43168</c:v>
                </c:pt>
                <c:pt idx="2135">
                  <c:v>43171</c:v>
                </c:pt>
                <c:pt idx="2136">
                  <c:v>43172</c:v>
                </c:pt>
                <c:pt idx="2137">
                  <c:v>43173</c:v>
                </c:pt>
                <c:pt idx="2138">
                  <c:v>43174</c:v>
                </c:pt>
                <c:pt idx="2139">
                  <c:v>43175</c:v>
                </c:pt>
                <c:pt idx="2140">
                  <c:v>43178</c:v>
                </c:pt>
                <c:pt idx="2141">
                  <c:v>43179</c:v>
                </c:pt>
                <c:pt idx="2142">
                  <c:v>43180</c:v>
                </c:pt>
                <c:pt idx="2143">
                  <c:v>43181</c:v>
                </c:pt>
                <c:pt idx="2144">
                  <c:v>43182</c:v>
                </c:pt>
                <c:pt idx="2145">
                  <c:v>43185</c:v>
                </c:pt>
                <c:pt idx="2146">
                  <c:v>43186</c:v>
                </c:pt>
                <c:pt idx="2147">
                  <c:v>43187</c:v>
                </c:pt>
                <c:pt idx="2148">
                  <c:v>43188</c:v>
                </c:pt>
                <c:pt idx="2149">
                  <c:v>43189</c:v>
                </c:pt>
                <c:pt idx="2150">
                  <c:v>43192</c:v>
                </c:pt>
                <c:pt idx="2151">
                  <c:v>43193</c:v>
                </c:pt>
                <c:pt idx="2152">
                  <c:v>43194</c:v>
                </c:pt>
                <c:pt idx="2153">
                  <c:v>43195</c:v>
                </c:pt>
                <c:pt idx="2154">
                  <c:v>43196</c:v>
                </c:pt>
                <c:pt idx="2155">
                  <c:v>43199</c:v>
                </c:pt>
                <c:pt idx="2156">
                  <c:v>43200</c:v>
                </c:pt>
                <c:pt idx="2157">
                  <c:v>43201</c:v>
                </c:pt>
                <c:pt idx="2158">
                  <c:v>43202</c:v>
                </c:pt>
                <c:pt idx="2159">
                  <c:v>43203</c:v>
                </c:pt>
                <c:pt idx="2160">
                  <c:v>43206</c:v>
                </c:pt>
                <c:pt idx="2161">
                  <c:v>43207</c:v>
                </c:pt>
                <c:pt idx="2162">
                  <c:v>43208</c:v>
                </c:pt>
                <c:pt idx="2163">
                  <c:v>43209</c:v>
                </c:pt>
                <c:pt idx="2164">
                  <c:v>43210</c:v>
                </c:pt>
                <c:pt idx="2165">
                  <c:v>43213</c:v>
                </c:pt>
                <c:pt idx="2166">
                  <c:v>43214</c:v>
                </c:pt>
                <c:pt idx="2167">
                  <c:v>43215</c:v>
                </c:pt>
                <c:pt idx="2168">
                  <c:v>43216</c:v>
                </c:pt>
                <c:pt idx="2169">
                  <c:v>43217</c:v>
                </c:pt>
                <c:pt idx="2170">
                  <c:v>43220</c:v>
                </c:pt>
                <c:pt idx="2171">
                  <c:v>43221</c:v>
                </c:pt>
                <c:pt idx="2172">
                  <c:v>43222</c:v>
                </c:pt>
                <c:pt idx="2173">
                  <c:v>43223</c:v>
                </c:pt>
                <c:pt idx="2174">
                  <c:v>43224</c:v>
                </c:pt>
                <c:pt idx="2175">
                  <c:v>43227</c:v>
                </c:pt>
                <c:pt idx="2176">
                  <c:v>43228</c:v>
                </c:pt>
                <c:pt idx="2177">
                  <c:v>43229</c:v>
                </c:pt>
                <c:pt idx="2178">
                  <c:v>43230</c:v>
                </c:pt>
                <c:pt idx="2179">
                  <c:v>43231</c:v>
                </c:pt>
                <c:pt idx="2180">
                  <c:v>43234</c:v>
                </c:pt>
                <c:pt idx="2181">
                  <c:v>43235</c:v>
                </c:pt>
                <c:pt idx="2182">
                  <c:v>43236</c:v>
                </c:pt>
                <c:pt idx="2183">
                  <c:v>43237</c:v>
                </c:pt>
                <c:pt idx="2184">
                  <c:v>43238</c:v>
                </c:pt>
                <c:pt idx="2185">
                  <c:v>43241</c:v>
                </c:pt>
                <c:pt idx="2186">
                  <c:v>43242</c:v>
                </c:pt>
                <c:pt idx="2187">
                  <c:v>43243</c:v>
                </c:pt>
                <c:pt idx="2188">
                  <c:v>43244</c:v>
                </c:pt>
                <c:pt idx="2189">
                  <c:v>43245</c:v>
                </c:pt>
                <c:pt idx="2190">
                  <c:v>43248</c:v>
                </c:pt>
                <c:pt idx="2191">
                  <c:v>43249</c:v>
                </c:pt>
                <c:pt idx="2192">
                  <c:v>43250</c:v>
                </c:pt>
                <c:pt idx="2193">
                  <c:v>43251</c:v>
                </c:pt>
                <c:pt idx="2194">
                  <c:v>43252</c:v>
                </c:pt>
                <c:pt idx="2195">
                  <c:v>43255</c:v>
                </c:pt>
                <c:pt idx="2196">
                  <c:v>43256</c:v>
                </c:pt>
                <c:pt idx="2197">
                  <c:v>43257</c:v>
                </c:pt>
                <c:pt idx="2198">
                  <c:v>43258</c:v>
                </c:pt>
                <c:pt idx="2199">
                  <c:v>43259</c:v>
                </c:pt>
                <c:pt idx="2200">
                  <c:v>43262</c:v>
                </c:pt>
                <c:pt idx="2201">
                  <c:v>43263</c:v>
                </c:pt>
                <c:pt idx="2202">
                  <c:v>43264</c:v>
                </c:pt>
                <c:pt idx="2203">
                  <c:v>43265</c:v>
                </c:pt>
                <c:pt idx="2204">
                  <c:v>43266</c:v>
                </c:pt>
                <c:pt idx="2205">
                  <c:v>43269</c:v>
                </c:pt>
                <c:pt idx="2206">
                  <c:v>43270</c:v>
                </c:pt>
                <c:pt idx="2207">
                  <c:v>43271</c:v>
                </c:pt>
                <c:pt idx="2208">
                  <c:v>43272</c:v>
                </c:pt>
                <c:pt idx="2209">
                  <c:v>43273</c:v>
                </c:pt>
                <c:pt idx="2210">
                  <c:v>43276</c:v>
                </c:pt>
                <c:pt idx="2211">
                  <c:v>43277</c:v>
                </c:pt>
                <c:pt idx="2212">
                  <c:v>43278</c:v>
                </c:pt>
                <c:pt idx="2213">
                  <c:v>43279</c:v>
                </c:pt>
                <c:pt idx="2214">
                  <c:v>43280</c:v>
                </c:pt>
                <c:pt idx="2215">
                  <c:v>43283</c:v>
                </c:pt>
                <c:pt idx="2216">
                  <c:v>43284</c:v>
                </c:pt>
                <c:pt idx="2217">
                  <c:v>43285</c:v>
                </c:pt>
                <c:pt idx="2218">
                  <c:v>43286</c:v>
                </c:pt>
                <c:pt idx="2219">
                  <c:v>43287</c:v>
                </c:pt>
                <c:pt idx="2220">
                  <c:v>43290</c:v>
                </c:pt>
                <c:pt idx="2221">
                  <c:v>43291</c:v>
                </c:pt>
                <c:pt idx="2222">
                  <c:v>43292</c:v>
                </c:pt>
                <c:pt idx="2223">
                  <c:v>43293</c:v>
                </c:pt>
                <c:pt idx="2224">
                  <c:v>43294</c:v>
                </c:pt>
                <c:pt idx="2225">
                  <c:v>43297</c:v>
                </c:pt>
                <c:pt idx="2226">
                  <c:v>43298</c:v>
                </c:pt>
                <c:pt idx="2227">
                  <c:v>43299</c:v>
                </c:pt>
                <c:pt idx="2228">
                  <c:v>43300</c:v>
                </c:pt>
                <c:pt idx="2229">
                  <c:v>43301</c:v>
                </c:pt>
                <c:pt idx="2230">
                  <c:v>43304</c:v>
                </c:pt>
                <c:pt idx="2231">
                  <c:v>43305</c:v>
                </c:pt>
                <c:pt idx="2232">
                  <c:v>43306</c:v>
                </c:pt>
                <c:pt idx="2233">
                  <c:v>43307</c:v>
                </c:pt>
                <c:pt idx="2234">
                  <c:v>43308</c:v>
                </c:pt>
                <c:pt idx="2235">
                  <c:v>43311</c:v>
                </c:pt>
                <c:pt idx="2236">
                  <c:v>43312</c:v>
                </c:pt>
                <c:pt idx="2237">
                  <c:v>43313</c:v>
                </c:pt>
                <c:pt idx="2238">
                  <c:v>43314</c:v>
                </c:pt>
                <c:pt idx="2239">
                  <c:v>43315</c:v>
                </c:pt>
                <c:pt idx="2240">
                  <c:v>43318</c:v>
                </c:pt>
                <c:pt idx="2241">
                  <c:v>43319</c:v>
                </c:pt>
                <c:pt idx="2242">
                  <c:v>43320</c:v>
                </c:pt>
                <c:pt idx="2243">
                  <c:v>43321</c:v>
                </c:pt>
                <c:pt idx="2244">
                  <c:v>43322</c:v>
                </c:pt>
                <c:pt idx="2245">
                  <c:v>43325</c:v>
                </c:pt>
                <c:pt idx="2246">
                  <c:v>43326</c:v>
                </c:pt>
                <c:pt idx="2247">
                  <c:v>43327</c:v>
                </c:pt>
                <c:pt idx="2248">
                  <c:v>43328</c:v>
                </c:pt>
                <c:pt idx="2249">
                  <c:v>43329</c:v>
                </c:pt>
                <c:pt idx="2250">
                  <c:v>43332</c:v>
                </c:pt>
                <c:pt idx="2251">
                  <c:v>43333</c:v>
                </c:pt>
                <c:pt idx="2252">
                  <c:v>43334</c:v>
                </c:pt>
                <c:pt idx="2253">
                  <c:v>43335</c:v>
                </c:pt>
                <c:pt idx="2254">
                  <c:v>43336</c:v>
                </c:pt>
                <c:pt idx="2255">
                  <c:v>43339</c:v>
                </c:pt>
                <c:pt idx="2256">
                  <c:v>43340</c:v>
                </c:pt>
                <c:pt idx="2257">
                  <c:v>43341</c:v>
                </c:pt>
                <c:pt idx="2258">
                  <c:v>43342</c:v>
                </c:pt>
                <c:pt idx="2259">
                  <c:v>43343</c:v>
                </c:pt>
                <c:pt idx="2260">
                  <c:v>43346</c:v>
                </c:pt>
                <c:pt idx="2261">
                  <c:v>43347</c:v>
                </c:pt>
                <c:pt idx="2262">
                  <c:v>43348</c:v>
                </c:pt>
                <c:pt idx="2263">
                  <c:v>43349</c:v>
                </c:pt>
                <c:pt idx="2264">
                  <c:v>43350</c:v>
                </c:pt>
                <c:pt idx="2265">
                  <c:v>43353</c:v>
                </c:pt>
                <c:pt idx="2266">
                  <c:v>43354</c:v>
                </c:pt>
                <c:pt idx="2267">
                  <c:v>43355</c:v>
                </c:pt>
                <c:pt idx="2268">
                  <c:v>43356</c:v>
                </c:pt>
                <c:pt idx="2269">
                  <c:v>43357</c:v>
                </c:pt>
                <c:pt idx="2270">
                  <c:v>43360</c:v>
                </c:pt>
                <c:pt idx="2271">
                  <c:v>43361</c:v>
                </c:pt>
                <c:pt idx="2272">
                  <c:v>43362</c:v>
                </c:pt>
                <c:pt idx="2273">
                  <c:v>43363</c:v>
                </c:pt>
                <c:pt idx="2274">
                  <c:v>43364</c:v>
                </c:pt>
                <c:pt idx="2275">
                  <c:v>43367</c:v>
                </c:pt>
                <c:pt idx="2276">
                  <c:v>43368</c:v>
                </c:pt>
                <c:pt idx="2277">
                  <c:v>43369</c:v>
                </c:pt>
                <c:pt idx="2278">
                  <c:v>43370</c:v>
                </c:pt>
                <c:pt idx="2279">
                  <c:v>43371</c:v>
                </c:pt>
                <c:pt idx="2280">
                  <c:v>43374</c:v>
                </c:pt>
                <c:pt idx="2281">
                  <c:v>43375</c:v>
                </c:pt>
                <c:pt idx="2282">
                  <c:v>43376</c:v>
                </c:pt>
                <c:pt idx="2283">
                  <c:v>43377</c:v>
                </c:pt>
                <c:pt idx="2284">
                  <c:v>43378</c:v>
                </c:pt>
                <c:pt idx="2285">
                  <c:v>43381</c:v>
                </c:pt>
                <c:pt idx="2286">
                  <c:v>43382</c:v>
                </c:pt>
                <c:pt idx="2287">
                  <c:v>43383</c:v>
                </c:pt>
                <c:pt idx="2288">
                  <c:v>43384</c:v>
                </c:pt>
                <c:pt idx="2289">
                  <c:v>43385</c:v>
                </c:pt>
                <c:pt idx="2290">
                  <c:v>43388</c:v>
                </c:pt>
                <c:pt idx="2291">
                  <c:v>43389</c:v>
                </c:pt>
                <c:pt idx="2292">
                  <c:v>43390</c:v>
                </c:pt>
                <c:pt idx="2293">
                  <c:v>43391</c:v>
                </c:pt>
                <c:pt idx="2294">
                  <c:v>43392</c:v>
                </c:pt>
                <c:pt idx="2295">
                  <c:v>43395</c:v>
                </c:pt>
                <c:pt idx="2296">
                  <c:v>43396</c:v>
                </c:pt>
                <c:pt idx="2297">
                  <c:v>43397</c:v>
                </c:pt>
                <c:pt idx="2298">
                  <c:v>43398</c:v>
                </c:pt>
                <c:pt idx="2299">
                  <c:v>43399</c:v>
                </c:pt>
                <c:pt idx="2300">
                  <c:v>43402</c:v>
                </c:pt>
                <c:pt idx="2301">
                  <c:v>43403</c:v>
                </c:pt>
                <c:pt idx="2302">
                  <c:v>43404</c:v>
                </c:pt>
                <c:pt idx="2303">
                  <c:v>43405</c:v>
                </c:pt>
                <c:pt idx="2304">
                  <c:v>43406</c:v>
                </c:pt>
                <c:pt idx="2305">
                  <c:v>43409</c:v>
                </c:pt>
                <c:pt idx="2306">
                  <c:v>43410</c:v>
                </c:pt>
                <c:pt idx="2307">
                  <c:v>43411</c:v>
                </c:pt>
                <c:pt idx="2308">
                  <c:v>43412</c:v>
                </c:pt>
                <c:pt idx="2309">
                  <c:v>43413</c:v>
                </c:pt>
                <c:pt idx="2310">
                  <c:v>43416</c:v>
                </c:pt>
                <c:pt idx="2311">
                  <c:v>43417</c:v>
                </c:pt>
                <c:pt idx="2312">
                  <c:v>43418</c:v>
                </c:pt>
                <c:pt idx="2313">
                  <c:v>43419</c:v>
                </c:pt>
                <c:pt idx="2314">
                  <c:v>43420</c:v>
                </c:pt>
                <c:pt idx="2315">
                  <c:v>43423</c:v>
                </c:pt>
                <c:pt idx="2316">
                  <c:v>43424</c:v>
                </c:pt>
                <c:pt idx="2317">
                  <c:v>43425</c:v>
                </c:pt>
                <c:pt idx="2318">
                  <c:v>43426</c:v>
                </c:pt>
                <c:pt idx="2319">
                  <c:v>43427</c:v>
                </c:pt>
                <c:pt idx="2320">
                  <c:v>43430</c:v>
                </c:pt>
                <c:pt idx="2321">
                  <c:v>43431</c:v>
                </c:pt>
                <c:pt idx="2322">
                  <c:v>43432</c:v>
                </c:pt>
                <c:pt idx="2323">
                  <c:v>43433</c:v>
                </c:pt>
                <c:pt idx="2324">
                  <c:v>43434</c:v>
                </c:pt>
                <c:pt idx="2325">
                  <c:v>43437</c:v>
                </c:pt>
                <c:pt idx="2326">
                  <c:v>43438</c:v>
                </c:pt>
                <c:pt idx="2327">
                  <c:v>43439</c:v>
                </c:pt>
                <c:pt idx="2328">
                  <c:v>43440</c:v>
                </c:pt>
                <c:pt idx="2329">
                  <c:v>43441</c:v>
                </c:pt>
                <c:pt idx="2330">
                  <c:v>43444</c:v>
                </c:pt>
                <c:pt idx="2331">
                  <c:v>43445</c:v>
                </c:pt>
                <c:pt idx="2332">
                  <c:v>43446</c:v>
                </c:pt>
                <c:pt idx="2333">
                  <c:v>43447</c:v>
                </c:pt>
                <c:pt idx="2334">
                  <c:v>43448</c:v>
                </c:pt>
                <c:pt idx="2335">
                  <c:v>43451</c:v>
                </c:pt>
                <c:pt idx="2336">
                  <c:v>43452</c:v>
                </c:pt>
                <c:pt idx="2337">
                  <c:v>43453</c:v>
                </c:pt>
                <c:pt idx="2338">
                  <c:v>43454</c:v>
                </c:pt>
                <c:pt idx="2339">
                  <c:v>43455</c:v>
                </c:pt>
                <c:pt idx="2340">
                  <c:v>43458</c:v>
                </c:pt>
                <c:pt idx="2341">
                  <c:v>43459</c:v>
                </c:pt>
                <c:pt idx="2342">
                  <c:v>43460</c:v>
                </c:pt>
                <c:pt idx="2343">
                  <c:v>43461</c:v>
                </c:pt>
                <c:pt idx="2344">
                  <c:v>43462</c:v>
                </c:pt>
                <c:pt idx="2345">
                  <c:v>43465</c:v>
                </c:pt>
                <c:pt idx="2346">
                  <c:v>43466</c:v>
                </c:pt>
                <c:pt idx="2347">
                  <c:v>43467</c:v>
                </c:pt>
                <c:pt idx="2348">
                  <c:v>43468</c:v>
                </c:pt>
                <c:pt idx="2349">
                  <c:v>43469</c:v>
                </c:pt>
                <c:pt idx="2350">
                  <c:v>43472</c:v>
                </c:pt>
                <c:pt idx="2351">
                  <c:v>43473</c:v>
                </c:pt>
                <c:pt idx="2352">
                  <c:v>43474</c:v>
                </c:pt>
                <c:pt idx="2353">
                  <c:v>43475</c:v>
                </c:pt>
                <c:pt idx="2354">
                  <c:v>43476</c:v>
                </c:pt>
                <c:pt idx="2355">
                  <c:v>43479</c:v>
                </c:pt>
                <c:pt idx="2356">
                  <c:v>43480</c:v>
                </c:pt>
                <c:pt idx="2357">
                  <c:v>43481</c:v>
                </c:pt>
                <c:pt idx="2358">
                  <c:v>43482</c:v>
                </c:pt>
                <c:pt idx="2359">
                  <c:v>43483</c:v>
                </c:pt>
                <c:pt idx="2360">
                  <c:v>43486</c:v>
                </c:pt>
                <c:pt idx="2361">
                  <c:v>43487</c:v>
                </c:pt>
                <c:pt idx="2362">
                  <c:v>43488</c:v>
                </c:pt>
                <c:pt idx="2363">
                  <c:v>43489</c:v>
                </c:pt>
                <c:pt idx="2364">
                  <c:v>43490</c:v>
                </c:pt>
                <c:pt idx="2365">
                  <c:v>43493</c:v>
                </c:pt>
                <c:pt idx="2366">
                  <c:v>43494</c:v>
                </c:pt>
                <c:pt idx="2367">
                  <c:v>43495</c:v>
                </c:pt>
                <c:pt idx="2368">
                  <c:v>43496</c:v>
                </c:pt>
                <c:pt idx="2369">
                  <c:v>43497</c:v>
                </c:pt>
                <c:pt idx="2370">
                  <c:v>43500</c:v>
                </c:pt>
                <c:pt idx="2371">
                  <c:v>43501</c:v>
                </c:pt>
                <c:pt idx="2372">
                  <c:v>43502</c:v>
                </c:pt>
                <c:pt idx="2373">
                  <c:v>43503</c:v>
                </c:pt>
                <c:pt idx="2374">
                  <c:v>43504</c:v>
                </c:pt>
                <c:pt idx="2375">
                  <c:v>43507</c:v>
                </c:pt>
                <c:pt idx="2376">
                  <c:v>43508</c:v>
                </c:pt>
                <c:pt idx="2377">
                  <c:v>43509</c:v>
                </c:pt>
                <c:pt idx="2378">
                  <c:v>43510</c:v>
                </c:pt>
                <c:pt idx="2379">
                  <c:v>43511</c:v>
                </c:pt>
                <c:pt idx="2380">
                  <c:v>43514</c:v>
                </c:pt>
                <c:pt idx="2381">
                  <c:v>43515</c:v>
                </c:pt>
                <c:pt idx="2382">
                  <c:v>43516</c:v>
                </c:pt>
                <c:pt idx="2383">
                  <c:v>43517</c:v>
                </c:pt>
                <c:pt idx="2384">
                  <c:v>43518</c:v>
                </c:pt>
                <c:pt idx="2385">
                  <c:v>43521</c:v>
                </c:pt>
                <c:pt idx="2386">
                  <c:v>43522</c:v>
                </c:pt>
                <c:pt idx="2387">
                  <c:v>43523</c:v>
                </c:pt>
                <c:pt idx="2388">
                  <c:v>43524</c:v>
                </c:pt>
                <c:pt idx="2389">
                  <c:v>43525</c:v>
                </c:pt>
                <c:pt idx="2390">
                  <c:v>43528</c:v>
                </c:pt>
                <c:pt idx="2391">
                  <c:v>43529</c:v>
                </c:pt>
                <c:pt idx="2392">
                  <c:v>43530</c:v>
                </c:pt>
                <c:pt idx="2393">
                  <c:v>43531</c:v>
                </c:pt>
                <c:pt idx="2394">
                  <c:v>43532</c:v>
                </c:pt>
                <c:pt idx="2395">
                  <c:v>43535</c:v>
                </c:pt>
                <c:pt idx="2396">
                  <c:v>43536</c:v>
                </c:pt>
                <c:pt idx="2397">
                  <c:v>43537</c:v>
                </c:pt>
                <c:pt idx="2398">
                  <c:v>43538</c:v>
                </c:pt>
                <c:pt idx="2399">
                  <c:v>43539</c:v>
                </c:pt>
                <c:pt idx="2400">
                  <c:v>43542</c:v>
                </c:pt>
                <c:pt idx="2401">
                  <c:v>43543</c:v>
                </c:pt>
                <c:pt idx="2402">
                  <c:v>43544</c:v>
                </c:pt>
                <c:pt idx="2403">
                  <c:v>43545</c:v>
                </c:pt>
                <c:pt idx="2404">
                  <c:v>43546</c:v>
                </c:pt>
                <c:pt idx="2405">
                  <c:v>43549</c:v>
                </c:pt>
                <c:pt idx="2406">
                  <c:v>43550</c:v>
                </c:pt>
                <c:pt idx="2407">
                  <c:v>43551</c:v>
                </c:pt>
                <c:pt idx="2408">
                  <c:v>43552</c:v>
                </c:pt>
                <c:pt idx="2409">
                  <c:v>43553</c:v>
                </c:pt>
                <c:pt idx="2410">
                  <c:v>43556</c:v>
                </c:pt>
                <c:pt idx="2411">
                  <c:v>43557</c:v>
                </c:pt>
                <c:pt idx="2412">
                  <c:v>43558</c:v>
                </c:pt>
                <c:pt idx="2413">
                  <c:v>43559</c:v>
                </c:pt>
                <c:pt idx="2414">
                  <c:v>43560</c:v>
                </c:pt>
                <c:pt idx="2415">
                  <c:v>43563</c:v>
                </c:pt>
                <c:pt idx="2416">
                  <c:v>43564</c:v>
                </c:pt>
                <c:pt idx="2417">
                  <c:v>43565</c:v>
                </c:pt>
                <c:pt idx="2418">
                  <c:v>43566</c:v>
                </c:pt>
                <c:pt idx="2419">
                  <c:v>43567</c:v>
                </c:pt>
                <c:pt idx="2420">
                  <c:v>43570</c:v>
                </c:pt>
                <c:pt idx="2421">
                  <c:v>43571</c:v>
                </c:pt>
                <c:pt idx="2422">
                  <c:v>43572</c:v>
                </c:pt>
                <c:pt idx="2423">
                  <c:v>43573</c:v>
                </c:pt>
                <c:pt idx="2424">
                  <c:v>43574</c:v>
                </c:pt>
                <c:pt idx="2425">
                  <c:v>43577</c:v>
                </c:pt>
                <c:pt idx="2426">
                  <c:v>43578</c:v>
                </c:pt>
                <c:pt idx="2427">
                  <c:v>43579</c:v>
                </c:pt>
                <c:pt idx="2428">
                  <c:v>43580</c:v>
                </c:pt>
                <c:pt idx="2429">
                  <c:v>43581</c:v>
                </c:pt>
                <c:pt idx="2430">
                  <c:v>43584</c:v>
                </c:pt>
                <c:pt idx="2431">
                  <c:v>43585</c:v>
                </c:pt>
                <c:pt idx="2432">
                  <c:v>43586</c:v>
                </c:pt>
                <c:pt idx="2433">
                  <c:v>43587</c:v>
                </c:pt>
                <c:pt idx="2434">
                  <c:v>43588</c:v>
                </c:pt>
                <c:pt idx="2435">
                  <c:v>43591</c:v>
                </c:pt>
                <c:pt idx="2436">
                  <c:v>43592</c:v>
                </c:pt>
                <c:pt idx="2437">
                  <c:v>43593</c:v>
                </c:pt>
                <c:pt idx="2438">
                  <c:v>43594</c:v>
                </c:pt>
                <c:pt idx="2439">
                  <c:v>43595</c:v>
                </c:pt>
                <c:pt idx="2440">
                  <c:v>43598</c:v>
                </c:pt>
                <c:pt idx="2441">
                  <c:v>43599</c:v>
                </c:pt>
                <c:pt idx="2442">
                  <c:v>43600</c:v>
                </c:pt>
                <c:pt idx="2443">
                  <c:v>43601</c:v>
                </c:pt>
                <c:pt idx="2444">
                  <c:v>43602</c:v>
                </c:pt>
                <c:pt idx="2445">
                  <c:v>43605</c:v>
                </c:pt>
                <c:pt idx="2446">
                  <c:v>43606</c:v>
                </c:pt>
                <c:pt idx="2447">
                  <c:v>43607</c:v>
                </c:pt>
                <c:pt idx="2448">
                  <c:v>43608</c:v>
                </c:pt>
                <c:pt idx="2449">
                  <c:v>43609</c:v>
                </c:pt>
                <c:pt idx="2450">
                  <c:v>43612</c:v>
                </c:pt>
                <c:pt idx="2451">
                  <c:v>43613</c:v>
                </c:pt>
                <c:pt idx="2452">
                  <c:v>43614</c:v>
                </c:pt>
                <c:pt idx="2453">
                  <c:v>43615</c:v>
                </c:pt>
                <c:pt idx="2454">
                  <c:v>43616</c:v>
                </c:pt>
                <c:pt idx="2455">
                  <c:v>43619</c:v>
                </c:pt>
                <c:pt idx="2456">
                  <c:v>43620</c:v>
                </c:pt>
                <c:pt idx="2457">
                  <c:v>43621</c:v>
                </c:pt>
                <c:pt idx="2458">
                  <c:v>43622</c:v>
                </c:pt>
                <c:pt idx="2459">
                  <c:v>43623</c:v>
                </c:pt>
                <c:pt idx="2460">
                  <c:v>43626</c:v>
                </c:pt>
                <c:pt idx="2461">
                  <c:v>43627</c:v>
                </c:pt>
                <c:pt idx="2462">
                  <c:v>43628</c:v>
                </c:pt>
                <c:pt idx="2463">
                  <c:v>43629</c:v>
                </c:pt>
                <c:pt idx="2464">
                  <c:v>43630</c:v>
                </c:pt>
                <c:pt idx="2465">
                  <c:v>43633</c:v>
                </c:pt>
                <c:pt idx="2466">
                  <c:v>43634</c:v>
                </c:pt>
                <c:pt idx="2467">
                  <c:v>43635</c:v>
                </c:pt>
                <c:pt idx="2468">
                  <c:v>43636</c:v>
                </c:pt>
                <c:pt idx="2469">
                  <c:v>43637</c:v>
                </c:pt>
                <c:pt idx="2470">
                  <c:v>43640</c:v>
                </c:pt>
                <c:pt idx="2471">
                  <c:v>43641</c:v>
                </c:pt>
                <c:pt idx="2472">
                  <c:v>43642</c:v>
                </c:pt>
                <c:pt idx="2473">
                  <c:v>43643</c:v>
                </c:pt>
                <c:pt idx="2474">
                  <c:v>43644</c:v>
                </c:pt>
                <c:pt idx="2475">
                  <c:v>43647</c:v>
                </c:pt>
                <c:pt idx="2476">
                  <c:v>43648</c:v>
                </c:pt>
                <c:pt idx="2477">
                  <c:v>43649</c:v>
                </c:pt>
                <c:pt idx="2478">
                  <c:v>43650</c:v>
                </c:pt>
                <c:pt idx="2479">
                  <c:v>43651</c:v>
                </c:pt>
                <c:pt idx="2480">
                  <c:v>43654</c:v>
                </c:pt>
                <c:pt idx="2481">
                  <c:v>43655</c:v>
                </c:pt>
                <c:pt idx="2482">
                  <c:v>43656</c:v>
                </c:pt>
                <c:pt idx="2483">
                  <c:v>43657</c:v>
                </c:pt>
                <c:pt idx="2484">
                  <c:v>43658</c:v>
                </c:pt>
                <c:pt idx="2485">
                  <c:v>43661</c:v>
                </c:pt>
                <c:pt idx="2486">
                  <c:v>43662</c:v>
                </c:pt>
                <c:pt idx="2487">
                  <c:v>43663</c:v>
                </c:pt>
                <c:pt idx="2488">
                  <c:v>43664</c:v>
                </c:pt>
                <c:pt idx="2489">
                  <c:v>43665</c:v>
                </c:pt>
                <c:pt idx="2490">
                  <c:v>43668</c:v>
                </c:pt>
                <c:pt idx="2491">
                  <c:v>43669</c:v>
                </c:pt>
                <c:pt idx="2492">
                  <c:v>43670</c:v>
                </c:pt>
                <c:pt idx="2493">
                  <c:v>43671</c:v>
                </c:pt>
                <c:pt idx="2494">
                  <c:v>43672</c:v>
                </c:pt>
                <c:pt idx="2495">
                  <c:v>43675</c:v>
                </c:pt>
                <c:pt idx="2496">
                  <c:v>43676</c:v>
                </c:pt>
                <c:pt idx="2497">
                  <c:v>43677</c:v>
                </c:pt>
                <c:pt idx="2498">
                  <c:v>43678</c:v>
                </c:pt>
                <c:pt idx="2499">
                  <c:v>43679</c:v>
                </c:pt>
                <c:pt idx="2500">
                  <c:v>43682</c:v>
                </c:pt>
                <c:pt idx="2501">
                  <c:v>43683</c:v>
                </c:pt>
                <c:pt idx="2502">
                  <c:v>43684</c:v>
                </c:pt>
                <c:pt idx="2503">
                  <c:v>43685</c:v>
                </c:pt>
                <c:pt idx="2504">
                  <c:v>43686</c:v>
                </c:pt>
                <c:pt idx="2505">
                  <c:v>43689</c:v>
                </c:pt>
                <c:pt idx="2506">
                  <c:v>43690</c:v>
                </c:pt>
                <c:pt idx="2507">
                  <c:v>43691</c:v>
                </c:pt>
                <c:pt idx="2508">
                  <c:v>43692</c:v>
                </c:pt>
                <c:pt idx="2509">
                  <c:v>43693</c:v>
                </c:pt>
                <c:pt idx="2510">
                  <c:v>43696</c:v>
                </c:pt>
                <c:pt idx="2511">
                  <c:v>43697</c:v>
                </c:pt>
                <c:pt idx="2512">
                  <c:v>43698</c:v>
                </c:pt>
                <c:pt idx="2513">
                  <c:v>43699</c:v>
                </c:pt>
                <c:pt idx="2514">
                  <c:v>43700</c:v>
                </c:pt>
                <c:pt idx="2515">
                  <c:v>43703</c:v>
                </c:pt>
                <c:pt idx="2516">
                  <c:v>43704</c:v>
                </c:pt>
                <c:pt idx="2517">
                  <c:v>43705</c:v>
                </c:pt>
                <c:pt idx="2518">
                  <c:v>43706</c:v>
                </c:pt>
                <c:pt idx="2519">
                  <c:v>43707</c:v>
                </c:pt>
                <c:pt idx="2520">
                  <c:v>43710</c:v>
                </c:pt>
                <c:pt idx="2521">
                  <c:v>43711</c:v>
                </c:pt>
                <c:pt idx="2522">
                  <c:v>43712</c:v>
                </c:pt>
                <c:pt idx="2523">
                  <c:v>43713</c:v>
                </c:pt>
                <c:pt idx="2524">
                  <c:v>43714</c:v>
                </c:pt>
                <c:pt idx="2525">
                  <c:v>43717</c:v>
                </c:pt>
                <c:pt idx="2526">
                  <c:v>43718</c:v>
                </c:pt>
                <c:pt idx="2527">
                  <c:v>43719</c:v>
                </c:pt>
                <c:pt idx="2528">
                  <c:v>43720</c:v>
                </c:pt>
                <c:pt idx="2529">
                  <c:v>43721</c:v>
                </c:pt>
                <c:pt idx="2530">
                  <c:v>43724</c:v>
                </c:pt>
                <c:pt idx="2531">
                  <c:v>43725</c:v>
                </c:pt>
                <c:pt idx="2532">
                  <c:v>43726</c:v>
                </c:pt>
                <c:pt idx="2533">
                  <c:v>43727</c:v>
                </c:pt>
                <c:pt idx="2534">
                  <c:v>43728</c:v>
                </c:pt>
                <c:pt idx="2535">
                  <c:v>43731</c:v>
                </c:pt>
                <c:pt idx="2536">
                  <c:v>43732</c:v>
                </c:pt>
                <c:pt idx="2537">
                  <c:v>43733</c:v>
                </c:pt>
                <c:pt idx="2538">
                  <c:v>43734</c:v>
                </c:pt>
                <c:pt idx="2539">
                  <c:v>43735</c:v>
                </c:pt>
                <c:pt idx="2540">
                  <c:v>43738</c:v>
                </c:pt>
                <c:pt idx="2541">
                  <c:v>43739</c:v>
                </c:pt>
                <c:pt idx="2542">
                  <c:v>43740</c:v>
                </c:pt>
                <c:pt idx="2543">
                  <c:v>43741</c:v>
                </c:pt>
                <c:pt idx="2544">
                  <c:v>43742</c:v>
                </c:pt>
                <c:pt idx="2545">
                  <c:v>43745</c:v>
                </c:pt>
                <c:pt idx="2546">
                  <c:v>43746</c:v>
                </c:pt>
                <c:pt idx="2547">
                  <c:v>43747</c:v>
                </c:pt>
                <c:pt idx="2548">
                  <c:v>43748</c:v>
                </c:pt>
                <c:pt idx="2549">
                  <c:v>43749</c:v>
                </c:pt>
                <c:pt idx="2550">
                  <c:v>43752</c:v>
                </c:pt>
                <c:pt idx="2551">
                  <c:v>43753</c:v>
                </c:pt>
                <c:pt idx="2552">
                  <c:v>43754</c:v>
                </c:pt>
                <c:pt idx="2553">
                  <c:v>43755</c:v>
                </c:pt>
                <c:pt idx="2554">
                  <c:v>43756</c:v>
                </c:pt>
                <c:pt idx="2555">
                  <c:v>43759</c:v>
                </c:pt>
                <c:pt idx="2556">
                  <c:v>43760</c:v>
                </c:pt>
                <c:pt idx="2557">
                  <c:v>43761</c:v>
                </c:pt>
                <c:pt idx="2558">
                  <c:v>43762</c:v>
                </c:pt>
                <c:pt idx="2559">
                  <c:v>43763</c:v>
                </c:pt>
                <c:pt idx="2560">
                  <c:v>43766</c:v>
                </c:pt>
                <c:pt idx="2561">
                  <c:v>43767</c:v>
                </c:pt>
                <c:pt idx="2562">
                  <c:v>43768</c:v>
                </c:pt>
                <c:pt idx="2563">
                  <c:v>43769</c:v>
                </c:pt>
                <c:pt idx="2564">
                  <c:v>43770</c:v>
                </c:pt>
                <c:pt idx="2565">
                  <c:v>43773</c:v>
                </c:pt>
                <c:pt idx="2566">
                  <c:v>43774</c:v>
                </c:pt>
                <c:pt idx="2567">
                  <c:v>43775</c:v>
                </c:pt>
                <c:pt idx="2568">
                  <c:v>43776</c:v>
                </c:pt>
                <c:pt idx="2569">
                  <c:v>43777</c:v>
                </c:pt>
                <c:pt idx="2570">
                  <c:v>43780</c:v>
                </c:pt>
                <c:pt idx="2571">
                  <c:v>43781</c:v>
                </c:pt>
                <c:pt idx="2572">
                  <c:v>43782</c:v>
                </c:pt>
                <c:pt idx="2573">
                  <c:v>43783</c:v>
                </c:pt>
                <c:pt idx="2574">
                  <c:v>43784</c:v>
                </c:pt>
                <c:pt idx="2575">
                  <c:v>43787</c:v>
                </c:pt>
                <c:pt idx="2576">
                  <c:v>43788</c:v>
                </c:pt>
                <c:pt idx="2577">
                  <c:v>43789</c:v>
                </c:pt>
                <c:pt idx="2578">
                  <c:v>43790</c:v>
                </c:pt>
                <c:pt idx="2579">
                  <c:v>43791</c:v>
                </c:pt>
                <c:pt idx="2580">
                  <c:v>43794</c:v>
                </c:pt>
                <c:pt idx="2581">
                  <c:v>43795</c:v>
                </c:pt>
                <c:pt idx="2582">
                  <c:v>43796</c:v>
                </c:pt>
                <c:pt idx="2583">
                  <c:v>43797</c:v>
                </c:pt>
                <c:pt idx="2584">
                  <c:v>43798</c:v>
                </c:pt>
                <c:pt idx="2585">
                  <c:v>43801</c:v>
                </c:pt>
                <c:pt idx="2586">
                  <c:v>43802</c:v>
                </c:pt>
                <c:pt idx="2587">
                  <c:v>43803</c:v>
                </c:pt>
                <c:pt idx="2588">
                  <c:v>43804</c:v>
                </c:pt>
                <c:pt idx="2589">
                  <c:v>43805</c:v>
                </c:pt>
                <c:pt idx="2590">
                  <c:v>43808</c:v>
                </c:pt>
                <c:pt idx="2591">
                  <c:v>43809</c:v>
                </c:pt>
                <c:pt idx="2592">
                  <c:v>43810</c:v>
                </c:pt>
                <c:pt idx="2593">
                  <c:v>43811</c:v>
                </c:pt>
                <c:pt idx="2594">
                  <c:v>43812</c:v>
                </c:pt>
                <c:pt idx="2595">
                  <c:v>43815</c:v>
                </c:pt>
                <c:pt idx="2596">
                  <c:v>43816</c:v>
                </c:pt>
                <c:pt idx="2597">
                  <c:v>43817</c:v>
                </c:pt>
                <c:pt idx="2598">
                  <c:v>43818</c:v>
                </c:pt>
                <c:pt idx="2599">
                  <c:v>43819</c:v>
                </c:pt>
                <c:pt idx="2600">
                  <c:v>43822</c:v>
                </c:pt>
                <c:pt idx="2601">
                  <c:v>43823</c:v>
                </c:pt>
                <c:pt idx="2602">
                  <c:v>43824</c:v>
                </c:pt>
                <c:pt idx="2603">
                  <c:v>43825</c:v>
                </c:pt>
                <c:pt idx="2604">
                  <c:v>43826</c:v>
                </c:pt>
                <c:pt idx="2605">
                  <c:v>43829</c:v>
                </c:pt>
                <c:pt idx="2606">
                  <c:v>43830</c:v>
                </c:pt>
              </c:numCache>
            </c:numRef>
          </c:cat>
          <c:val>
            <c:numRef>
              <c:f>Sheet2!$N$4:$N$2610</c:f>
              <c:numCache>
                <c:formatCode>0</c:formatCode>
                <c:ptCount val="2607"/>
                <c:pt idx="0">
                  <c:v>100</c:v>
                </c:pt>
                <c:pt idx="1">
                  <c:v>99.090909090909079</c:v>
                </c:pt>
                <c:pt idx="2">
                  <c:v>99.545454545454533</c:v>
                </c:pt>
                <c:pt idx="3">
                  <c:v>100.90909090909091</c:v>
                </c:pt>
                <c:pt idx="4">
                  <c:v>100.90909090909091</c:v>
                </c:pt>
                <c:pt idx="5">
                  <c:v>102.72727272727273</c:v>
                </c:pt>
                <c:pt idx="6">
                  <c:v>102.27272727272727</c:v>
                </c:pt>
                <c:pt idx="7">
                  <c:v>102.27272727272727</c:v>
                </c:pt>
                <c:pt idx="8">
                  <c:v>102.72727272727273</c:v>
                </c:pt>
                <c:pt idx="9">
                  <c:v>102.27272727272727</c:v>
                </c:pt>
                <c:pt idx="10">
                  <c:v>103.63636363636364</c:v>
                </c:pt>
                <c:pt idx="11">
                  <c:v>103.18181818181817</c:v>
                </c:pt>
                <c:pt idx="12">
                  <c:v>103.18181818181817</c:v>
                </c:pt>
                <c:pt idx="13">
                  <c:v>102.72727272727273</c:v>
                </c:pt>
                <c:pt idx="14">
                  <c:v>104.09090909090908</c:v>
                </c:pt>
                <c:pt idx="15">
                  <c:v>103.18181818181817</c:v>
                </c:pt>
                <c:pt idx="16">
                  <c:v>102.27272727272727</c:v>
                </c:pt>
                <c:pt idx="17">
                  <c:v>103.63636363636364</c:v>
                </c:pt>
                <c:pt idx="18">
                  <c:v>103.63636363636364</c:v>
                </c:pt>
                <c:pt idx="19">
                  <c:v>102.72727272727273</c:v>
                </c:pt>
                <c:pt idx="20">
                  <c:v>103.18181818181817</c:v>
                </c:pt>
                <c:pt idx="21">
                  <c:v>102.27272727272727</c:v>
                </c:pt>
                <c:pt idx="22">
                  <c:v>103.18181818181817</c:v>
                </c:pt>
                <c:pt idx="23">
                  <c:v>100</c:v>
                </c:pt>
                <c:pt idx="24">
                  <c:v>99.545454545454533</c:v>
                </c:pt>
                <c:pt idx="25">
                  <c:v>101.36363636363635</c:v>
                </c:pt>
                <c:pt idx="26">
                  <c:v>101.36363636363635</c:v>
                </c:pt>
                <c:pt idx="27">
                  <c:v>101.81818181818183</c:v>
                </c:pt>
                <c:pt idx="28">
                  <c:v>104.09090909090908</c:v>
                </c:pt>
                <c:pt idx="29">
                  <c:v>103.18181818181817</c:v>
                </c:pt>
                <c:pt idx="30">
                  <c:v>104.09090909090908</c:v>
                </c:pt>
                <c:pt idx="31">
                  <c:v>105.45454545454544</c:v>
                </c:pt>
                <c:pt idx="32">
                  <c:v>105.90909090909091</c:v>
                </c:pt>
                <c:pt idx="33">
                  <c:v>104.09090909090908</c:v>
                </c:pt>
                <c:pt idx="34">
                  <c:v>103.18181818181817</c:v>
                </c:pt>
                <c:pt idx="35">
                  <c:v>104.54545454545455</c:v>
                </c:pt>
                <c:pt idx="36">
                  <c:v>105</c:v>
                </c:pt>
                <c:pt idx="37">
                  <c:v>105.45454545454544</c:v>
                </c:pt>
                <c:pt idx="38">
                  <c:v>104.54545454545455</c:v>
                </c:pt>
                <c:pt idx="39">
                  <c:v>104.09090909090908</c:v>
                </c:pt>
                <c:pt idx="40">
                  <c:v>103.63636363636364</c:v>
                </c:pt>
                <c:pt idx="41">
                  <c:v>104.09090909090908</c:v>
                </c:pt>
                <c:pt idx="42">
                  <c:v>104.54545454545455</c:v>
                </c:pt>
                <c:pt idx="43">
                  <c:v>105</c:v>
                </c:pt>
                <c:pt idx="44">
                  <c:v>105.45454545454544</c:v>
                </c:pt>
                <c:pt idx="45">
                  <c:v>105.45454545454544</c:v>
                </c:pt>
                <c:pt idx="46">
                  <c:v>105</c:v>
                </c:pt>
                <c:pt idx="47">
                  <c:v>105.45454545454544</c:v>
                </c:pt>
                <c:pt idx="48">
                  <c:v>106.36363636363635</c:v>
                </c:pt>
                <c:pt idx="49">
                  <c:v>106.36363636363635</c:v>
                </c:pt>
                <c:pt idx="50">
                  <c:v>105</c:v>
                </c:pt>
                <c:pt idx="51">
                  <c:v>103.63636363636364</c:v>
                </c:pt>
                <c:pt idx="52">
                  <c:v>104.09090909090908</c:v>
                </c:pt>
                <c:pt idx="53">
                  <c:v>104.54545454545455</c:v>
                </c:pt>
                <c:pt idx="54">
                  <c:v>104.09090909090908</c:v>
                </c:pt>
                <c:pt idx="55">
                  <c:v>104.09090909090908</c:v>
                </c:pt>
                <c:pt idx="56">
                  <c:v>104.09090909090908</c:v>
                </c:pt>
                <c:pt idx="57">
                  <c:v>104.54545454545455</c:v>
                </c:pt>
                <c:pt idx="58">
                  <c:v>102.72727272727273</c:v>
                </c:pt>
                <c:pt idx="59">
                  <c:v>102.72727272727273</c:v>
                </c:pt>
                <c:pt idx="60">
                  <c:v>104.09090909090908</c:v>
                </c:pt>
                <c:pt idx="61">
                  <c:v>105</c:v>
                </c:pt>
                <c:pt idx="62">
                  <c:v>106.36363636363635</c:v>
                </c:pt>
                <c:pt idx="63">
                  <c:v>106.36363636363635</c:v>
                </c:pt>
                <c:pt idx="64">
                  <c:v>106.36363636363635</c:v>
                </c:pt>
                <c:pt idx="65">
                  <c:v>106.36363636363635</c:v>
                </c:pt>
                <c:pt idx="66">
                  <c:v>105.90909090909091</c:v>
                </c:pt>
                <c:pt idx="67">
                  <c:v>105.90909090909091</c:v>
                </c:pt>
                <c:pt idx="68">
                  <c:v>105.90909090909091</c:v>
                </c:pt>
                <c:pt idx="69">
                  <c:v>106.81818181818181</c:v>
                </c:pt>
                <c:pt idx="70">
                  <c:v>108.18181818181817</c:v>
                </c:pt>
                <c:pt idx="71">
                  <c:v>108.63636363636364</c:v>
                </c:pt>
                <c:pt idx="72">
                  <c:v>108.18181818181817</c:v>
                </c:pt>
                <c:pt idx="73">
                  <c:v>109.09090909090908</c:v>
                </c:pt>
                <c:pt idx="74">
                  <c:v>108.63636363636364</c:v>
                </c:pt>
                <c:pt idx="75">
                  <c:v>107.72727272727272</c:v>
                </c:pt>
                <c:pt idx="76">
                  <c:v>109.99999999999999</c:v>
                </c:pt>
                <c:pt idx="77">
                  <c:v>109.99999999999999</c:v>
                </c:pt>
                <c:pt idx="78">
                  <c:v>109.99999999999999</c:v>
                </c:pt>
                <c:pt idx="79">
                  <c:v>109.99999999999999</c:v>
                </c:pt>
                <c:pt idx="80">
                  <c:v>110.45454545454545</c:v>
                </c:pt>
                <c:pt idx="81">
                  <c:v>109.09090909090908</c:v>
                </c:pt>
                <c:pt idx="82">
                  <c:v>106.81818181818181</c:v>
                </c:pt>
                <c:pt idx="83">
                  <c:v>109.09090909090908</c:v>
                </c:pt>
                <c:pt idx="84">
                  <c:v>109.99999999999999</c:v>
                </c:pt>
                <c:pt idx="85">
                  <c:v>109.54545454545455</c:v>
                </c:pt>
                <c:pt idx="86">
                  <c:v>109.99999999999999</c:v>
                </c:pt>
                <c:pt idx="87">
                  <c:v>105.45454545454544</c:v>
                </c:pt>
                <c:pt idx="88">
                  <c:v>108.18181818181817</c:v>
                </c:pt>
                <c:pt idx="89">
                  <c:v>106.81818181818181</c:v>
                </c:pt>
                <c:pt idx="90">
                  <c:v>109.99999999999999</c:v>
                </c:pt>
                <c:pt idx="91">
                  <c:v>109.09090909090908</c:v>
                </c:pt>
                <c:pt idx="92">
                  <c:v>112.72727272727272</c:v>
                </c:pt>
                <c:pt idx="93">
                  <c:v>112.72727272727272</c:v>
                </c:pt>
                <c:pt idx="94">
                  <c:v>112.72727272727272</c:v>
                </c:pt>
                <c:pt idx="95">
                  <c:v>112.72727272727272</c:v>
                </c:pt>
                <c:pt idx="96">
                  <c:v>112.72727272727272</c:v>
                </c:pt>
                <c:pt idx="97">
                  <c:v>112.72727272727272</c:v>
                </c:pt>
                <c:pt idx="98">
                  <c:v>115.90909090909092</c:v>
                </c:pt>
                <c:pt idx="99">
                  <c:v>116.8181818181818</c:v>
                </c:pt>
                <c:pt idx="100">
                  <c:v>116.8181818181818</c:v>
                </c:pt>
                <c:pt idx="101">
                  <c:v>115.45454545454545</c:v>
                </c:pt>
                <c:pt idx="102">
                  <c:v>122.27272727272727</c:v>
                </c:pt>
                <c:pt idx="103">
                  <c:v>122.72727272727273</c:v>
                </c:pt>
                <c:pt idx="104">
                  <c:v>120.90909090909091</c:v>
                </c:pt>
                <c:pt idx="105">
                  <c:v>119.54545454545453</c:v>
                </c:pt>
                <c:pt idx="106">
                  <c:v>118.18181818181816</c:v>
                </c:pt>
                <c:pt idx="107">
                  <c:v>119.54545454545453</c:v>
                </c:pt>
                <c:pt idx="108">
                  <c:v>121.81818181818183</c:v>
                </c:pt>
                <c:pt idx="109">
                  <c:v>121.36363636363635</c:v>
                </c:pt>
                <c:pt idx="110">
                  <c:v>119.54545454545453</c:v>
                </c:pt>
                <c:pt idx="111">
                  <c:v>120</c:v>
                </c:pt>
                <c:pt idx="112">
                  <c:v>118.63636363636363</c:v>
                </c:pt>
                <c:pt idx="113">
                  <c:v>120.45454545454544</c:v>
                </c:pt>
                <c:pt idx="114">
                  <c:v>120.90909090909091</c:v>
                </c:pt>
                <c:pt idx="115">
                  <c:v>120.45454545454544</c:v>
                </c:pt>
                <c:pt idx="116">
                  <c:v>121.36363636363635</c:v>
                </c:pt>
                <c:pt idx="117">
                  <c:v>120.45454545454544</c:v>
                </c:pt>
                <c:pt idx="118">
                  <c:v>121.36363636363635</c:v>
                </c:pt>
                <c:pt idx="119">
                  <c:v>122.27272727272727</c:v>
                </c:pt>
                <c:pt idx="120">
                  <c:v>122.27272727272727</c:v>
                </c:pt>
                <c:pt idx="121">
                  <c:v>120.90909090909091</c:v>
                </c:pt>
                <c:pt idx="122">
                  <c:v>122.27272727272727</c:v>
                </c:pt>
                <c:pt idx="123">
                  <c:v>122.27272727272727</c:v>
                </c:pt>
                <c:pt idx="124">
                  <c:v>122.72727272727273</c:v>
                </c:pt>
                <c:pt idx="125">
                  <c:v>124.09090909090908</c:v>
                </c:pt>
                <c:pt idx="126">
                  <c:v>125.90909090909091</c:v>
                </c:pt>
                <c:pt idx="127">
                  <c:v>126.81818181818181</c:v>
                </c:pt>
                <c:pt idx="128">
                  <c:v>126.36363636363637</c:v>
                </c:pt>
                <c:pt idx="129">
                  <c:v>129.09090909090907</c:v>
                </c:pt>
                <c:pt idx="130">
                  <c:v>127.72727272727271</c:v>
                </c:pt>
                <c:pt idx="131">
                  <c:v>125.90909090909091</c:v>
                </c:pt>
                <c:pt idx="132">
                  <c:v>123.18181818181817</c:v>
                </c:pt>
                <c:pt idx="133">
                  <c:v>124.09090909090908</c:v>
                </c:pt>
                <c:pt idx="134">
                  <c:v>123.18181818181817</c:v>
                </c:pt>
                <c:pt idx="135">
                  <c:v>122.72727272727273</c:v>
                </c:pt>
                <c:pt idx="136">
                  <c:v>122.27272727272727</c:v>
                </c:pt>
                <c:pt idx="137">
                  <c:v>121.36363636363635</c:v>
                </c:pt>
                <c:pt idx="138">
                  <c:v>120</c:v>
                </c:pt>
                <c:pt idx="139">
                  <c:v>120.90909090909091</c:v>
                </c:pt>
                <c:pt idx="140">
                  <c:v>119.54545454545453</c:v>
                </c:pt>
                <c:pt idx="141">
                  <c:v>120.90909090909091</c:v>
                </c:pt>
                <c:pt idx="142">
                  <c:v>121.36363636363635</c:v>
                </c:pt>
                <c:pt idx="143">
                  <c:v>121.81818181818183</c:v>
                </c:pt>
                <c:pt idx="144">
                  <c:v>120</c:v>
                </c:pt>
                <c:pt idx="145">
                  <c:v>120</c:v>
                </c:pt>
                <c:pt idx="146">
                  <c:v>120.45454545454544</c:v>
                </c:pt>
                <c:pt idx="147">
                  <c:v>120</c:v>
                </c:pt>
                <c:pt idx="148">
                  <c:v>119.54545454545453</c:v>
                </c:pt>
                <c:pt idx="149">
                  <c:v>119.09090909090909</c:v>
                </c:pt>
                <c:pt idx="150">
                  <c:v>120.45454545454544</c:v>
                </c:pt>
                <c:pt idx="151">
                  <c:v>122.27272727272727</c:v>
                </c:pt>
                <c:pt idx="152">
                  <c:v>120.90909090909091</c:v>
                </c:pt>
                <c:pt idx="153">
                  <c:v>121.81818181818183</c:v>
                </c:pt>
                <c:pt idx="154">
                  <c:v>122.27272727272727</c:v>
                </c:pt>
                <c:pt idx="155">
                  <c:v>122.27272727272727</c:v>
                </c:pt>
                <c:pt idx="156">
                  <c:v>121.36363636363635</c:v>
                </c:pt>
                <c:pt idx="157">
                  <c:v>119.54545454545453</c:v>
                </c:pt>
                <c:pt idx="158">
                  <c:v>119.09090909090909</c:v>
                </c:pt>
                <c:pt idx="159">
                  <c:v>119.09090909090909</c:v>
                </c:pt>
                <c:pt idx="160">
                  <c:v>119.09090909090909</c:v>
                </c:pt>
                <c:pt idx="161">
                  <c:v>119.54545454545453</c:v>
                </c:pt>
                <c:pt idx="162">
                  <c:v>120.45454545454544</c:v>
                </c:pt>
                <c:pt idx="163">
                  <c:v>120.90909090909091</c:v>
                </c:pt>
                <c:pt idx="164">
                  <c:v>120.45454545454544</c:v>
                </c:pt>
                <c:pt idx="165">
                  <c:v>120.90909090909091</c:v>
                </c:pt>
                <c:pt idx="166">
                  <c:v>120</c:v>
                </c:pt>
                <c:pt idx="167">
                  <c:v>118.63636363636363</c:v>
                </c:pt>
                <c:pt idx="168">
                  <c:v>119.09090909090909</c:v>
                </c:pt>
                <c:pt idx="169">
                  <c:v>121.81818181818183</c:v>
                </c:pt>
                <c:pt idx="170">
                  <c:v>121.36363636363635</c:v>
                </c:pt>
                <c:pt idx="171">
                  <c:v>120.90909090909091</c:v>
                </c:pt>
                <c:pt idx="172">
                  <c:v>121.81818181818183</c:v>
                </c:pt>
                <c:pt idx="173">
                  <c:v>122.72727272727273</c:v>
                </c:pt>
                <c:pt idx="174">
                  <c:v>122.27272727272727</c:v>
                </c:pt>
                <c:pt idx="175">
                  <c:v>122.27272727272727</c:v>
                </c:pt>
                <c:pt idx="176">
                  <c:v>120.90909090909091</c:v>
                </c:pt>
                <c:pt idx="177">
                  <c:v>120.45454545454544</c:v>
                </c:pt>
                <c:pt idx="178">
                  <c:v>120.45454545454544</c:v>
                </c:pt>
                <c:pt idx="179">
                  <c:v>120</c:v>
                </c:pt>
                <c:pt idx="180">
                  <c:v>120.45454545454544</c:v>
                </c:pt>
                <c:pt idx="181">
                  <c:v>120.90909090909091</c:v>
                </c:pt>
                <c:pt idx="182">
                  <c:v>119.09090909090909</c:v>
                </c:pt>
                <c:pt idx="183">
                  <c:v>119.54545454545453</c:v>
                </c:pt>
                <c:pt idx="184">
                  <c:v>119.09090909090909</c:v>
                </c:pt>
                <c:pt idx="185">
                  <c:v>119.09090909090909</c:v>
                </c:pt>
                <c:pt idx="186">
                  <c:v>119.09090909090909</c:v>
                </c:pt>
                <c:pt idx="187">
                  <c:v>119.09090909090909</c:v>
                </c:pt>
                <c:pt idx="188">
                  <c:v>119.09090909090909</c:v>
                </c:pt>
                <c:pt idx="189">
                  <c:v>119.09090909090909</c:v>
                </c:pt>
                <c:pt idx="190">
                  <c:v>118.18181818181816</c:v>
                </c:pt>
                <c:pt idx="191">
                  <c:v>117.72727272727271</c:v>
                </c:pt>
                <c:pt idx="192">
                  <c:v>117.27272727272727</c:v>
                </c:pt>
                <c:pt idx="193">
                  <c:v>118.18181818181816</c:v>
                </c:pt>
                <c:pt idx="194">
                  <c:v>118.18181818181816</c:v>
                </c:pt>
                <c:pt idx="195">
                  <c:v>118.18181818181816</c:v>
                </c:pt>
                <c:pt idx="196">
                  <c:v>117.72727272727271</c:v>
                </c:pt>
                <c:pt idx="197">
                  <c:v>117.72727272727271</c:v>
                </c:pt>
                <c:pt idx="198">
                  <c:v>117.72727272727271</c:v>
                </c:pt>
                <c:pt idx="199">
                  <c:v>116.36363636363636</c:v>
                </c:pt>
                <c:pt idx="200">
                  <c:v>116.36363636363636</c:v>
                </c:pt>
                <c:pt idx="201">
                  <c:v>117.27272727272727</c:v>
                </c:pt>
                <c:pt idx="202">
                  <c:v>116.8181818181818</c:v>
                </c:pt>
                <c:pt idx="203">
                  <c:v>117.27272727272727</c:v>
                </c:pt>
                <c:pt idx="204">
                  <c:v>116.8181818181818</c:v>
                </c:pt>
                <c:pt idx="205">
                  <c:v>114.54545454545453</c:v>
                </c:pt>
                <c:pt idx="206">
                  <c:v>114.54545454545453</c:v>
                </c:pt>
                <c:pt idx="207">
                  <c:v>116.36363636363636</c:v>
                </c:pt>
                <c:pt idx="208">
                  <c:v>117.27272727272727</c:v>
                </c:pt>
                <c:pt idx="209">
                  <c:v>116.8181818181818</c:v>
                </c:pt>
                <c:pt idx="210">
                  <c:v>115.90909090909092</c:v>
                </c:pt>
                <c:pt idx="211">
                  <c:v>115.45454545454545</c:v>
                </c:pt>
                <c:pt idx="212">
                  <c:v>114.99999999999999</c:v>
                </c:pt>
                <c:pt idx="213">
                  <c:v>114.54545454545453</c:v>
                </c:pt>
                <c:pt idx="214">
                  <c:v>113.18181818181819</c:v>
                </c:pt>
                <c:pt idx="215">
                  <c:v>114.09090909090909</c:v>
                </c:pt>
                <c:pt idx="216">
                  <c:v>113.63636363636363</c:v>
                </c:pt>
                <c:pt idx="217">
                  <c:v>114.09090909090909</c:v>
                </c:pt>
                <c:pt idx="218">
                  <c:v>113.18181818181819</c:v>
                </c:pt>
                <c:pt idx="219">
                  <c:v>112.27272727272728</c:v>
                </c:pt>
                <c:pt idx="220">
                  <c:v>113.18181818181819</c:v>
                </c:pt>
                <c:pt idx="221">
                  <c:v>114.54545454545453</c:v>
                </c:pt>
                <c:pt idx="222">
                  <c:v>113.63636363636363</c:v>
                </c:pt>
                <c:pt idx="223">
                  <c:v>115.45454545454545</c:v>
                </c:pt>
                <c:pt idx="224">
                  <c:v>114.54545454545453</c:v>
                </c:pt>
                <c:pt idx="225">
                  <c:v>114.09090909090909</c:v>
                </c:pt>
                <c:pt idx="226">
                  <c:v>114.09090909090909</c:v>
                </c:pt>
                <c:pt idx="227">
                  <c:v>114.99999999999999</c:v>
                </c:pt>
                <c:pt idx="228">
                  <c:v>114.99999999999999</c:v>
                </c:pt>
                <c:pt idx="229">
                  <c:v>113.63636363636363</c:v>
                </c:pt>
                <c:pt idx="230">
                  <c:v>113.63636363636363</c:v>
                </c:pt>
                <c:pt idx="231">
                  <c:v>113.18181818181819</c:v>
                </c:pt>
                <c:pt idx="232">
                  <c:v>113.18181818181819</c:v>
                </c:pt>
                <c:pt idx="233">
                  <c:v>114.09090909090909</c:v>
                </c:pt>
                <c:pt idx="234">
                  <c:v>114.54545454545453</c:v>
                </c:pt>
                <c:pt idx="235">
                  <c:v>114.09090909090909</c:v>
                </c:pt>
                <c:pt idx="236">
                  <c:v>112.72727272727272</c:v>
                </c:pt>
                <c:pt idx="237">
                  <c:v>113.63636363636363</c:v>
                </c:pt>
                <c:pt idx="238">
                  <c:v>114.99999999999999</c:v>
                </c:pt>
                <c:pt idx="239">
                  <c:v>115.90909090909092</c:v>
                </c:pt>
                <c:pt idx="240">
                  <c:v>115.45454545454545</c:v>
                </c:pt>
                <c:pt idx="241">
                  <c:v>116.36363636363636</c:v>
                </c:pt>
                <c:pt idx="242">
                  <c:v>116.36363636363636</c:v>
                </c:pt>
                <c:pt idx="243">
                  <c:v>116.8181818181818</c:v>
                </c:pt>
                <c:pt idx="244">
                  <c:v>117.27272727272727</c:v>
                </c:pt>
                <c:pt idx="245">
                  <c:v>116.8181818181818</c:v>
                </c:pt>
                <c:pt idx="246">
                  <c:v>118.63636363636363</c:v>
                </c:pt>
                <c:pt idx="247">
                  <c:v>118.63636363636363</c:v>
                </c:pt>
                <c:pt idx="248">
                  <c:v>118.63636363636363</c:v>
                </c:pt>
                <c:pt idx="249">
                  <c:v>119.54545454545453</c:v>
                </c:pt>
                <c:pt idx="250">
                  <c:v>118.63636363636363</c:v>
                </c:pt>
                <c:pt idx="251">
                  <c:v>119.09090909090909</c:v>
                </c:pt>
                <c:pt idx="252">
                  <c:v>119.09090909090909</c:v>
                </c:pt>
                <c:pt idx="253">
                  <c:v>118.63636363636363</c:v>
                </c:pt>
                <c:pt idx="254">
                  <c:v>118.63636363636363</c:v>
                </c:pt>
                <c:pt idx="255">
                  <c:v>120</c:v>
                </c:pt>
                <c:pt idx="256">
                  <c:v>119.09090909090909</c:v>
                </c:pt>
                <c:pt idx="257">
                  <c:v>116.36363636363636</c:v>
                </c:pt>
                <c:pt idx="258">
                  <c:v>117.27272727272727</c:v>
                </c:pt>
                <c:pt idx="259">
                  <c:v>118.18181818181816</c:v>
                </c:pt>
                <c:pt idx="260">
                  <c:v>119.09090909090909</c:v>
                </c:pt>
                <c:pt idx="261">
                  <c:v>119.09090909090909</c:v>
                </c:pt>
                <c:pt idx="262">
                  <c:v>117.72727272727271</c:v>
                </c:pt>
                <c:pt idx="263">
                  <c:v>116.8181818181818</c:v>
                </c:pt>
                <c:pt idx="264">
                  <c:v>117.27272727272727</c:v>
                </c:pt>
                <c:pt idx="265">
                  <c:v>117.72727272727271</c:v>
                </c:pt>
                <c:pt idx="266">
                  <c:v>117.72727272727271</c:v>
                </c:pt>
                <c:pt idx="267">
                  <c:v>118.18181818181816</c:v>
                </c:pt>
                <c:pt idx="268">
                  <c:v>117.27272727272727</c:v>
                </c:pt>
                <c:pt idx="269">
                  <c:v>118.63636363636363</c:v>
                </c:pt>
                <c:pt idx="270">
                  <c:v>118.63636363636363</c:v>
                </c:pt>
                <c:pt idx="271">
                  <c:v>118.18181818181816</c:v>
                </c:pt>
                <c:pt idx="272">
                  <c:v>117.72727272727271</c:v>
                </c:pt>
                <c:pt idx="273">
                  <c:v>117.72727272727271</c:v>
                </c:pt>
                <c:pt idx="274">
                  <c:v>119.54545454545453</c:v>
                </c:pt>
                <c:pt idx="275">
                  <c:v>118.63636363636363</c:v>
                </c:pt>
                <c:pt idx="276">
                  <c:v>118.63636363636363</c:v>
                </c:pt>
                <c:pt idx="277">
                  <c:v>118.63636363636363</c:v>
                </c:pt>
                <c:pt idx="278">
                  <c:v>116.8181818181818</c:v>
                </c:pt>
                <c:pt idx="279">
                  <c:v>116.36363636363636</c:v>
                </c:pt>
                <c:pt idx="280">
                  <c:v>114.99999999999999</c:v>
                </c:pt>
                <c:pt idx="281">
                  <c:v>116.8181818181818</c:v>
                </c:pt>
                <c:pt idx="282">
                  <c:v>116.8181818181818</c:v>
                </c:pt>
                <c:pt idx="283">
                  <c:v>117.27272727272727</c:v>
                </c:pt>
                <c:pt idx="284">
                  <c:v>117.27272727272727</c:v>
                </c:pt>
                <c:pt idx="285">
                  <c:v>117.72727272727271</c:v>
                </c:pt>
                <c:pt idx="286">
                  <c:v>117.72727272727271</c:v>
                </c:pt>
                <c:pt idx="287">
                  <c:v>117.27272727272727</c:v>
                </c:pt>
                <c:pt idx="288">
                  <c:v>115.90909090909092</c:v>
                </c:pt>
                <c:pt idx="289">
                  <c:v>116.36363636363636</c:v>
                </c:pt>
                <c:pt idx="290">
                  <c:v>119.09090909090909</c:v>
                </c:pt>
                <c:pt idx="291">
                  <c:v>119.54545454545453</c:v>
                </c:pt>
                <c:pt idx="292">
                  <c:v>120.90909090909091</c:v>
                </c:pt>
                <c:pt idx="293">
                  <c:v>120</c:v>
                </c:pt>
                <c:pt idx="294">
                  <c:v>120</c:v>
                </c:pt>
                <c:pt idx="295">
                  <c:v>120</c:v>
                </c:pt>
                <c:pt idx="296">
                  <c:v>119.09090909090909</c:v>
                </c:pt>
                <c:pt idx="297">
                  <c:v>120.45454545454544</c:v>
                </c:pt>
                <c:pt idx="298">
                  <c:v>121.36363636363635</c:v>
                </c:pt>
                <c:pt idx="299">
                  <c:v>120</c:v>
                </c:pt>
                <c:pt idx="300">
                  <c:v>119.09090909090909</c:v>
                </c:pt>
                <c:pt idx="301">
                  <c:v>120</c:v>
                </c:pt>
                <c:pt idx="302">
                  <c:v>119.09090909090909</c:v>
                </c:pt>
                <c:pt idx="303">
                  <c:v>120.45454545454544</c:v>
                </c:pt>
                <c:pt idx="304">
                  <c:v>120</c:v>
                </c:pt>
                <c:pt idx="305">
                  <c:v>119.54545454545453</c:v>
                </c:pt>
                <c:pt idx="306">
                  <c:v>119.09090909090909</c:v>
                </c:pt>
                <c:pt idx="307">
                  <c:v>119.09090909090909</c:v>
                </c:pt>
                <c:pt idx="308">
                  <c:v>118.63636363636363</c:v>
                </c:pt>
                <c:pt idx="309">
                  <c:v>118.18181818181816</c:v>
                </c:pt>
                <c:pt idx="310">
                  <c:v>118.63636363636363</c:v>
                </c:pt>
                <c:pt idx="311">
                  <c:v>116.8181818181818</c:v>
                </c:pt>
                <c:pt idx="312">
                  <c:v>116.8181818181818</c:v>
                </c:pt>
                <c:pt idx="313">
                  <c:v>117.27272727272727</c:v>
                </c:pt>
                <c:pt idx="314">
                  <c:v>119.09090909090909</c:v>
                </c:pt>
                <c:pt idx="315">
                  <c:v>119.54545454545453</c:v>
                </c:pt>
                <c:pt idx="316">
                  <c:v>120</c:v>
                </c:pt>
                <c:pt idx="317">
                  <c:v>119.09090909090909</c:v>
                </c:pt>
                <c:pt idx="318">
                  <c:v>119.09090909090909</c:v>
                </c:pt>
                <c:pt idx="319">
                  <c:v>119.54545454545453</c:v>
                </c:pt>
                <c:pt idx="320">
                  <c:v>118.63636363636363</c:v>
                </c:pt>
                <c:pt idx="321">
                  <c:v>119.09090909090909</c:v>
                </c:pt>
                <c:pt idx="322">
                  <c:v>120</c:v>
                </c:pt>
                <c:pt idx="323">
                  <c:v>121.36363636363635</c:v>
                </c:pt>
                <c:pt idx="324">
                  <c:v>122.27272727272727</c:v>
                </c:pt>
                <c:pt idx="325">
                  <c:v>122.27272727272727</c:v>
                </c:pt>
                <c:pt idx="326">
                  <c:v>122.27272727272727</c:v>
                </c:pt>
                <c:pt idx="327">
                  <c:v>122.27272727272727</c:v>
                </c:pt>
                <c:pt idx="328">
                  <c:v>120.90909090909091</c:v>
                </c:pt>
                <c:pt idx="329">
                  <c:v>120.90909090909091</c:v>
                </c:pt>
                <c:pt idx="330">
                  <c:v>121.36363636363635</c:v>
                </c:pt>
                <c:pt idx="331">
                  <c:v>121.36363636363635</c:v>
                </c:pt>
                <c:pt idx="332">
                  <c:v>120.45454545454544</c:v>
                </c:pt>
                <c:pt idx="333">
                  <c:v>120.90909090909091</c:v>
                </c:pt>
                <c:pt idx="334">
                  <c:v>121.81818181818183</c:v>
                </c:pt>
                <c:pt idx="335">
                  <c:v>120.90909090909091</c:v>
                </c:pt>
                <c:pt idx="336">
                  <c:v>122.72727272727273</c:v>
                </c:pt>
                <c:pt idx="337">
                  <c:v>123.63636363636363</c:v>
                </c:pt>
                <c:pt idx="338">
                  <c:v>123.63636363636363</c:v>
                </c:pt>
                <c:pt idx="339">
                  <c:v>123.63636363636363</c:v>
                </c:pt>
                <c:pt idx="340">
                  <c:v>123.63636363636363</c:v>
                </c:pt>
                <c:pt idx="341">
                  <c:v>124.09090909090908</c:v>
                </c:pt>
                <c:pt idx="342">
                  <c:v>123.18181818181817</c:v>
                </c:pt>
                <c:pt idx="343">
                  <c:v>123.18181818181817</c:v>
                </c:pt>
                <c:pt idx="344">
                  <c:v>123.18181818181817</c:v>
                </c:pt>
                <c:pt idx="345">
                  <c:v>123.18181818181817</c:v>
                </c:pt>
                <c:pt idx="346">
                  <c:v>123.18181818181817</c:v>
                </c:pt>
                <c:pt idx="347">
                  <c:v>121.81818181818183</c:v>
                </c:pt>
                <c:pt idx="348">
                  <c:v>120.90909090909091</c:v>
                </c:pt>
                <c:pt idx="349">
                  <c:v>120</c:v>
                </c:pt>
                <c:pt idx="350">
                  <c:v>120</c:v>
                </c:pt>
                <c:pt idx="351">
                  <c:v>121.36363636363635</c:v>
                </c:pt>
                <c:pt idx="352">
                  <c:v>120.45454545454544</c:v>
                </c:pt>
                <c:pt idx="353">
                  <c:v>120</c:v>
                </c:pt>
                <c:pt idx="354">
                  <c:v>123.18181818181817</c:v>
                </c:pt>
                <c:pt idx="355">
                  <c:v>121.81818181818183</c:v>
                </c:pt>
                <c:pt idx="356">
                  <c:v>121.81818181818183</c:v>
                </c:pt>
                <c:pt idx="357">
                  <c:v>122.27272727272727</c:v>
                </c:pt>
                <c:pt idx="358">
                  <c:v>124.09090909090908</c:v>
                </c:pt>
                <c:pt idx="359">
                  <c:v>125</c:v>
                </c:pt>
                <c:pt idx="360">
                  <c:v>122.27272727272727</c:v>
                </c:pt>
                <c:pt idx="361">
                  <c:v>125.45454545454547</c:v>
                </c:pt>
                <c:pt idx="362">
                  <c:v>126.36363636363637</c:v>
                </c:pt>
                <c:pt idx="363">
                  <c:v>127.72727272727271</c:v>
                </c:pt>
                <c:pt idx="364">
                  <c:v>129.09090909090907</c:v>
                </c:pt>
                <c:pt idx="365">
                  <c:v>129.54545454545453</c:v>
                </c:pt>
                <c:pt idx="366">
                  <c:v>130.45454545454544</c:v>
                </c:pt>
                <c:pt idx="367">
                  <c:v>131.36363636363635</c:v>
                </c:pt>
                <c:pt idx="368">
                  <c:v>131.36363636363635</c:v>
                </c:pt>
                <c:pt idx="369">
                  <c:v>130.90909090909088</c:v>
                </c:pt>
                <c:pt idx="370">
                  <c:v>130.90909090909088</c:v>
                </c:pt>
                <c:pt idx="371">
                  <c:v>128.18181818181819</c:v>
                </c:pt>
                <c:pt idx="372">
                  <c:v>126.81818181818181</c:v>
                </c:pt>
                <c:pt idx="373">
                  <c:v>129.99999999999997</c:v>
                </c:pt>
                <c:pt idx="374">
                  <c:v>130.90909090909088</c:v>
                </c:pt>
                <c:pt idx="375">
                  <c:v>130.90909090909088</c:v>
                </c:pt>
                <c:pt idx="376">
                  <c:v>130.90909090909088</c:v>
                </c:pt>
                <c:pt idx="377">
                  <c:v>127.72727272727271</c:v>
                </c:pt>
                <c:pt idx="378">
                  <c:v>126.81818181818181</c:v>
                </c:pt>
                <c:pt idx="379">
                  <c:v>127.72727272727271</c:v>
                </c:pt>
                <c:pt idx="380">
                  <c:v>127.72727272727271</c:v>
                </c:pt>
                <c:pt idx="381">
                  <c:v>127.72727272727271</c:v>
                </c:pt>
                <c:pt idx="382">
                  <c:v>127.27272727272727</c:v>
                </c:pt>
                <c:pt idx="383">
                  <c:v>129.99999999999997</c:v>
                </c:pt>
                <c:pt idx="384">
                  <c:v>131.81818181818181</c:v>
                </c:pt>
                <c:pt idx="385">
                  <c:v>131.36363636363635</c:v>
                </c:pt>
                <c:pt idx="386">
                  <c:v>131.36363636363635</c:v>
                </c:pt>
                <c:pt idx="387">
                  <c:v>132.27272727272728</c:v>
                </c:pt>
                <c:pt idx="388">
                  <c:v>132.72727272727272</c:v>
                </c:pt>
                <c:pt idx="389">
                  <c:v>131.36363636363635</c:v>
                </c:pt>
                <c:pt idx="390">
                  <c:v>131.36363636363635</c:v>
                </c:pt>
                <c:pt idx="391">
                  <c:v>131.36363636363635</c:v>
                </c:pt>
                <c:pt idx="392">
                  <c:v>132.27272727272728</c:v>
                </c:pt>
                <c:pt idx="393">
                  <c:v>131.36363636363635</c:v>
                </c:pt>
                <c:pt idx="394">
                  <c:v>130.90909090909088</c:v>
                </c:pt>
                <c:pt idx="395">
                  <c:v>131.81818181818181</c:v>
                </c:pt>
                <c:pt idx="396">
                  <c:v>133.63636363636363</c:v>
                </c:pt>
                <c:pt idx="397">
                  <c:v>131.36363636363635</c:v>
                </c:pt>
                <c:pt idx="398">
                  <c:v>132.72727272727272</c:v>
                </c:pt>
                <c:pt idx="399">
                  <c:v>133.63636363636363</c:v>
                </c:pt>
                <c:pt idx="400">
                  <c:v>133.18181818181819</c:v>
                </c:pt>
                <c:pt idx="401">
                  <c:v>133.63636363636363</c:v>
                </c:pt>
                <c:pt idx="402">
                  <c:v>135</c:v>
                </c:pt>
                <c:pt idx="403">
                  <c:v>135.45454545454544</c:v>
                </c:pt>
                <c:pt idx="404">
                  <c:v>137.72727272727272</c:v>
                </c:pt>
                <c:pt idx="405">
                  <c:v>136.81818181818181</c:v>
                </c:pt>
                <c:pt idx="406">
                  <c:v>136.36363636363635</c:v>
                </c:pt>
                <c:pt idx="407">
                  <c:v>135.90909090909091</c:v>
                </c:pt>
                <c:pt idx="408">
                  <c:v>134.09090909090909</c:v>
                </c:pt>
                <c:pt idx="409">
                  <c:v>135</c:v>
                </c:pt>
                <c:pt idx="410">
                  <c:v>137.72727272727272</c:v>
                </c:pt>
                <c:pt idx="411">
                  <c:v>137.27272727272725</c:v>
                </c:pt>
                <c:pt idx="412">
                  <c:v>142.72727272727272</c:v>
                </c:pt>
                <c:pt idx="413">
                  <c:v>140</c:v>
                </c:pt>
                <c:pt idx="414">
                  <c:v>137.27272727272725</c:v>
                </c:pt>
                <c:pt idx="415">
                  <c:v>141.36363636363635</c:v>
                </c:pt>
                <c:pt idx="416">
                  <c:v>142.72727272727272</c:v>
                </c:pt>
                <c:pt idx="417">
                  <c:v>142.27272727272725</c:v>
                </c:pt>
                <c:pt idx="418">
                  <c:v>140.45454545454544</c:v>
                </c:pt>
                <c:pt idx="419">
                  <c:v>143.63636363636363</c:v>
                </c:pt>
                <c:pt idx="420">
                  <c:v>143.18181818181816</c:v>
                </c:pt>
                <c:pt idx="421">
                  <c:v>142.27272727272725</c:v>
                </c:pt>
                <c:pt idx="422">
                  <c:v>143.18181818181816</c:v>
                </c:pt>
                <c:pt idx="423">
                  <c:v>140</c:v>
                </c:pt>
                <c:pt idx="424">
                  <c:v>136.81818181818181</c:v>
                </c:pt>
                <c:pt idx="425">
                  <c:v>138.63636363636365</c:v>
                </c:pt>
                <c:pt idx="426">
                  <c:v>142.27272727272725</c:v>
                </c:pt>
                <c:pt idx="427">
                  <c:v>139.54545454545456</c:v>
                </c:pt>
                <c:pt idx="428">
                  <c:v>140.45454545454544</c:v>
                </c:pt>
                <c:pt idx="429">
                  <c:v>141.36363636363635</c:v>
                </c:pt>
                <c:pt idx="430">
                  <c:v>140.90909090909091</c:v>
                </c:pt>
                <c:pt idx="431">
                  <c:v>140.90909090909091</c:v>
                </c:pt>
                <c:pt idx="432">
                  <c:v>142.72727272727272</c:v>
                </c:pt>
                <c:pt idx="433">
                  <c:v>140.90909090909091</c:v>
                </c:pt>
                <c:pt idx="434">
                  <c:v>144.09090909090907</c:v>
                </c:pt>
                <c:pt idx="435">
                  <c:v>141.81818181818181</c:v>
                </c:pt>
                <c:pt idx="436">
                  <c:v>144.09090909090907</c:v>
                </c:pt>
                <c:pt idx="437">
                  <c:v>142.72727272727272</c:v>
                </c:pt>
                <c:pt idx="438">
                  <c:v>143.18181818181816</c:v>
                </c:pt>
                <c:pt idx="439">
                  <c:v>137.72727272727272</c:v>
                </c:pt>
                <c:pt idx="440">
                  <c:v>135.45454545454544</c:v>
                </c:pt>
                <c:pt idx="441">
                  <c:v>140</c:v>
                </c:pt>
                <c:pt idx="442">
                  <c:v>138.63636363636365</c:v>
                </c:pt>
                <c:pt idx="443">
                  <c:v>142.27272727272725</c:v>
                </c:pt>
                <c:pt idx="444">
                  <c:v>140.45454545454544</c:v>
                </c:pt>
                <c:pt idx="445">
                  <c:v>137.27272727272725</c:v>
                </c:pt>
                <c:pt idx="446">
                  <c:v>140.90909090909091</c:v>
                </c:pt>
                <c:pt idx="447">
                  <c:v>139.09090909090909</c:v>
                </c:pt>
                <c:pt idx="448">
                  <c:v>138.18181818181816</c:v>
                </c:pt>
                <c:pt idx="449">
                  <c:v>141.36363636363635</c:v>
                </c:pt>
                <c:pt idx="450">
                  <c:v>139.09090909090909</c:v>
                </c:pt>
                <c:pt idx="451">
                  <c:v>140.45454545454544</c:v>
                </c:pt>
                <c:pt idx="452">
                  <c:v>135.90909090909091</c:v>
                </c:pt>
                <c:pt idx="453">
                  <c:v>136.36363636363635</c:v>
                </c:pt>
                <c:pt idx="454">
                  <c:v>137.72727272727272</c:v>
                </c:pt>
                <c:pt idx="455">
                  <c:v>136.36363636363635</c:v>
                </c:pt>
                <c:pt idx="456">
                  <c:v>134.54545454545453</c:v>
                </c:pt>
                <c:pt idx="457">
                  <c:v>135</c:v>
                </c:pt>
                <c:pt idx="458">
                  <c:v>136.81818181818181</c:v>
                </c:pt>
                <c:pt idx="459">
                  <c:v>138.18181818181816</c:v>
                </c:pt>
                <c:pt idx="460">
                  <c:v>137.27272727272725</c:v>
                </c:pt>
                <c:pt idx="461">
                  <c:v>138.63636363636365</c:v>
                </c:pt>
                <c:pt idx="462">
                  <c:v>140.45454545454544</c:v>
                </c:pt>
                <c:pt idx="463">
                  <c:v>140</c:v>
                </c:pt>
                <c:pt idx="464">
                  <c:v>140.45454545454544</c:v>
                </c:pt>
                <c:pt idx="465">
                  <c:v>141.81818181818181</c:v>
                </c:pt>
                <c:pt idx="466">
                  <c:v>139.54545454545456</c:v>
                </c:pt>
                <c:pt idx="467">
                  <c:v>141.81818181818181</c:v>
                </c:pt>
                <c:pt idx="468">
                  <c:v>142.27272727272725</c:v>
                </c:pt>
                <c:pt idx="469">
                  <c:v>142.27272727272725</c:v>
                </c:pt>
                <c:pt idx="470">
                  <c:v>143.18181818181816</c:v>
                </c:pt>
                <c:pt idx="471">
                  <c:v>143.63636363636363</c:v>
                </c:pt>
                <c:pt idx="472">
                  <c:v>140.90909090909091</c:v>
                </c:pt>
                <c:pt idx="473">
                  <c:v>142.27272727272725</c:v>
                </c:pt>
                <c:pt idx="474">
                  <c:v>142.27272727272725</c:v>
                </c:pt>
                <c:pt idx="475">
                  <c:v>138.18181818181816</c:v>
                </c:pt>
                <c:pt idx="476">
                  <c:v>135.45454545454544</c:v>
                </c:pt>
                <c:pt idx="477">
                  <c:v>141.81818181818181</c:v>
                </c:pt>
                <c:pt idx="478">
                  <c:v>142.72727272727272</c:v>
                </c:pt>
                <c:pt idx="479">
                  <c:v>141.81818181818181</c:v>
                </c:pt>
                <c:pt idx="480">
                  <c:v>140.45454545454544</c:v>
                </c:pt>
                <c:pt idx="481">
                  <c:v>141.81818181818181</c:v>
                </c:pt>
                <c:pt idx="482">
                  <c:v>138.63636363636365</c:v>
                </c:pt>
                <c:pt idx="483">
                  <c:v>143.18181818181816</c:v>
                </c:pt>
                <c:pt idx="484">
                  <c:v>141.36363636363635</c:v>
                </c:pt>
                <c:pt idx="485">
                  <c:v>140.45454545454544</c:v>
                </c:pt>
                <c:pt idx="486">
                  <c:v>138.18181818181816</c:v>
                </c:pt>
                <c:pt idx="487">
                  <c:v>137.72727272727272</c:v>
                </c:pt>
                <c:pt idx="488">
                  <c:v>142.72727272727272</c:v>
                </c:pt>
                <c:pt idx="489">
                  <c:v>145.90909090909091</c:v>
                </c:pt>
                <c:pt idx="490">
                  <c:v>148.18181818181816</c:v>
                </c:pt>
                <c:pt idx="491">
                  <c:v>151.36363636363635</c:v>
                </c:pt>
                <c:pt idx="492">
                  <c:v>148.63636363636363</c:v>
                </c:pt>
                <c:pt idx="493">
                  <c:v>146.81818181818181</c:v>
                </c:pt>
                <c:pt idx="494">
                  <c:v>147.27272727272725</c:v>
                </c:pt>
                <c:pt idx="495">
                  <c:v>147.72727272727272</c:v>
                </c:pt>
                <c:pt idx="496">
                  <c:v>149.54545454545453</c:v>
                </c:pt>
                <c:pt idx="497">
                  <c:v>150</c:v>
                </c:pt>
                <c:pt idx="498">
                  <c:v>145.90909090909091</c:v>
                </c:pt>
                <c:pt idx="499">
                  <c:v>143.63636363636363</c:v>
                </c:pt>
                <c:pt idx="500">
                  <c:v>142.27272727272725</c:v>
                </c:pt>
                <c:pt idx="501">
                  <c:v>142.72727272727272</c:v>
                </c:pt>
                <c:pt idx="502">
                  <c:v>142.72727272727272</c:v>
                </c:pt>
                <c:pt idx="503">
                  <c:v>140.90909090909091</c:v>
                </c:pt>
                <c:pt idx="504">
                  <c:v>142.72727272727272</c:v>
                </c:pt>
                <c:pt idx="505">
                  <c:v>140.45454545454544</c:v>
                </c:pt>
                <c:pt idx="506">
                  <c:v>143.18181818181816</c:v>
                </c:pt>
                <c:pt idx="507">
                  <c:v>144.54545454545453</c:v>
                </c:pt>
                <c:pt idx="508">
                  <c:v>134.54545454545453</c:v>
                </c:pt>
                <c:pt idx="509">
                  <c:v>135</c:v>
                </c:pt>
                <c:pt idx="510">
                  <c:v>133.18181818181819</c:v>
                </c:pt>
                <c:pt idx="511">
                  <c:v>132.27272727272728</c:v>
                </c:pt>
                <c:pt idx="512">
                  <c:v>130.45454545454544</c:v>
                </c:pt>
                <c:pt idx="513">
                  <c:v>131.81818181818181</c:v>
                </c:pt>
                <c:pt idx="514">
                  <c:v>132.27272727272728</c:v>
                </c:pt>
                <c:pt idx="515">
                  <c:v>132.27272727272728</c:v>
                </c:pt>
                <c:pt idx="516">
                  <c:v>134.09090909090909</c:v>
                </c:pt>
                <c:pt idx="517">
                  <c:v>132.72727272727272</c:v>
                </c:pt>
                <c:pt idx="518">
                  <c:v>129.99999999999997</c:v>
                </c:pt>
                <c:pt idx="519">
                  <c:v>131.36363636363635</c:v>
                </c:pt>
                <c:pt idx="520">
                  <c:v>130.90909090909088</c:v>
                </c:pt>
                <c:pt idx="521">
                  <c:v>130.45454545454544</c:v>
                </c:pt>
                <c:pt idx="522">
                  <c:v>127.72727272727271</c:v>
                </c:pt>
                <c:pt idx="523">
                  <c:v>124.54545454545453</c:v>
                </c:pt>
                <c:pt idx="524">
                  <c:v>125.45454545454547</c:v>
                </c:pt>
                <c:pt idx="525">
                  <c:v>125</c:v>
                </c:pt>
                <c:pt idx="526">
                  <c:v>123.63636363636363</c:v>
                </c:pt>
                <c:pt idx="527">
                  <c:v>121.36363636363635</c:v>
                </c:pt>
                <c:pt idx="528">
                  <c:v>119.09090909090909</c:v>
                </c:pt>
                <c:pt idx="529">
                  <c:v>119.54545454545453</c:v>
                </c:pt>
                <c:pt idx="530">
                  <c:v>118.18181818181816</c:v>
                </c:pt>
                <c:pt idx="531">
                  <c:v>120</c:v>
                </c:pt>
                <c:pt idx="532">
                  <c:v>120</c:v>
                </c:pt>
                <c:pt idx="533">
                  <c:v>120.45454545454544</c:v>
                </c:pt>
                <c:pt idx="534">
                  <c:v>120.45454545454544</c:v>
                </c:pt>
                <c:pt idx="535">
                  <c:v>121.36363636363635</c:v>
                </c:pt>
                <c:pt idx="536">
                  <c:v>121.36363636363635</c:v>
                </c:pt>
                <c:pt idx="537">
                  <c:v>121.81818181818183</c:v>
                </c:pt>
                <c:pt idx="538">
                  <c:v>124.54545454545453</c:v>
                </c:pt>
                <c:pt idx="539">
                  <c:v>122.72727272727273</c:v>
                </c:pt>
                <c:pt idx="540">
                  <c:v>121.81818181818183</c:v>
                </c:pt>
                <c:pt idx="541">
                  <c:v>122.72727272727273</c:v>
                </c:pt>
                <c:pt idx="542">
                  <c:v>122.27272727272727</c:v>
                </c:pt>
                <c:pt idx="543">
                  <c:v>122.27272727272727</c:v>
                </c:pt>
                <c:pt idx="544">
                  <c:v>120.90909090909091</c:v>
                </c:pt>
                <c:pt idx="545">
                  <c:v>120.90909090909091</c:v>
                </c:pt>
                <c:pt idx="546">
                  <c:v>121.81818181818183</c:v>
                </c:pt>
                <c:pt idx="547">
                  <c:v>123.63636363636363</c:v>
                </c:pt>
                <c:pt idx="548">
                  <c:v>121.81818181818183</c:v>
                </c:pt>
                <c:pt idx="549">
                  <c:v>122.27272727272727</c:v>
                </c:pt>
                <c:pt idx="550">
                  <c:v>121.81818181818183</c:v>
                </c:pt>
                <c:pt idx="551">
                  <c:v>121.81818181818183</c:v>
                </c:pt>
                <c:pt idx="552">
                  <c:v>121.36363636363635</c:v>
                </c:pt>
                <c:pt idx="553">
                  <c:v>120.45454545454544</c:v>
                </c:pt>
                <c:pt idx="554">
                  <c:v>120.90909090909091</c:v>
                </c:pt>
                <c:pt idx="555">
                  <c:v>121.36363636363635</c:v>
                </c:pt>
                <c:pt idx="556">
                  <c:v>121.36363636363635</c:v>
                </c:pt>
                <c:pt idx="557">
                  <c:v>121.36363636363635</c:v>
                </c:pt>
                <c:pt idx="558">
                  <c:v>120.90909090909091</c:v>
                </c:pt>
                <c:pt idx="559">
                  <c:v>121.36363636363635</c:v>
                </c:pt>
                <c:pt idx="560">
                  <c:v>120.90909090909091</c:v>
                </c:pt>
                <c:pt idx="561">
                  <c:v>119.54545454545453</c:v>
                </c:pt>
                <c:pt idx="562">
                  <c:v>118.18181818181816</c:v>
                </c:pt>
                <c:pt idx="563">
                  <c:v>119.54545454545453</c:v>
                </c:pt>
                <c:pt idx="564">
                  <c:v>120.90909090909091</c:v>
                </c:pt>
                <c:pt idx="565">
                  <c:v>120</c:v>
                </c:pt>
                <c:pt idx="566">
                  <c:v>118.18181818181816</c:v>
                </c:pt>
                <c:pt idx="567">
                  <c:v>118.63636363636363</c:v>
                </c:pt>
                <c:pt idx="568">
                  <c:v>117.27272727272727</c:v>
                </c:pt>
                <c:pt idx="569">
                  <c:v>116.36363636363636</c:v>
                </c:pt>
                <c:pt idx="570">
                  <c:v>117.72727272727271</c:v>
                </c:pt>
                <c:pt idx="571">
                  <c:v>116.8181818181818</c:v>
                </c:pt>
                <c:pt idx="572">
                  <c:v>116.36363636363636</c:v>
                </c:pt>
                <c:pt idx="573">
                  <c:v>105.90909090909091</c:v>
                </c:pt>
                <c:pt idx="574">
                  <c:v>105</c:v>
                </c:pt>
                <c:pt idx="575">
                  <c:v>105.45454545454544</c:v>
                </c:pt>
                <c:pt idx="576">
                  <c:v>106.36363636363635</c:v>
                </c:pt>
                <c:pt idx="577">
                  <c:v>105.45454545454544</c:v>
                </c:pt>
                <c:pt idx="578">
                  <c:v>103.63636363636364</c:v>
                </c:pt>
                <c:pt idx="579">
                  <c:v>103.63636363636364</c:v>
                </c:pt>
                <c:pt idx="580">
                  <c:v>102.27272727272727</c:v>
                </c:pt>
                <c:pt idx="581">
                  <c:v>102.27272727272727</c:v>
                </c:pt>
                <c:pt idx="582">
                  <c:v>101.81818181818183</c:v>
                </c:pt>
                <c:pt idx="583">
                  <c:v>101.36363636363635</c:v>
                </c:pt>
                <c:pt idx="584">
                  <c:v>103.63636363636364</c:v>
                </c:pt>
                <c:pt idx="585">
                  <c:v>105</c:v>
                </c:pt>
                <c:pt idx="586">
                  <c:v>105.90909090909091</c:v>
                </c:pt>
                <c:pt idx="587">
                  <c:v>106.36363636363635</c:v>
                </c:pt>
                <c:pt idx="588">
                  <c:v>106.36363636363635</c:v>
                </c:pt>
                <c:pt idx="589">
                  <c:v>106.36363636363635</c:v>
                </c:pt>
                <c:pt idx="590">
                  <c:v>106.36363636363635</c:v>
                </c:pt>
                <c:pt idx="591">
                  <c:v>105.45454545454544</c:v>
                </c:pt>
                <c:pt idx="592">
                  <c:v>105.90909090909091</c:v>
                </c:pt>
                <c:pt idx="593">
                  <c:v>105.45454545454544</c:v>
                </c:pt>
                <c:pt idx="594">
                  <c:v>105</c:v>
                </c:pt>
                <c:pt idx="595">
                  <c:v>105.90909090909091</c:v>
                </c:pt>
                <c:pt idx="596">
                  <c:v>106.81818181818181</c:v>
                </c:pt>
                <c:pt idx="597">
                  <c:v>105</c:v>
                </c:pt>
                <c:pt idx="598">
                  <c:v>105.45454545454544</c:v>
                </c:pt>
                <c:pt idx="599">
                  <c:v>105</c:v>
                </c:pt>
                <c:pt idx="600">
                  <c:v>104.54545454545455</c:v>
                </c:pt>
                <c:pt idx="601">
                  <c:v>105</c:v>
                </c:pt>
                <c:pt idx="602">
                  <c:v>104.54545454545455</c:v>
                </c:pt>
                <c:pt idx="603">
                  <c:v>103.18181818181817</c:v>
                </c:pt>
                <c:pt idx="604">
                  <c:v>105.45454545454544</c:v>
                </c:pt>
                <c:pt idx="605">
                  <c:v>105.45454545454544</c:v>
                </c:pt>
                <c:pt idx="606">
                  <c:v>105.45454545454544</c:v>
                </c:pt>
                <c:pt idx="607">
                  <c:v>104.54545454545455</c:v>
                </c:pt>
                <c:pt idx="608">
                  <c:v>105</c:v>
                </c:pt>
                <c:pt idx="609">
                  <c:v>104.54545454545455</c:v>
                </c:pt>
                <c:pt idx="610">
                  <c:v>105.90909090909091</c:v>
                </c:pt>
                <c:pt idx="611">
                  <c:v>105.90909090909091</c:v>
                </c:pt>
                <c:pt idx="612">
                  <c:v>105.90909090909091</c:v>
                </c:pt>
                <c:pt idx="613">
                  <c:v>104.54545454545455</c:v>
                </c:pt>
                <c:pt idx="614">
                  <c:v>105</c:v>
                </c:pt>
                <c:pt idx="615">
                  <c:v>104.09090909090908</c:v>
                </c:pt>
                <c:pt idx="616">
                  <c:v>105</c:v>
                </c:pt>
                <c:pt idx="617">
                  <c:v>104.54545454545455</c:v>
                </c:pt>
                <c:pt idx="618">
                  <c:v>104.54545454545455</c:v>
                </c:pt>
                <c:pt idx="619">
                  <c:v>106.36363636363635</c:v>
                </c:pt>
                <c:pt idx="620">
                  <c:v>106.36363636363635</c:v>
                </c:pt>
                <c:pt idx="621">
                  <c:v>106.36363636363635</c:v>
                </c:pt>
                <c:pt idx="622">
                  <c:v>105.45454545454544</c:v>
                </c:pt>
                <c:pt idx="623">
                  <c:v>105.90909090909091</c:v>
                </c:pt>
                <c:pt idx="624">
                  <c:v>106.36363636363635</c:v>
                </c:pt>
                <c:pt idx="625">
                  <c:v>106.36363636363635</c:v>
                </c:pt>
                <c:pt idx="626">
                  <c:v>105.45454545454544</c:v>
                </c:pt>
                <c:pt idx="627">
                  <c:v>105.45454545454544</c:v>
                </c:pt>
                <c:pt idx="628">
                  <c:v>105.45454545454544</c:v>
                </c:pt>
                <c:pt idx="629">
                  <c:v>105.90909090909091</c:v>
                </c:pt>
                <c:pt idx="630">
                  <c:v>109.54545454545455</c:v>
                </c:pt>
                <c:pt idx="631">
                  <c:v>106.81818181818181</c:v>
                </c:pt>
                <c:pt idx="632">
                  <c:v>105.45454545454544</c:v>
                </c:pt>
                <c:pt idx="633">
                  <c:v>107.27272727272725</c:v>
                </c:pt>
                <c:pt idx="634">
                  <c:v>107.27272727272725</c:v>
                </c:pt>
                <c:pt idx="635">
                  <c:v>106.36363636363635</c:v>
                </c:pt>
                <c:pt idx="636">
                  <c:v>107.27272727272725</c:v>
                </c:pt>
                <c:pt idx="637">
                  <c:v>106.81818181818181</c:v>
                </c:pt>
                <c:pt idx="638">
                  <c:v>108.18181818181817</c:v>
                </c:pt>
                <c:pt idx="639">
                  <c:v>105.90909090909091</c:v>
                </c:pt>
                <c:pt idx="640">
                  <c:v>105.90909090909091</c:v>
                </c:pt>
                <c:pt idx="641">
                  <c:v>107.27272727272725</c:v>
                </c:pt>
                <c:pt idx="642">
                  <c:v>105.90909090909091</c:v>
                </c:pt>
                <c:pt idx="643">
                  <c:v>104.09090909090908</c:v>
                </c:pt>
                <c:pt idx="644">
                  <c:v>104.54545454545455</c:v>
                </c:pt>
                <c:pt idx="645">
                  <c:v>105</c:v>
                </c:pt>
                <c:pt idx="646">
                  <c:v>106.36363636363635</c:v>
                </c:pt>
                <c:pt idx="647">
                  <c:v>105.90909090909091</c:v>
                </c:pt>
                <c:pt idx="648">
                  <c:v>105</c:v>
                </c:pt>
                <c:pt idx="649">
                  <c:v>104.54545454545455</c:v>
                </c:pt>
                <c:pt idx="650">
                  <c:v>105</c:v>
                </c:pt>
                <c:pt idx="651">
                  <c:v>104.54545454545455</c:v>
                </c:pt>
                <c:pt idx="652">
                  <c:v>104.09090909090908</c:v>
                </c:pt>
                <c:pt idx="653">
                  <c:v>103.63636363636364</c:v>
                </c:pt>
                <c:pt idx="654">
                  <c:v>102.72727272727273</c:v>
                </c:pt>
                <c:pt idx="655">
                  <c:v>104.09090909090908</c:v>
                </c:pt>
                <c:pt idx="656">
                  <c:v>103.63636363636364</c:v>
                </c:pt>
                <c:pt idx="657">
                  <c:v>102.27272727272727</c:v>
                </c:pt>
                <c:pt idx="658">
                  <c:v>101.36363636363635</c:v>
                </c:pt>
                <c:pt idx="659">
                  <c:v>101.81818181818183</c:v>
                </c:pt>
                <c:pt idx="660">
                  <c:v>102.27272727272727</c:v>
                </c:pt>
                <c:pt idx="661">
                  <c:v>101.36363636363635</c:v>
                </c:pt>
                <c:pt idx="662">
                  <c:v>101.36363636363635</c:v>
                </c:pt>
                <c:pt idx="663">
                  <c:v>100.90909090909091</c:v>
                </c:pt>
                <c:pt idx="664">
                  <c:v>101.36363636363635</c:v>
                </c:pt>
                <c:pt idx="665">
                  <c:v>101.81818181818183</c:v>
                </c:pt>
                <c:pt idx="666">
                  <c:v>101.36363636363635</c:v>
                </c:pt>
                <c:pt idx="667">
                  <c:v>100.45454545454544</c:v>
                </c:pt>
                <c:pt idx="668">
                  <c:v>100</c:v>
                </c:pt>
                <c:pt idx="669">
                  <c:v>99.090909090909079</c:v>
                </c:pt>
                <c:pt idx="670">
                  <c:v>100</c:v>
                </c:pt>
                <c:pt idx="671">
                  <c:v>100</c:v>
                </c:pt>
                <c:pt idx="672">
                  <c:v>100.90909090909091</c:v>
                </c:pt>
                <c:pt idx="673">
                  <c:v>102.27272727272727</c:v>
                </c:pt>
                <c:pt idx="674">
                  <c:v>104.09090909090908</c:v>
                </c:pt>
                <c:pt idx="675">
                  <c:v>103.63636363636364</c:v>
                </c:pt>
                <c:pt idx="676">
                  <c:v>102.27272727272727</c:v>
                </c:pt>
                <c:pt idx="677">
                  <c:v>101.81818181818183</c:v>
                </c:pt>
                <c:pt idx="678">
                  <c:v>98.181818181818187</c:v>
                </c:pt>
                <c:pt idx="679">
                  <c:v>98.181818181818187</c:v>
                </c:pt>
                <c:pt idx="680">
                  <c:v>98.181818181818187</c:v>
                </c:pt>
                <c:pt idx="681">
                  <c:v>98.181818181818187</c:v>
                </c:pt>
                <c:pt idx="682">
                  <c:v>95.454545454545453</c:v>
                </c:pt>
                <c:pt idx="683">
                  <c:v>95.454545454545453</c:v>
                </c:pt>
                <c:pt idx="684">
                  <c:v>94.999999999999986</c:v>
                </c:pt>
                <c:pt idx="685">
                  <c:v>94.999999999999986</c:v>
                </c:pt>
                <c:pt idx="686">
                  <c:v>94.999999999999986</c:v>
                </c:pt>
                <c:pt idx="687">
                  <c:v>93.181818181818159</c:v>
                </c:pt>
                <c:pt idx="688">
                  <c:v>92.72727272727272</c:v>
                </c:pt>
                <c:pt idx="689">
                  <c:v>94.090909090909079</c:v>
                </c:pt>
                <c:pt idx="690">
                  <c:v>93.636363636363626</c:v>
                </c:pt>
                <c:pt idx="691">
                  <c:v>93.181818181818159</c:v>
                </c:pt>
                <c:pt idx="692">
                  <c:v>93.181818181818159</c:v>
                </c:pt>
                <c:pt idx="693">
                  <c:v>94.090909090909079</c:v>
                </c:pt>
                <c:pt idx="694">
                  <c:v>93.636363636363626</c:v>
                </c:pt>
                <c:pt idx="695">
                  <c:v>92.72727272727272</c:v>
                </c:pt>
                <c:pt idx="696">
                  <c:v>92.72727272727272</c:v>
                </c:pt>
                <c:pt idx="697">
                  <c:v>91.818181818181813</c:v>
                </c:pt>
                <c:pt idx="698">
                  <c:v>91.363636363636374</c:v>
                </c:pt>
                <c:pt idx="699">
                  <c:v>91.363636363636374</c:v>
                </c:pt>
                <c:pt idx="700">
                  <c:v>89.545454545454533</c:v>
                </c:pt>
                <c:pt idx="701">
                  <c:v>89.999999999999986</c:v>
                </c:pt>
                <c:pt idx="702">
                  <c:v>89.545454545454533</c:v>
                </c:pt>
                <c:pt idx="703">
                  <c:v>88.636363636363626</c:v>
                </c:pt>
                <c:pt idx="704">
                  <c:v>88.181818181818173</c:v>
                </c:pt>
                <c:pt idx="705">
                  <c:v>87.72727272727272</c:v>
                </c:pt>
                <c:pt idx="706">
                  <c:v>87.272727272727252</c:v>
                </c:pt>
                <c:pt idx="707">
                  <c:v>89.090909090909093</c:v>
                </c:pt>
                <c:pt idx="708">
                  <c:v>87.272727272727252</c:v>
                </c:pt>
                <c:pt idx="709">
                  <c:v>86.36363636363636</c:v>
                </c:pt>
                <c:pt idx="710">
                  <c:v>85.909090909090907</c:v>
                </c:pt>
                <c:pt idx="711">
                  <c:v>87.272727272727252</c:v>
                </c:pt>
                <c:pt idx="712">
                  <c:v>85.909090909090907</c:v>
                </c:pt>
                <c:pt idx="713">
                  <c:v>89.090909090909093</c:v>
                </c:pt>
                <c:pt idx="714">
                  <c:v>89.545454545454533</c:v>
                </c:pt>
                <c:pt idx="715">
                  <c:v>89.999999999999986</c:v>
                </c:pt>
                <c:pt idx="716">
                  <c:v>89.545454545454533</c:v>
                </c:pt>
                <c:pt idx="717">
                  <c:v>88.181818181818173</c:v>
                </c:pt>
                <c:pt idx="718">
                  <c:v>88.636363636363626</c:v>
                </c:pt>
                <c:pt idx="719">
                  <c:v>88.636363636363626</c:v>
                </c:pt>
                <c:pt idx="720">
                  <c:v>88.636363636363626</c:v>
                </c:pt>
                <c:pt idx="721">
                  <c:v>87.72727272727272</c:v>
                </c:pt>
                <c:pt idx="722">
                  <c:v>86.818181818181813</c:v>
                </c:pt>
                <c:pt idx="723">
                  <c:v>88.636363636363626</c:v>
                </c:pt>
                <c:pt idx="724">
                  <c:v>88.636363636363626</c:v>
                </c:pt>
                <c:pt idx="725">
                  <c:v>87.72727272727272</c:v>
                </c:pt>
                <c:pt idx="726">
                  <c:v>87.272727272727252</c:v>
                </c:pt>
                <c:pt idx="727">
                  <c:v>87.272727272727252</c:v>
                </c:pt>
                <c:pt idx="728">
                  <c:v>86.36363636363636</c:v>
                </c:pt>
                <c:pt idx="729">
                  <c:v>86.818181818181813</c:v>
                </c:pt>
                <c:pt idx="730">
                  <c:v>85.909090909090907</c:v>
                </c:pt>
                <c:pt idx="731">
                  <c:v>85.454545454545453</c:v>
                </c:pt>
                <c:pt idx="732">
                  <c:v>85</c:v>
                </c:pt>
                <c:pt idx="733">
                  <c:v>85.454545454545453</c:v>
                </c:pt>
                <c:pt idx="734">
                  <c:v>84.545454545454547</c:v>
                </c:pt>
                <c:pt idx="735">
                  <c:v>84.545454545454547</c:v>
                </c:pt>
                <c:pt idx="736">
                  <c:v>85</c:v>
                </c:pt>
                <c:pt idx="737">
                  <c:v>85.454545454545453</c:v>
                </c:pt>
                <c:pt idx="738">
                  <c:v>84.090909090909079</c:v>
                </c:pt>
                <c:pt idx="739">
                  <c:v>85</c:v>
                </c:pt>
                <c:pt idx="740">
                  <c:v>84.545454545454547</c:v>
                </c:pt>
                <c:pt idx="741">
                  <c:v>85.454545454545453</c:v>
                </c:pt>
                <c:pt idx="742">
                  <c:v>86.36363636363636</c:v>
                </c:pt>
                <c:pt idx="743">
                  <c:v>86.818181818181813</c:v>
                </c:pt>
                <c:pt idx="744">
                  <c:v>86.818181818181813</c:v>
                </c:pt>
                <c:pt idx="745">
                  <c:v>86.818181818181813</c:v>
                </c:pt>
                <c:pt idx="746">
                  <c:v>87.272727272727252</c:v>
                </c:pt>
                <c:pt idx="747">
                  <c:v>86.818181818181813</c:v>
                </c:pt>
                <c:pt idx="748">
                  <c:v>87.72727272727272</c:v>
                </c:pt>
                <c:pt idx="749">
                  <c:v>89.090909090909093</c:v>
                </c:pt>
                <c:pt idx="750">
                  <c:v>88.636363636363626</c:v>
                </c:pt>
                <c:pt idx="751">
                  <c:v>89.545454545454533</c:v>
                </c:pt>
                <c:pt idx="752">
                  <c:v>88.636363636363626</c:v>
                </c:pt>
                <c:pt idx="753">
                  <c:v>89.090909090909093</c:v>
                </c:pt>
                <c:pt idx="754">
                  <c:v>88.636363636363626</c:v>
                </c:pt>
                <c:pt idx="755">
                  <c:v>88.181818181818173</c:v>
                </c:pt>
                <c:pt idx="756">
                  <c:v>87.72727272727272</c:v>
                </c:pt>
                <c:pt idx="757">
                  <c:v>89.999999999999986</c:v>
                </c:pt>
                <c:pt idx="758">
                  <c:v>87.72727272727272</c:v>
                </c:pt>
                <c:pt idx="759">
                  <c:v>86.818181818181813</c:v>
                </c:pt>
                <c:pt idx="760">
                  <c:v>86.36363636363636</c:v>
                </c:pt>
                <c:pt idx="761">
                  <c:v>86.36363636363636</c:v>
                </c:pt>
                <c:pt idx="762">
                  <c:v>86.818181818181813</c:v>
                </c:pt>
                <c:pt idx="763">
                  <c:v>85.909090909090907</c:v>
                </c:pt>
                <c:pt idx="764">
                  <c:v>85.454545454545453</c:v>
                </c:pt>
                <c:pt idx="765">
                  <c:v>85.454545454545453</c:v>
                </c:pt>
                <c:pt idx="766">
                  <c:v>85</c:v>
                </c:pt>
                <c:pt idx="767">
                  <c:v>85</c:v>
                </c:pt>
                <c:pt idx="768">
                  <c:v>84.090909090909079</c:v>
                </c:pt>
                <c:pt idx="769">
                  <c:v>84.545454545454547</c:v>
                </c:pt>
                <c:pt idx="770">
                  <c:v>85</c:v>
                </c:pt>
                <c:pt idx="771">
                  <c:v>84.090909090909079</c:v>
                </c:pt>
                <c:pt idx="772">
                  <c:v>82.272727272727266</c:v>
                </c:pt>
                <c:pt idx="773">
                  <c:v>83.181818181818173</c:v>
                </c:pt>
                <c:pt idx="774">
                  <c:v>85</c:v>
                </c:pt>
                <c:pt idx="775">
                  <c:v>85</c:v>
                </c:pt>
                <c:pt idx="776">
                  <c:v>85</c:v>
                </c:pt>
                <c:pt idx="777">
                  <c:v>85</c:v>
                </c:pt>
                <c:pt idx="778">
                  <c:v>85</c:v>
                </c:pt>
                <c:pt idx="779">
                  <c:v>83.181818181818173</c:v>
                </c:pt>
                <c:pt idx="780">
                  <c:v>83.181818181818173</c:v>
                </c:pt>
                <c:pt idx="781">
                  <c:v>83.181818181818173</c:v>
                </c:pt>
                <c:pt idx="782">
                  <c:v>82.727272727272734</c:v>
                </c:pt>
                <c:pt idx="783">
                  <c:v>82.272727272727266</c:v>
                </c:pt>
                <c:pt idx="784">
                  <c:v>83.181818181818173</c:v>
                </c:pt>
                <c:pt idx="785">
                  <c:v>83.636363636363626</c:v>
                </c:pt>
                <c:pt idx="786">
                  <c:v>84.545454545454547</c:v>
                </c:pt>
                <c:pt idx="787">
                  <c:v>84.545454545454547</c:v>
                </c:pt>
                <c:pt idx="788">
                  <c:v>85</c:v>
                </c:pt>
                <c:pt idx="789">
                  <c:v>85</c:v>
                </c:pt>
                <c:pt idx="790">
                  <c:v>85</c:v>
                </c:pt>
                <c:pt idx="791">
                  <c:v>85</c:v>
                </c:pt>
                <c:pt idx="792">
                  <c:v>84.090909090909079</c:v>
                </c:pt>
                <c:pt idx="793">
                  <c:v>84.545454545454547</c:v>
                </c:pt>
                <c:pt idx="794">
                  <c:v>84.090909090909079</c:v>
                </c:pt>
                <c:pt idx="795">
                  <c:v>84.545454545454547</c:v>
                </c:pt>
                <c:pt idx="796">
                  <c:v>84.545454545454547</c:v>
                </c:pt>
                <c:pt idx="797">
                  <c:v>85</c:v>
                </c:pt>
                <c:pt idx="798">
                  <c:v>84.545454545454547</c:v>
                </c:pt>
                <c:pt idx="799">
                  <c:v>84.090909090909079</c:v>
                </c:pt>
                <c:pt idx="800">
                  <c:v>83.636363636363626</c:v>
                </c:pt>
                <c:pt idx="801">
                  <c:v>85.454545454545453</c:v>
                </c:pt>
                <c:pt idx="802">
                  <c:v>85.454545454545453</c:v>
                </c:pt>
                <c:pt idx="803">
                  <c:v>85</c:v>
                </c:pt>
                <c:pt idx="804">
                  <c:v>85.454545454545453</c:v>
                </c:pt>
                <c:pt idx="805">
                  <c:v>85.909090909090907</c:v>
                </c:pt>
                <c:pt idx="806">
                  <c:v>86.36363636363636</c:v>
                </c:pt>
                <c:pt idx="807">
                  <c:v>86.36363636363636</c:v>
                </c:pt>
                <c:pt idx="808">
                  <c:v>88.181818181818173</c:v>
                </c:pt>
                <c:pt idx="809">
                  <c:v>89.545454545454533</c:v>
                </c:pt>
                <c:pt idx="810">
                  <c:v>88.636363636363626</c:v>
                </c:pt>
                <c:pt idx="811">
                  <c:v>87.72727272727272</c:v>
                </c:pt>
                <c:pt idx="812">
                  <c:v>87.72727272727272</c:v>
                </c:pt>
                <c:pt idx="813">
                  <c:v>86.818181818181813</c:v>
                </c:pt>
                <c:pt idx="814">
                  <c:v>85.909090909090907</c:v>
                </c:pt>
                <c:pt idx="815">
                  <c:v>85.909090909090907</c:v>
                </c:pt>
                <c:pt idx="816">
                  <c:v>86.36363636363636</c:v>
                </c:pt>
                <c:pt idx="817">
                  <c:v>86.818181818181813</c:v>
                </c:pt>
                <c:pt idx="818">
                  <c:v>85</c:v>
                </c:pt>
                <c:pt idx="819">
                  <c:v>84.090909090909079</c:v>
                </c:pt>
                <c:pt idx="820">
                  <c:v>84.545454545454547</c:v>
                </c:pt>
                <c:pt idx="821">
                  <c:v>86.36363636363636</c:v>
                </c:pt>
                <c:pt idx="822">
                  <c:v>85.454545454545453</c:v>
                </c:pt>
                <c:pt idx="823">
                  <c:v>84.545454545454547</c:v>
                </c:pt>
                <c:pt idx="824">
                  <c:v>84.545454545454547</c:v>
                </c:pt>
                <c:pt idx="825">
                  <c:v>85</c:v>
                </c:pt>
                <c:pt idx="826">
                  <c:v>84.090909090909079</c:v>
                </c:pt>
                <c:pt idx="827">
                  <c:v>83.636363636363626</c:v>
                </c:pt>
                <c:pt idx="828">
                  <c:v>84.090909090909079</c:v>
                </c:pt>
                <c:pt idx="829">
                  <c:v>84.090909090909079</c:v>
                </c:pt>
                <c:pt idx="830">
                  <c:v>83.636363636363626</c:v>
                </c:pt>
                <c:pt idx="831">
                  <c:v>83.636363636363626</c:v>
                </c:pt>
                <c:pt idx="832">
                  <c:v>83.636363636363626</c:v>
                </c:pt>
                <c:pt idx="833">
                  <c:v>81.818181818181813</c:v>
                </c:pt>
                <c:pt idx="834">
                  <c:v>82.727272727272734</c:v>
                </c:pt>
                <c:pt idx="835">
                  <c:v>84.090909090909079</c:v>
                </c:pt>
                <c:pt idx="836">
                  <c:v>84.090909090909079</c:v>
                </c:pt>
                <c:pt idx="837">
                  <c:v>85.454545454545453</c:v>
                </c:pt>
                <c:pt idx="838">
                  <c:v>83.636363636363626</c:v>
                </c:pt>
                <c:pt idx="839">
                  <c:v>84.090909090909079</c:v>
                </c:pt>
                <c:pt idx="840">
                  <c:v>83.636363636363626</c:v>
                </c:pt>
                <c:pt idx="841">
                  <c:v>85.454545454545453</c:v>
                </c:pt>
                <c:pt idx="842">
                  <c:v>85.454545454545453</c:v>
                </c:pt>
                <c:pt idx="843">
                  <c:v>85.454545454545453</c:v>
                </c:pt>
                <c:pt idx="844">
                  <c:v>85.454545454545453</c:v>
                </c:pt>
                <c:pt idx="845">
                  <c:v>85.454545454545453</c:v>
                </c:pt>
                <c:pt idx="846">
                  <c:v>85</c:v>
                </c:pt>
                <c:pt idx="847">
                  <c:v>84.090909090909079</c:v>
                </c:pt>
                <c:pt idx="848">
                  <c:v>84.090909090909079</c:v>
                </c:pt>
                <c:pt idx="849">
                  <c:v>85.454545454545453</c:v>
                </c:pt>
                <c:pt idx="850">
                  <c:v>85</c:v>
                </c:pt>
                <c:pt idx="851">
                  <c:v>84.090909090909079</c:v>
                </c:pt>
                <c:pt idx="852">
                  <c:v>83.636363636363626</c:v>
                </c:pt>
                <c:pt idx="853">
                  <c:v>84.090909090909079</c:v>
                </c:pt>
                <c:pt idx="854">
                  <c:v>83.636363636363626</c:v>
                </c:pt>
                <c:pt idx="855">
                  <c:v>83.636363636363626</c:v>
                </c:pt>
                <c:pt idx="856">
                  <c:v>83.181818181818173</c:v>
                </c:pt>
                <c:pt idx="857">
                  <c:v>82.272727272727266</c:v>
                </c:pt>
                <c:pt idx="858">
                  <c:v>81.36363636363636</c:v>
                </c:pt>
                <c:pt idx="859">
                  <c:v>81.36363636363636</c:v>
                </c:pt>
                <c:pt idx="860">
                  <c:v>81.36363636363636</c:v>
                </c:pt>
                <c:pt idx="861">
                  <c:v>80.454545454545439</c:v>
                </c:pt>
                <c:pt idx="862">
                  <c:v>80.909090909090907</c:v>
                </c:pt>
                <c:pt idx="863">
                  <c:v>80.909090909090907</c:v>
                </c:pt>
                <c:pt idx="864">
                  <c:v>81.36363636363636</c:v>
                </c:pt>
                <c:pt idx="865">
                  <c:v>81.36363636363636</c:v>
                </c:pt>
                <c:pt idx="866">
                  <c:v>81.36363636363636</c:v>
                </c:pt>
                <c:pt idx="867">
                  <c:v>81.36363636363636</c:v>
                </c:pt>
                <c:pt idx="868">
                  <c:v>81.36363636363636</c:v>
                </c:pt>
                <c:pt idx="869">
                  <c:v>80.454545454545439</c:v>
                </c:pt>
                <c:pt idx="870">
                  <c:v>79.545454545454547</c:v>
                </c:pt>
                <c:pt idx="871">
                  <c:v>79.090909090909093</c:v>
                </c:pt>
                <c:pt idx="872">
                  <c:v>78.636363636363626</c:v>
                </c:pt>
                <c:pt idx="873">
                  <c:v>78.636363636363626</c:v>
                </c:pt>
                <c:pt idx="874">
                  <c:v>81.36363636363636</c:v>
                </c:pt>
                <c:pt idx="875">
                  <c:v>81.36363636363636</c:v>
                </c:pt>
                <c:pt idx="876">
                  <c:v>80.909090909090907</c:v>
                </c:pt>
                <c:pt idx="877">
                  <c:v>80.909090909090907</c:v>
                </c:pt>
                <c:pt idx="878">
                  <c:v>79.545454545454547</c:v>
                </c:pt>
                <c:pt idx="879">
                  <c:v>79.545454545454547</c:v>
                </c:pt>
                <c:pt idx="880">
                  <c:v>79.545454545454547</c:v>
                </c:pt>
                <c:pt idx="881">
                  <c:v>79.090909090909093</c:v>
                </c:pt>
                <c:pt idx="882">
                  <c:v>79.545454545454547</c:v>
                </c:pt>
                <c:pt idx="883">
                  <c:v>79.545454545454547</c:v>
                </c:pt>
                <c:pt idx="884">
                  <c:v>80</c:v>
                </c:pt>
                <c:pt idx="885">
                  <c:v>80.454545454545439</c:v>
                </c:pt>
                <c:pt idx="886">
                  <c:v>80.909090909090907</c:v>
                </c:pt>
                <c:pt idx="887">
                  <c:v>80.454545454545439</c:v>
                </c:pt>
                <c:pt idx="888">
                  <c:v>80.454545454545439</c:v>
                </c:pt>
                <c:pt idx="889">
                  <c:v>79.545454545454547</c:v>
                </c:pt>
                <c:pt idx="890">
                  <c:v>80.454545454545439</c:v>
                </c:pt>
                <c:pt idx="891">
                  <c:v>80</c:v>
                </c:pt>
                <c:pt idx="892">
                  <c:v>80</c:v>
                </c:pt>
                <c:pt idx="893">
                  <c:v>79.545454545454547</c:v>
                </c:pt>
                <c:pt idx="894">
                  <c:v>80</c:v>
                </c:pt>
                <c:pt idx="895">
                  <c:v>80.909090909090907</c:v>
                </c:pt>
                <c:pt idx="896">
                  <c:v>80</c:v>
                </c:pt>
                <c:pt idx="897">
                  <c:v>80</c:v>
                </c:pt>
                <c:pt idx="898">
                  <c:v>80.454545454545439</c:v>
                </c:pt>
                <c:pt idx="899">
                  <c:v>79.545454545454547</c:v>
                </c:pt>
                <c:pt idx="900">
                  <c:v>79.545454545454547</c:v>
                </c:pt>
                <c:pt idx="901">
                  <c:v>79.545454545454547</c:v>
                </c:pt>
                <c:pt idx="902">
                  <c:v>80</c:v>
                </c:pt>
                <c:pt idx="903">
                  <c:v>77.72727272727272</c:v>
                </c:pt>
                <c:pt idx="904">
                  <c:v>76.36363636363636</c:v>
                </c:pt>
                <c:pt idx="905">
                  <c:v>76.818181818181813</c:v>
                </c:pt>
                <c:pt idx="906">
                  <c:v>76.818181818181813</c:v>
                </c:pt>
                <c:pt idx="907">
                  <c:v>75.909090909090907</c:v>
                </c:pt>
                <c:pt idx="908">
                  <c:v>76.818181818181813</c:v>
                </c:pt>
                <c:pt idx="909">
                  <c:v>75.454545454545453</c:v>
                </c:pt>
                <c:pt idx="910">
                  <c:v>75.909090909090907</c:v>
                </c:pt>
                <c:pt idx="911">
                  <c:v>75</c:v>
                </c:pt>
                <c:pt idx="912">
                  <c:v>75.909090909090907</c:v>
                </c:pt>
                <c:pt idx="913">
                  <c:v>75.454545454545453</c:v>
                </c:pt>
                <c:pt idx="914">
                  <c:v>75.454545454545453</c:v>
                </c:pt>
                <c:pt idx="915">
                  <c:v>75.454545454545453</c:v>
                </c:pt>
                <c:pt idx="916">
                  <c:v>75</c:v>
                </c:pt>
                <c:pt idx="917">
                  <c:v>74.545454545454547</c:v>
                </c:pt>
                <c:pt idx="918">
                  <c:v>75.454545454545453</c:v>
                </c:pt>
                <c:pt idx="919">
                  <c:v>76.36363636363636</c:v>
                </c:pt>
                <c:pt idx="920">
                  <c:v>76.818181818181813</c:v>
                </c:pt>
                <c:pt idx="921">
                  <c:v>77.272727272727266</c:v>
                </c:pt>
                <c:pt idx="922">
                  <c:v>77.272727272727266</c:v>
                </c:pt>
                <c:pt idx="923">
                  <c:v>77.272727272727266</c:v>
                </c:pt>
                <c:pt idx="924">
                  <c:v>77.272727272727266</c:v>
                </c:pt>
                <c:pt idx="925">
                  <c:v>78.181818181818173</c:v>
                </c:pt>
                <c:pt idx="926">
                  <c:v>78.181818181818173</c:v>
                </c:pt>
                <c:pt idx="927">
                  <c:v>77.72727272727272</c:v>
                </c:pt>
                <c:pt idx="928">
                  <c:v>77.72727272727272</c:v>
                </c:pt>
                <c:pt idx="929">
                  <c:v>78.181818181818173</c:v>
                </c:pt>
                <c:pt idx="930">
                  <c:v>78.181818181818173</c:v>
                </c:pt>
                <c:pt idx="931">
                  <c:v>78.181818181818173</c:v>
                </c:pt>
                <c:pt idx="932">
                  <c:v>78.181818181818173</c:v>
                </c:pt>
                <c:pt idx="933">
                  <c:v>78.181818181818173</c:v>
                </c:pt>
                <c:pt idx="934">
                  <c:v>78.181818181818173</c:v>
                </c:pt>
                <c:pt idx="935">
                  <c:v>78.636363636363626</c:v>
                </c:pt>
                <c:pt idx="936">
                  <c:v>78.181818181818173</c:v>
                </c:pt>
                <c:pt idx="937">
                  <c:v>77.72727272727272</c:v>
                </c:pt>
                <c:pt idx="938">
                  <c:v>77.72727272727272</c:v>
                </c:pt>
                <c:pt idx="939">
                  <c:v>78.636363636363626</c:v>
                </c:pt>
                <c:pt idx="940">
                  <c:v>78.636363636363626</c:v>
                </c:pt>
                <c:pt idx="941">
                  <c:v>79.090909090909093</c:v>
                </c:pt>
                <c:pt idx="942">
                  <c:v>78.636363636363626</c:v>
                </c:pt>
                <c:pt idx="943">
                  <c:v>78.636363636363626</c:v>
                </c:pt>
                <c:pt idx="944">
                  <c:v>78.636363636363626</c:v>
                </c:pt>
                <c:pt idx="945">
                  <c:v>78.636363636363626</c:v>
                </c:pt>
                <c:pt idx="946">
                  <c:v>78.181818181818173</c:v>
                </c:pt>
                <c:pt idx="947">
                  <c:v>78.181818181818173</c:v>
                </c:pt>
                <c:pt idx="948">
                  <c:v>78.181818181818173</c:v>
                </c:pt>
                <c:pt idx="949">
                  <c:v>78.636363636363626</c:v>
                </c:pt>
                <c:pt idx="950">
                  <c:v>78.636363636363626</c:v>
                </c:pt>
                <c:pt idx="951">
                  <c:v>78.636363636363626</c:v>
                </c:pt>
                <c:pt idx="952">
                  <c:v>78.181818181818173</c:v>
                </c:pt>
                <c:pt idx="953">
                  <c:v>77.72727272727272</c:v>
                </c:pt>
                <c:pt idx="954">
                  <c:v>77.272727272727266</c:v>
                </c:pt>
                <c:pt idx="955">
                  <c:v>78.181818181818173</c:v>
                </c:pt>
                <c:pt idx="956">
                  <c:v>77.72727272727272</c:v>
                </c:pt>
                <c:pt idx="957">
                  <c:v>77.72727272727272</c:v>
                </c:pt>
                <c:pt idx="958">
                  <c:v>77.272727272727266</c:v>
                </c:pt>
                <c:pt idx="959">
                  <c:v>77.72727272727272</c:v>
                </c:pt>
                <c:pt idx="960">
                  <c:v>78.181818181818173</c:v>
                </c:pt>
                <c:pt idx="961">
                  <c:v>78.636363636363626</c:v>
                </c:pt>
                <c:pt idx="962">
                  <c:v>78.636363636363626</c:v>
                </c:pt>
                <c:pt idx="963">
                  <c:v>79.545454545454547</c:v>
                </c:pt>
                <c:pt idx="964">
                  <c:v>80</c:v>
                </c:pt>
                <c:pt idx="965">
                  <c:v>79.090909090909093</c:v>
                </c:pt>
                <c:pt idx="966">
                  <c:v>79.090909090909093</c:v>
                </c:pt>
                <c:pt idx="967">
                  <c:v>78.636363636363626</c:v>
                </c:pt>
                <c:pt idx="968">
                  <c:v>78.636363636363626</c:v>
                </c:pt>
                <c:pt idx="969">
                  <c:v>77.272727272727266</c:v>
                </c:pt>
                <c:pt idx="970">
                  <c:v>76.36363636363636</c:v>
                </c:pt>
                <c:pt idx="971">
                  <c:v>76.36363636363636</c:v>
                </c:pt>
                <c:pt idx="972">
                  <c:v>76.36363636363636</c:v>
                </c:pt>
                <c:pt idx="973">
                  <c:v>76.36363636363636</c:v>
                </c:pt>
                <c:pt idx="974">
                  <c:v>76.818181818181813</c:v>
                </c:pt>
                <c:pt idx="975">
                  <c:v>77.272727272727266</c:v>
                </c:pt>
                <c:pt idx="976">
                  <c:v>76.818181818181813</c:v>
                </c:pt>
                <c:pt idx="977">
                  <c:v>75.909090909090907</c:v>
                </c:pt>
                <c:pt idx="978">
                  <c:v>76.818181818181813</c:v>
                </c:pt>
                <c:pt idx="979">
                  <c:v>76.818181818181813</c:v>
                </c:pt>
                <c:pt idx="980">
                  <c:v>76.36363636363636</c:v>
                </c:pt>
                <c:pt idx="981">
                  <c:v>77.72727272727272</c:v>
                </c:pt>
                <c:pt idx="982">
                  <c:v>77.72727272727272</c:v>
                </c:pt>
                <c:pt idx="983">
                  <c:v>77.272727272727266</c:v>
                </c:pt>
                <c:pt idx="984">
                  <c:v>76.36363636363636</c:v>
                </c:pt>
                <c:pt idx="985">
                  <c:v>76.818181818181813</c:v>
                </c:pt>
                <c:pt idx="986">
                  <c:v>76.818181818181813</c:v>
                </c:pt>
                <c:pt idx="987">
                  <c:v>77.272727272727266</c:v>
                </c:pt>
                <c:pt idx="988">
                  <c:v>77.272727272727266</c:v>
                </c:pt>
                <c:pt idx="989">
                  <c:v>77.272727272727266</c:v>
                </c:pt>
                <c:pt idx="990">
                  <c:v>76.818181818181813</c:v>
                </c:pt>
                <c:pt idx="991">
                  <c:v>76.36363636363636</c:v>
                </c:pt>
                <c:pt idx="992">
                  <c:v>75.909090909090907</c:v>
                </c:pt>
                <c:pt idx="993">
                  <c:v>76.36363636363636</c:v>
                </c:pt>
                <c:pt idx="994">
                  <c:v>75.909090909090907</c:v>
                </c:pt>
                <c:pt idx="995">
                  <c:v>76.36363636363636</c:v>
                </c:pt>
                <c:pt idx="996">
                  <c:v>75.909090909090907</c:v>
                </c:pt>
                <c:pt idx="997">
                  <c:v>75.454545454545453</c:v>
                </c:pt>
                <c:pt idx="998">
                  <c:v>75.454545454545453</c:v>
                </c:pt>
                <c:pt idx="999">
                  <c:v>76.36363636363636</c:v>
                </c:pt>
                <c:pt idx="1000">
                  <c:v>76.818181818181813</c:v>
                </c:pt>
                <c:pt idx="1001">
                  <c:v>76.36363636363636</c:v>
                </c:pt>
                <c:pt idx="1002">
                  <c:v>75.909090909090907</c:v>
                </c:pt>
                <c:pt idx="1003">
                  <c:v>75.909090909090907</c:v>
                </c:pt>
                <c:pt idx="1004">
                  <c:v>74.545454545454547</c:v>
                </c:pt>
                <c:pt idx="1005">
                  <c:v>75</c:v>
                </c:pt>
                <c:pt idx="1006">
                  <c:v>75.454545454545453</c:v>
                </c:pt>
                <c:pt idx="1007">
                  <c:v>75.909090909090907</c:v>
                </c:pt>
                <c:pt idx="1008">
                  <c:v>76.36363636363636</c:v>
                </c:pt>
                <c:pt idx="1009">
                  <c:v>75.909090909090907</c:v>
                </c:pt>
                <c:pt idx="1010">
                  <c:v>75.909090909090907</c:v>
                </c:pt>
                <c:pt idx="1011">
                  <c:v>75</c:v>
                </c:pt>
                <c:pt idx="1012">
                  <c:v>75</c:v>
                </c:pt>
                <c:pt idx="1013">
                  <c:v>74.545454545454547</c:v>
                </c:pt>
                <c:pt idx="1014">
                  <c:v>75</c:v>
                </c:pt>
                <c:pt idx="1015">
                  <c:v>73.636363636363626</c:v>
                </c:pt>
                <c:pt idx="1016">
                  <c:v>75</c:v>
                </c:pt>
                <c:pt idx="1017">
                  <c:v>76.36363636363636</c:v>
                </c:pt>
                <c:pt idx="1018">
                  <c:v>76.36363636363636</c:v>
                </c:pt>
                <c:pt idx="1019">
                  <c:v>76.36363636363636</c:v>
                </c:pt>
                <c:pt idx="1020">
                  <c:v>75.454545454545453</c:v>
                </c:pt>
                <c:pt idx="1021">
                  <c:v>76.36363636363636</c:v>
                </c:pt>
                <c:pt idx="1022">
                  <c:v>75.909090909090907</c:v>
                </c:pt>
                <c:pt idx="1023">
                  <c:v>75</c:v>
                </c:pt>
                <c:pt idx="1024">
                  <c:v>75</c:v>
                </c:pt>
                <c:pt idx="1025">
                  <c:v>75.454545454545453</c:v>
                </c:pt>
                <c:pt idx="1026">
                  <c:v>74.545454545454547</c:v>
                </c:pt>
                <c:pt idx="1027">
                  <c:v>74.545454545454547</c:v>
                </c:pt>
                <c:pt idx="1028">
                  <c:v>75</c:v>
                </c:pt>
                <c:pt idx="1029">
                  <c:v>75</c:v>
                </c:pt>
                <c:pt idx="1030">
                  <c:v>75</c:v>
                </c:pt>
                <c:pt idx="1031">
                  <c:v>74.545454545454547</c:v>
                </c:pt>
                <c:pt idx="1032">
                  <c:v>75</c:v>
                </c:pt>
                <c:pt idx="1033">
                  <c:v>75.454545454545453</c:v>
                </c:pt>
                <c:pt idx="1034">
                  <c:v>75</c:v>
                </c:pt>
                <c:pt idx="1035">
                  <c:v>75.454545454545453</c:v>
                </c:pt>
                <c:pt idx="1036">
                  <c:v>75.454545454545453</c:v>
                </c:pt>
                <c:pt idx="1037">
                  <c:v>75.454545454545453</c:v>
                </c:pt>
                <c:pt idx="1038">
                  <c:v>75.454545454545453</c:v>
                </c:pt>
                <c:pt idx="1039">
                  <c:v>76.36363636363636</c:v>
                </c:pt>
                <c:pt idx="1040">
                  <c:v>76.36363636363636</c:v>
                </c:pt>
                <c:pt idx="1041">
                  <c:v>76.818181818181813</c:v>
                </c:pt>
                <c:pt idx="1042">
                  <c:v>76.818181818181813</c:v>
                </c:pt>
                <c:pt idx="1043">
                  <c:v>75.909090909090907</c:v>
                </c:pt>
                <c:pt idx="1044">
                  <c:v>75.909090909090907</c:v>
                </c:pt>
                <c:pt idx="1045">
                  <c:v>75.909090909090907</c:v>
                </c:pt>
                <c:pt idx="1046">
                  <c:v>75.909090909090907</c:v>
                </c:pt>
                <c:pt idx="1047">
                  <c:v>74.545454545454547</c:v>
                </c:pt>
                <c:pt idx="1048">
                  <c:v>74.545454545454547</c:v>
                </c:pt>
                <c:pt idx="1049">
                  <c:v>74.545454545454547</c:v>
                </c:pt>
                <c:pt idx="1050">
                  <c:v>75.454545454545453</c:v>
                </c:pt>
                <c:pt idx="1051">
                  <c:v>75</c:v>
                </c:pt>
                <c:pt idx="1052">
                  <c:v>74.090909090909079</c:v>
                </c:pt>
                <c:pt idx="1053">
                  <c:v>73.181818181818187</c:v>
                </c:pt>
                <c:pt idx="1054">
                  <c:v>74.545454545454547</c:v>
                </c:pt>
                <c:pt idx="1055">
                  <c:v>75</c:v>
                </c:pt>
                <c:pt idx="1056">
                  <c:v>74.545454545454547</c:v>
                </c:pt>
                <c:pt idx="1057">
                  <c:v>75</c:v>
                </c:pt>
                <c:pt idx="1058">
                  <c:v>75</c:v>
                </c:pt>
                <c:pt idx="1059">
                  <c:v>74.545454545454547</c:v>
                </c:pt>
                <c:pt idx="1060">
                  <c:v>74.545454545454547</c:v>
                </c:pt>
                <c:pt idx="1061">
                  <c:v>75</c:v>
                </c:pt>
                <c:pt idx="1062">
                  <c:v>75</c:v>
                </c:pt>
                <c:pt idx="1063">
                  <c:v>75.454545454545453</c:v>
                </c:pt>
                <c:pt idx="1064">
                  <c:v>75.454545454545453</c:v>
                </c:pt>
                <c:pt idx="1065">
                  <c:v>76.36363636363636</c:v>
                </c:pt>
                <c:pt idx="1066">
                  <c:v>76.818181818181813</c:v>
                </c:pt>
                <c:pt idx="1067">
                  <c:v>76.818181818181813</c:v>
                </c:pt>
                <c:pt idx="1068">
                  <c:v>77.72727272727272</c:v>
                </c:pt>
                <c:pt idx="1069">
                  <c:v>76.818181818181813</c:v>
                </c:pt>
                <c:pt idx="1070">
                  <c:v>76.818181818181813</c:v>
                </c:pt>
                <c:pt idx="1071">
                  <c:v>77.272727272727266</c:v>
                </c:pt>
                <c:pt idx="1072">
                  <c:v>77.72727272727272</c:v>
                </c:pt>
                <c:pt idx="1073">
                  <c:v>78.181818181818173</c:v>
                </c:pt>
                <c:pt idx="1074">
                  <c:v>78.181818181818173</c:v>
                </c:pt>
                <c:pt idx="1075">
                  <c:v>77.72727272727272</c:v>
                </c:pt>
                <c:pt idx="1076">
                  <c:v>77.72727272727272</c:v>
                </c:pt>
                <c:pt idx="1077">
                  <c:v>77.272727272727266</c:v>
                </c:pt>
                <c:pt idx="1078">
                  <c:v>76.818181818181813</c:v>
                </c:pt>
                <c:pt idx="1079">
                  <c:v>76.818181818181813</c:v>
                </c:pt>
                <c:pt idx="1080">
                  <c:v>77.272727272727266</c:v>
                </c:pt>
                <c:pt idx="1081">
                  <c:v>77.272727272727266</c:v>
                </c:pt>
                <c:pt idx="1082">
                  <c:v>76.818181818181813</c:v>
                </c:pt>
                <c:pt idx="1083">
                  <c:v>76.818181818181813</c:v>
                </c:pt>
                <c:pt idx="1084">
                  <c:v>77.272727272727266</c:v>
                </c:pt>
                <c:pt idx="1085">
                  <c:v>76.36363636363636</c:v>
                </c:pt>
                <c:pt idx="1086">
                  <c:v>77.272727272727266</c:v>
                </c:pt>
                <c:pt idx="1087">
                  <c:v>77.72727272727272</c:v>
                </c:pt>
                <c:pt idx="1088">
                  <c:v>77.72727272727272</c:v>
                </c:pt>
                <c:pt idx="1089">
                  <c:v>77.272727272727266</c:v>
                </c:pt>
                <c:pt idx="1090">
                  <c:v>76.818181818181813</c:v>
                </c:pt>
                <c:pt idx="1091">
                  <c:v>77.272727272727266</c:v>
                </c:pt>
                <c:pt idx="1092">
                  <c:v>77.272727272727266</c:v>
                </c:pt>
                <c:pt idx="1093">
                  <c:v>78.181818181818173</c:v>
                </c:pt>
                <c:pt idx="1094">
                  <c:v>78.181818181818173</c:v>
                </c:pt>
                <c:pt idx="1095">
                  <c:v>78.636363636363626</c:v>
                </c:pt>
                <c:pt idx="1096">
                  <c:v>77.72727272727272</c:v>
                </c:pt>
                <c:pt idx="1097">
                  <c:v>77.72727272727272</c:v>
                </c:pt>
                <c:pt idx="1098">
                  <c:v>77.272727272727266</c:v>
                </c:pt>
                <c:pt idx="1099">
                  <c:v>77.272727272727266</c:v>
                </c:pt>
                <c:pt idx="1100">
                  <c:v>76.818181818181813</c:v>
                </c:pt>
                <c:pt idx="1101">
                  <c:v>77.272727272727266</c:v>
                </c:pt>
                <c:pt idx="1102">
                  <c:v>77.72727272727272</c:v>
                </c:pt>
                <c:pt idx="1103">
                  <c:v>78.181818181818173</c:v>
                </c:pt>
                <c:pt idx="1104">
                  <c:v>78.636363636363626</c:v>
                </c:pt>
                <c:pt idx="1105">
                  <c:v>78.636363636363626</c:v>
                </c:pt>
                <c:pt idx="1106">
                  <c:v>79.090909090909093</c:v>
                </c:pt>
                <c:pt idx="1107">
                  <c:v>78.636363636363626</c:v>
                </c:pt>
                <c:pt idx="1108">
                  <c:v>78.636363636363626</c:v>
                </c:pt>
                <c:pt idx="1109">
                  <c:v>78.636363636363626</c:v>
                </c:pt>
                <c:pt idx="1110">
                  <c:v>77.72727272727272</c:v>
                </c:pt>
                <c:pt idx="1111">
                  <c:v>78.636363636363626</c:v>
                </c:pt>
                <c:pt idx="1112">
                  <c:v>79.090909090909093</c:v>
                </c:pt>
                <c:pt idx="1113">
                  <c:v>80</c:v>
                </c:pt>
                <c:pt idx="1114">
                  <c:v>80</c:v>
                </c:pt>
                <c:pt idx="1115">
                  <c:v>80</c:v>
                </c:pt>
                <c:pt idx="1116">
                  <c:v>80.454545454545439</c:v>
                </c:pt>
                <c:pt idx="1117">
                  <c:v>80.909090909090907</c:v>
                </c:pt>
                <c:pt idx="1118">
                  <c:v>80.909090909090907</c:v>
                </c:pt>
                <c:pt idx="1119">
                  <c:v>80.909090909090907</c:v>
                </c:pt>
                <c:pt idx="1120">
                  <c:v>80.909090909090907</c:v>
                </c:pt>
                <c:pt idx="1121">
                  <c:v>80.454545454545439</c:v>
                </c:pt>
                <c:pt idx="1122">
                  <c:v>79.545454545454547</c:v>
                </c:pt>
                <c:pt idx="1123">
                  <c:v>79.545454545454547</c:v>
                </c:pt>
                <c:pt idx="1124">
                  <c:v>80</c:v>
                </c:pt>
                <c:pt idx="1125">
                  <c:v>80</c:v>
                </c:pt>
                <c:pt idx="1126">
                  <c:v>80.454545454545439</c:v>
                </c:pt>
                <c:pt idx="1127">
                  <c:v>81.36363636363636</c:v>
                </c:pt>
                <c:pt idx="1128">
                  <c:v>81.36363636363636</c:v>
                </c:pt>
                <c:pt idx="1129">
                  <c:v>81.818181818181813</c:v>
                </c:pt>
                <c:pt idx="1130">
                  <c:v>81.36363636363636</c:v>
                </c:pt>
                <c:pt idx="1131">
                  <c:v>81.818181818181813</c:v>
                </c:pt>
                <c:pt idx="1132">
                  <c:v>81.36363636363636</c:v>
                </c:pt>
                <c:pt idx="1133">
                  <c:v>81.818181818181813</c:v>
                </c:pt>
                <c:pt idx="1134">
                  <c:v>81.818181818181813</c:v>
                </c:pt>
                <c:pt idx="1135">
                  <c:v>82.272727272727266</c:v>
                </c:pt>
                <c:pt idx="1136">
                  <c:v>82.727272727272734</c:v>
                </c:pt>
                <c:pt idx="1137">
                  <c:v>83.181818181818173</c:v>
                </c:pt>
                <c:pt idx="1138">
                  <c:v>82.727272727272734</c:v>
                </c:pt>
                <c:pt idx="1139">
                  <c:v>83.181818181818173</c:v>
                </c:pt>
                <c:pt idx="1140">
                  <c:v>82.727272727272734</c:v>
                </c:pt>
                <c:pt idx="1141">
                  <c:v>82.727272727272734</c:v>
                </c:pt>
                <c:pt idx="1142">
                  <c:v>82.727272727272734</c:v>
                </c:pt>
                <c:pt idx="1143">
                  <c:v>83.181818181818173</c:v>
                </c:pt>
                <c:pt idx="1144">
                  <c:v>83.181818181818173</c:v>
                </c:pt>
                <c:pt idx="1145">
                  <c:v>83.636363636363626</c:v>
                </c:pt>
                <c:pt idx="1146">
                  <c:v>83.636363636363626</c:v>
                </c:pt>
                <c:pt idx="1147">
                  <c:v>84.090909090909079</c:v>
                </c:pt>
                <c:pt idx="1148">
                  <c:v>84.090909090909079</c:v>
                </c:pt>
                <c:pt idx="1149">
                  <c:v>83.636363636363626</c:v>
                </c:pt>
                <c:pt idx="1150">
                  <c:v>84.545454545454547</c:v>
                </c:pt>
                <c:pt idx="1151">
                  <c:v>84.090909090909079</c:v>
                </c:pt>
                <c:pt idx="1152">
                  <c:v>83.636363636363626</c:v>
                </c:pt>
                <c:pt idx="1153">
                  <c:v>84.545454545454547</c:v>
                </c:pt>
                <c:pt idx="1154">
                  <c:v>83.181818181818173</c:v>
                </c:pt>
                <c:pt idx="1155">
                  <c:v>83.181818181818173</c:v>
                </c:pt>
                <c:pt idx="1156">
                  <c:v>82.272727272727266</c:v>
                </c:pt>
                <c:pt idx="1157">
                  <c:v>82.272727272727266</c:v>
                </c:pt>
                <c:pt idx="1158">
                  <c:v>82.727272727272734</c:v>
                </c:pt>
                <c:pt idx="1159">
                  <c:v>82.727272727272734</c:v>
                </c:pt>
                <c:pt idx="1160">
                  <c:v>83.181818181818173</c:v>
                </c:pt>
                <c:pt idx="1161">
                  <c:v>83.181818181818173</c:v>
                </c:pt>
                <c:pt idx="1162">
                  <c:v>82.727272727272734</c:v>
                </c:pt>
                <c:pt idx="1163">
                  <c:v>82.727272727272734</c:v>
                </c:pt>
                <c:pt idx="1164">
                  <c:v>81.818181818181813</c:v>
                </c:pt>
                <c:pt idx="1165">
                  <c:v>80</c:v>
                </c:pt>
                <c:pt idx="1166">
                  <c:v>79.545454545454547</c:v>
                </c:pt>
                <c:pt idx="1167">
                  <c:v>78.636363636363626</c:v>
                </c:pt>
                <c:pt idx="1168">
                  <c:v>78.636363636363626</c:v>
                </c:pt>
                <c:pt idx="1169">
                  <c:v>80</c:v>
                </c:pt>
                <c:pt idx="1170">
                  <c:v>79.545454545454547</c:v>
                </c:pt>
                <c:pt idx="1171">
                  <c:v>79.545454545454547</c:v>
                </c:pt>
                <c:pt idx="1172">
                  <c:v>80</c:v>
                </c:pt>
                <c:pt idx="1173">
                  <c:v>79.545454545454547</c:v>
                </c:pt>
                <c:pt idx="1174">
                  <c:v>78.181818181818173</c:v>
                </c:pt>
                <c:pt idx="1175">
                  <c:v>78.636363636363626</c:v>
                </c:pt>
                <c:pt idx="1176">
                  <c:v>78.636363636363626</c:v>
                </c:pt>
                <c:pt idx="1177">
                  <c:v>78.636363636363626</c:v>
                </c:pt>
                <c:pt idx="1178">
                  <c:v>79.090909090909093</c:v>
                </c:pt>
                <c:pt idx="1179">
                  <c:v>79.090909090909093</c:v>
                </c:pt>
                <c:pt idx="1180">
                  <c:v>78.636363636363626</c:v>
                </c:pt>
                <c:pt idx="1181">
                  <c:v>78.181818181818173</c:v>
                </c:pt>
                <c:pt idx="1182">
                  <c:v>78.181818181818173</c:v>
                </c:pt>
                <c:pt idx="1183">
                  <c:v>78.636363636363626</c:v>
                </c:pt>
                <c:pt idx="1184">
                  <c:v>78.636363636363626</c:v>
                </c:pt>
                <c:pt idx="1185">
                  <c:v>77.72727272727272</c:v>
                </c:pt>
                <c:pt idx="1186">
                  <c:v>77.72727272727272</c:v>
                </c:pt>
                <c:pt idx="1187">
                  <c:v>77.272727272727266</c:v>
                </c:pt>
                <c:pt idx="1188">
                  <c:v>76.36363636363636</c:v>
                </c:pt>
                <c:pt idx="1189">
                  <c:v>76.36363636363636</c:v>
                </c:pt>
                <c:pt idx="1190">
                  <c:v>76.36363636363636</c:v>
                </c:pt>
                <c:pt idx="1191">
                  <c:v>76.36363636363636</c:v>
                </c:pt>
                <c:pt idx="1192">
                  <c:v>75.454545454545453</c:v>
                </c:pt>
                <c:pt idx="1193">
                  <c:v>75.909090909090907</c:v>
                </c:pt>
                <c:pt idx="1194">
                  <c:v>76.818181818181813</c:v>
                </c:pt>
                <c:pt idx="1195">
                  <c:v>76.818181818181813</c:v>
                </c:pt>
                <c:pt idx="1196">
                  <c:v>77.272727272727266</c:v>
                </c:pt>
                <c:pt idx="1197">
                  <c:v>77.272727272727266</c:v>
                </c:pt>
                <c:pt idx="1198">
                  <c:v>77.272727272727266</c:v>
                </c:pt>
                <c:pt idx="1199">
                  <c:v>77.72727272727272</c:v>
                </c:pt>
                <c:pt idx="1200">
                  <c:v>78.181818181818173</c:v>
                </c:pt>
                <c:pt idx="1201">
                  <c:v>78.181818181818173</c:v>
                </c:pt>
                <c:pt idx="1202">
                  <c:v>78.181818181818173</c:v>
                </c:pt>
                <c:pt idx="1203">
                  <c:v>78.181818181818173</c:v>
                </c:pt>
                <c:pt idx="1204">
                  <c:v>78.636363636363626</c:v>
                </c:pt>
                <c:pt idx="1205">
                  <c:v>78.636363636363626</c:v>
                </c:pt>
                <c:pt idx="1206">
                  <c:v>78.636363636363626</c:v>
                </c:pt>
                <c:pt idx="1207">
                  <c:v>77.72727272727272</c:v>
                </c:pt>
                <c:pt idx="1208">
                  <c:v>78.636363636363626</c:v>
                </c:pt>
                <c:pt idx="1209">
                  <c:v>78.636363636363626</c:v>
                </c:pt>
                <c:pt idx="1210">
                  <c:v>79.090909090909093</c:v>
                </c:pt>
                <c:pt idx="1211">
                  <c:v>79.090909090909093</c:v>
                </c:pt>
                <c:pt idx="1212">
                  <c:v>79.545454545454547</c:v>
                </c:pt>
                <c:pt idx="1213">
                  <c:v>80</c:v>
                </c:pt>
                <c:pt idx="1214">
                  <c:v>79.545454545454547</c:v>
                </c:pt>
                <c:pt idx="1215">
                  <c:v>80</c:v>
                </c:pt>
                <c:pt idx="1216">
                  <c:v>80</c:v>
                </c:pt>
                <c:pt idx="1217">
                  <c:v>79.545454545454547</c:v>
                </c:pt>
                <c:pt idx="1218">
                  <c:v>78.181818181818173</c:v>
                </c:pt>
                <c:pt idx="1219">
                  <c:v>77.72727272727272</c:v>
                </c:pt>
                <c:pt idx="1220">
                  <c:v>78.181818181818173</c:v>
                </c:pt>
                <c:pt idx="1221">
                  <c:v>77.72727272727272</c:v>
                </c:pt>
                <c:pt idx="1222">
                  <c:v>77.272727272727266</c:v>
                </c:pt>
                <c:pt idx="1223">
                  <c:v>77.72727272727272</c:v>
                </c:pt>
                <c:pt idx="1224">
                  <c:v>78.181818181818173</c:v>
                </c:pt>
                <c:pt idx="1225">
                  <c:v>77.72727272727272</c:v>
                </c:pt>
                <c:pt idx="1226">
                  <c:v>76.818181818181813</c:v>
                </c:pt>
                <c:pt idx="1227">
                  <c:v>76.818181818181813</c:v>
                </c:pt>
                <c:pt idx="1228">
                  <c:v>77.72727272727272</c:v>
                </c:pt>
                <c:pt idx="1229">
                  <c:v>77.72727272727272</c:v>
                </c:pt>
                <c:pt idx="1230">
                  <c:v>76.818181818181813</c:v>
                </c:pt>
                <c:pt idx="1231">
                  <c:v>76.36363636363636</c:v>
                </c:pt>
                <c:pt idx="1232">
                  <c:v>75.454545454545453</c:v>
                </c:pt>
                <c:pt idx="1233">
                  <c:v>75.454545454545453</c:v>
                </c:pt>
                <c:pt idx="1234">
                  <c:v>75.454545454545453</c:v>
                </c:pt>
                <c:pt idx="1235">
                  <c:v>75</c:v>
                </c:pt>
                <c:pt idx="1236">
                  <c:v>75</c:v>
                </c:pt>
                <c:pt idx="1237">
                  <c:v>75</c:v>
                </c:pt>
                <c:pt idx="1238">
                  <c:v>74.545454545454547</c:v>
                </c:pt>
                <c:pt idx="1239">
                  <c:v>75</c:v>
                </c:pt>
                <c:pt idx="1240">
                  <c:v>75</c:v>
                </c:pt>
                <c:pt idx="1241">
                  <c:v>74.090909090909079</c:v>
                </c:pt>
                <c:pt idx="1242">
                  <c:v>74.090909090909079</c:v>
                </c:pt>
                <c:pt idx="1243">
                  <c:v>74.545454545454547</c:v>
                </c:pt>
                <c:pt idx="1244">
                  <c:v>74.545454545454547</c:v>
                </c:pt>
                <c:pt idx="1245">
                  <c:v>75</c:v>
                </c:pt>
                <c:pt idx="1246">
                  <c:v>74.545454545454547</c:v>
                </c:pt>
                <c:pt idx="1247">
                  <c:v>74.090909090909079</c:v>
                </c:pt>
                <c:pt idx="1248">
                  <c:v>73.636363636363626</c:v>
                </c:pt>
                <c:pt idx="1249">
                  <c:v>74.090909090909079</c:v>
                </c:pt>
                <c:pt idx="1250">
                  <c:v>73.636363636363626</c:v>
                </c:pt>
                <c:pt idx="1251">
                  <c:v>74.090909090909079</c:v>
                </c:pt>
                <c:pt idx="1252">
                  <c:v>73.181818181818187</c:v>
                </c:pt>
                <c:pt idx="1253">
                  <c:v>75</c:v>
                </c:pt>
                <c:pt idx="1254">
                  <c:v>73.636363636363626</c:v>
                </c:pt>
                <c:pt idx="1255">
                  <c:v>73.636363636363626</c:v>
                </c:pt>
                <c:pt idx="1256">
                  <c:v>72.272727272727266</c:v>
                </c:pt>
                <c:pt idx="1257">
                  <c:v>72.272727272727266</c:v>
                </c:pt>
                <c:pt idx="1258">
                  <c:v>71.818181818181813</c:v>
                </c:pt>
                <c:pt idx="1259">
                  <c:v>71.818181818181813</c:v>
                </c:pt>
                <c:pt idx="1260">
                  <c:v>72.272727272727266</c:v>
                </c:pt>
                <c:pt idx="1261">
                  <c:v>72.727272727272734</c:v>
                </c:pt>
                <c:pt idx="1262">
                  <c:v>72.727272727272734</c:v>
                </c:pt>
                <c:pt idx="1263">
                  <c:v>74.090909090909079</c:v>
                </c:pt>
                <c:pt idx="1264">
                  <c:v>74.545454545454547</c:v>
                </c:pt>
                <c:pt idx="1265">
                  <c:v>76.818181818181813</c:v>
                </c:pt>
                <c:pt idx="1266">
                  <c:v>76.36363636363636</c:v>
                </c:pt>
                <c:pt idx="1267">
                  <c:v>76.818181818181813</c:v>
                </c:pt>
                <c:pt idx="1268">
                  <c:v>77.72727272727272</c:v>
                </c:pt>
                <c:pt idx="1269">
                  <c:v>77.272727272727266</c:v>
                </c:pt>
                <c:pt idx="1270">
                  <c:v>77.272727272727266</c:v>
                </c:pt>
                <c:pt idx="1271">
                  <c:v>77.272727272727266</c:v>
                </c:pt>
                <c:pt idx="1272">
                  <c:v>76.36363636363636</c:v>
                </c:pt>
                <c:pt idx="1273">
                  <c:v>75.909090909090907</c:v>
                </c:pt>
                <c:pt idx="1274">
                  <c:v>75.909090909090907</c:v>
                </c:pt>
                <c:pt idx="1275">
                  <c:v>75.454545454545453</c:v>
                </c:pt>
                <c:pt idx="1276">
                  <c:v>75.454545454545453</c:v>
                </c:pt>
                <c:pt idx="1277">
                  <c:v>75</c:v>
                </c:pt>
                <c:pt idx="1278">
                  <c:v>74.090909090909079</c:v>
                </c:pt>
                <c:pt idx="1279">
                  <c:v>74.090909090909079</c:v>
                </c:pt>
                <c:pt idx="1280">
                  <c:v>74.545454545454547</c:v>
                </c:pt>
                <c:pt idx="1281">
                  <c:v>74.545454545454547</c:v>
                </c:pt>
                <c:pt idx="1282">
                  <c:v>74.545454545454547</c:v>
                </c:pt>
                <c:pt idx="1283">
                  <c:v>73.636363636363626</c:v>
                </c:pt>
                <c:pt idx="1284">
                  <c:v>70.909090909090907</c:v>
                </c:pt>
                <c:pt idx="1285">
                  <c:v>71.36363636363636</c:v>
                </c:pt>
                <c:pt idx="1286">
                  <c:v>72.727272727272734</c:v>
                </c:pt>
                <c:pt idx="1287">
                  <c:v>72.272727272727266</c:v>
                </c:pt>
                <c:pt idx="1288">
                  <c:v>66.818181818181813</c:v>
                </c:pt>
                <c:pt idx="1289">
                  <c:v>66.36363636363636</c:v>
                </c:pt>
                <c:pt idx="1290">
                  <c:v>67.72727272727272</c:v>
                </c:pt>
                <c:pt idx="1291">
                  <c:v>66.818181818181813</c:v>
                </c:pt>
                <c:pt idx="1292">
                  <c:v>68.181818181818173</c:v>
                </c:pt>
                <c:pt idx="1293">
                  <c:v>68.181818181818173</c:v>
                </c:pt>
                <c:pt idx="1294">
                  <c:v>68.181818181818173</c:v>
                </c:pt>
                <c:pt idx="1295">
                  <c:v>68.181818181818173</c:v>
                </c:pt>
                <c:pt idx="1296">
                  <c:v>68.181818181818173</c:v>
                </c:pt>
                <c:pt idx="1297">
                  <c:v>68.181818181818173</c:v>
                </c:pt>
                <c:pt idx="1298">
                  <c:v>68.181818181818173</c:v>
                </c:pt>
                <c:pt idx="1299">
                  <c:v>68.181818181818173</c:v>
                </c:pt>
                <c:pt idx="1300">
                  <c:v>67.72727272727272</c:v>
                </c:pt>
                <c:pt idx="1301">
                  <c:v>66.818181818181813</c:v>
                </c:pt>
                <c:pt idx="1302">
                  <c:v>67.272727272727266</c:v>
                </c:pt>
                <c:pt idx="1303">
                  <c:v>67.272727272727266</c:v>
                </c:pt>
                <c:pt idx="1304">
                  <c:v>66.36363636363636</c:v>
                </c:pt>
                <c:pt idx="1305">
                  <c:v>65.909090909090907</c:v>
                </c:pt>
                <c:pt idx="1306">
                  <c:v>64.999999999999986</c:v>
                </c:pt>
                <c:pt idx="1307">
                  <c:v>64.090909090909093</c:v>
                </c:pt>
                <c:pt idx="1308">
                  <c:v>64.999999999999986</c:v>
                </c:pt>
                <c:pt idx="1309">
                  <c:v>64.545454545454533</c:v>
                </c:pt>
                <c:pt idx="1310">
                  <c:v>64.545454545454533</c:v>
                </c:pt>
                <c:pt idx="1311">
                  <c:v>64.545454545454533</c:v>
                </c:pt>
                <c:pt idx="1312">
                  <c:v>64.545454545454533</c:v>
                </c:pt>
                <c:pt idx="1313">
                  <c:v>64.090909090909093</c:v>
                </c:pt>
                <c:pt idx="1314">
                  <c:v>64.090909090909093</c:v>
                </c:pt>
                <c:pt idx="1315">
                  <c:v>63.181818181818187</c:v>
                </c:pt>
                <c:pt idx="1316">
                  <c:v>62.727272727272734</c:v>
                </c:pt>
                <c:pt idx="1317">
                  <c:v>62.727272727272734</c:v>
                </c:pt>
                <c:pt idx="1318">
                  <c:v>61.818181818181813</c:v>
                </c:pt>
                <c:pt idx="1319">
                  <c:v>60.454545454545453</c:v>
                </c:pt>
                <c:pt idx="1320">
                  <c:v>60.909090909090914</c:v>
                </c:pt>
                <c:pt idx="1321">
                  <c:v>60.454545454545453</c:v>
                </c:pt>
                <c:pt idx="1322">
                  <c:v>60</c:v>
                </c:pt>
                <c:pt idx="1323">
                  <c:v>60</c:v>
                </c:pt>
                <c:pt idx="1324">
                  <c:v>60</c:v>
                </c:pt>
                <c:pt idx="1325">
                  <c:v>60.909090909090914</c:v>
                </c:pt>
                <c:pt idx="1326">
                  <c:v>61.818181818181813</c:v>
                </c:pt>
                <c:pt idx="1327">
                  <c:v>61.818181818181813</c:v>
                </c:pt>
                <c:pt idx="1328">
                  <c:v>61.818181818181813</c:v>
                </c:pt>
                <c:pt idx="1329">
                  <c:v>62.727272727272734</c:v>
                </c:pt>
                <c:pt idx="1330">
                  <c:v>63.181818181818187</c:v>
                </c:pt>
                <c:pt idx="1331">
                  <c:v>63.636363636363633</c:v>
                </c:pt>
                <c:pt idx="1332">
                  <c:v>63.636363636363633</c:v>
                </c:pt>
                <c:pt idx="1333">
                  <c:v>62.727272727272734</c:v>
                </c:pt>
                <c:pt idx="1334">
                  <c:v>63.636363636363633</c:v>
                </c:pt>
                <c:pt idx="1335">
                  <c:v>63.636363636363633</c:v>
                </c:pt>
                <c:pt idx="1336">
                  <c:v>64.090909090909093</c:v>
                </c:pt>
                <c:pt idx="1337">
                  <c:v>64.090909090909093</c:v>
                </c:pt>
                <c:pt idx="1338">
                  <c:v>63.181818181818187</c:v>
                </c:pt>
                <c:pt idx="1339">
                  <c:v>63.181818181818187</c:v>
                </c:pt>
                <c:pt idx="1340">
                  <c:v>61.363636363636367</c:v>
                </c:pt>
                <c:pt idx="1341">
                  <c:v>61.818181818181813</c:v>
                </c:pt>
                <c:pt idx="1342">
                  <c:v>61.363636363636367</c:v>
                </c:pt>
                <c:pt idx="1343">
                  <c:v>61.363636363636367</c:v>
                </c:pt>
                <c:pt idx="1344">
                  <c:v>60.909090909090914</c:v>
                </c:pt>
                <c:pt idx="1345">
                  <c:v>60.909090909090914</c:v>
                </c:pt>
                <c:pt idx="1346">
                  <c:v>60.454545454545453</c:v>
                </c:pt>
                <c:pt idx="1347">
                  <c:v>61.818181818181813</c:v>
                </c:pt>
                <c:pt idx="1348">
                  <c:v>62.727272727272734</c:v>
                </c:pt>
                <c:pt idx="1349">
                  <c:v>62.727272727272734</c:v>
                </c:pt>
                <c:pt idx="1350">
                  <c:v>61.818181818181813</c:v>
                </c:pt>
                <c:pt idx="1351">
                  <c:v>60.454545454545453</c:v>
                </c:pt>
                <c:pt idx="1352">
                  <c:v>59.545454545454547</c:v>
                </c:pt>
                <c:pt idx="1353">
                  <c:v>58.636363636363633</c:v>
                </c:pt>
                <c:pt idx="1354">
                  <c:v>59.090909090909079</c:v>
                </c:pt>
                <c:pt idx="1355">
                  <c:v>58.636363636363633</c:v>
                </c:pt>
                <c:pt idx="1356">
                  <c:v>56.818181818181813</c:v>
                </c:pt>
                <c:pt idx="1357">
                  <c:v>54.999999999999993</c:v>
                </c:pt>
                <c:pt idx="1358">
                  <c:v>66.818181818181813</c:v>
                </c:pt>
                <c:pt idx="1359">
                  <c:v>65.909090909090907</c:v>
                </c:pt>
                <c:pt idx="1360">
                  <c:v>66.36363636363636</c:v>
                </c:pt>
                <c:pt idx="1361">
                  <c:v>67.272727272727266</c:v>
                </c:pt>
                <c:pt idx="1362">
                  <c:v>68.181818181818173</c:v>
                </c:pt>
                <c:pt idx="1363">
                  <c:v>68.181818181818173</c:v>
                </c:pt>
                <c:pt idx="1364">
                  <c:v>67.72727272727272</c:v>
                </c:pt>
                <c:pt idx="1365">
                  <c:v>68.181818181818173</c:v>
                </c:pt>
                <c:pt idx="1366">
                  <c:v>66.818181818181813</c:v>
                </c:pt>
                <c:pt idx="1367">
                  <c:v>67.272727272727266</c:v>
                </c:pt>
                <c:pt idx="1368">
                  <c:v>67.272727272727266</c:v>
                </c:pt>
                <c:pt idx="1369">
                  <c:v>67.272727272727266</c:v>
                </c:pt>
                <c:pt idx="1370">
                  <c:v>67.272727272727266</c:v>
                </c:pt>
                <c:pt idx="1371">
                  <c:v>65.909090909090907</c:v>
                </c:pt>
                <c:pt idx="1372">
                  <c:v>65.909090909090907</c:v>
                </c:pt>
                <c:pt idx="1373">
                  <c:v>64.545454545454533</c:v>
                </c:pt>
                <c:pt idx="1374">
                  <c:v>64.999999999999986</c:v>
                </c:pt>
                <c:pt idx="1375">
                  <c:v>65.909090909090907</c:v>
                </c:pt>
                <c:pt idx="1376">
                  <c:v>66.36363636363636</c:v>
                </c:pt>
                <c:pt idx="1377">
                  <c:v>68.181818181818173</c:v>
                </c:pt>
                <c:pt idx="1378">
                  <c:v>68.636363636363626</c:v>
                </c:pt>
                <c:pt idx="1379">
                  <c:v>68.636363636363626</c:v>
                </c:pt>
                <c:pt idx="1380">
                  <c:v>66.36363636363636</c:v>
                </c:pt>
                <c:pt idx="1381">
                  <c:v>65.909090909090907</c:v>
                </c:pt>
                <c:pt idx="1382">
                  <c:v>66.36363636363636</c:v>
                </c:pt>
                <c:pt idx="1383">
                  <c:v>66.36363636363636</c:v>
                </c:pt>
                <c:pt idx="1384">
                  <c:v>67.72727272727272</c:v>
                </c:pt>
                <c:pt idx="1385">
                  <c:v>68.636363636363626</c:v>
                </c:pt>
                <c:pt idx="1386">
                  <c:v>68.181818181818173</c:v>
                </c:pt>
                <c:pt idx="1387">
                  <c:v>68.636363636363626</c:v>
                </c:pt>
                <c:pt idx="1388">
                  <c:v>68.181818181818173</c:v>
                </c:pt>
                <c:pt idx="1389">
                  <c:v>68.181818181818173</c:v>
                </c:pt>
                <c:pt idx="1390">
                  <c:v>66.36363636363636</c:v>
                </c:pt>
                <c:pt idx="1391">
                  <c:v>66.36363636363636</c:v>
                </c:pt>
                <c:pt idx="1392">
                  <c:v>64.545454545454533</c:v>
                </c:pt>
                <c:pt idx="1393">
                  <c:v>68.636363636363626</c:v>
                </c:pt>
                <c:pt idx="1394">
                  <c:v>68.181818181818173</c:v>
                </c:pt>
                <c:pt idx="1395">
                  <c:v>67.272727272727266</c:v>
                </c:pt>
                <c:pt idx="1396">
                  <c:v>67.272727272727266</c:v>
                </c:pt>
                <c:pt idx="1397">
                  <c:v>68.181818181818173</c:v>
                </c:pt>
                <c:pt idx="1398">
                  <c:v>68.181818181818173</c:v>
                </c:pt>
                <c:pt idx="1399">
                  <c:v>69.090909090909079</c:v>
                </c:pt>
                <c:pt idx="1400">
                  <c:v>69.090909090909079</c:v>
                </c:pt>
                <c:pt idx="1401">
                  <c:v>68.636363636363626</c:v>
                </c:pt>
                <c:pt idx="1402">
                  <c:v>68.636363636363626</c:v>
                </c:pt>
                <c:pt idx="1403">
                  <c:v>69.545454545454547</c:v>
                </c:pt>
                <c:pt idx="1404">
                  <c:v>68.181818181818173</c:v>
                </c:pt>
                <c:pt idx="1405">
                  <c:v>68.181818181818173</c:v>
                </c:pt>
                <c:pt idx="1406">
                  <c:v>67.72727272727272</c:v>
                </c:pt>
                <c:pt idx="1407">
                  <c:v>67.72727272727272</c:v>
                </c:pt>
                <c:pt idx="1408">
                  <c:v>65.454545454545439</c:v>
                </c:pt>
                <c:pt idx="1409">
                  <c:v>65.909090909090907</c:v>
                </c:pt>
                <c:pt idx="1410">
                  <c:v>64.545454545454533</c:v>
                </c:pt>
                <c:pt idx="1411">
                  <c:v>64.545454545454533</c:v>
                </c:pt>
                <c:pt idx="1412">
                  <c:v>64.090909090909093</c:v>
                </c:pt>
                <c:pt idx="1413">
                  <c:v>64.090909090909093</c:v>
                </c:pt>
                <c:pt idx="1414">
                  <c:v>62.272727272727266</c:v>
                </c:pt>
                <c:pt idx="1415">
                  <c:v>62.272727272727266</c:v>
                </c:pt>
                <c:pt idx="1416">
                  <c:v>61.363636363636367</c:v>
                </c:pt>
                <c:pt idx="1417">
                  <c:v>61.818181818181813</c:v>
                </c:pt>
                <c:pt idx="1418">
                  <c:v>61.818181818181813</c:v>
                </c:pt>
                <c:pt idx="1419">
                  <c:v>62.727272727272734</c:v>
                </c:pt>
                <c:pt idx="1420">
                  <c:v>63.636363636363633</c:v>
                </c:pt>
                <c:pt idx="1421">
                  <c:v>61.818181818181813</c:v>
                </c:pt>
                <c:pt idx="1422">
                  <c:v>61.363636363636367</c:v>
                </c:pt>
                <c:pt idx="1423">
                  <c:v>60</c:v>
                </c:pt>
                <c:pt idx="1424">
                  <c:v>60</c:v>
                </c:pt>
                <c:pt idx="1425">
                  <c:v>60</c:v>
                </c:pt>
                <c:pt idx="1426">
                  <c:v>59.545454545454547</c:v>
                </c:pt>
                <c:pt idx="1427">
                  <c:v>58.636363636363633</c:v>
                </c:pt>
                <c:pt idx="1428">
                  <c:v>59.090909090909079</c:v>
                </c:pt>
                <c:pt idx="1429">
                  <c:v>59.545454545454547</c:v>
                </c:pt>
                <c:pt idx="1430">
                  <c:v>60.454545454545453</c:v>
                </c:pt>
                <c:pt idx="1431">
                  <c:v>60.454545454545453</c:v>
                </c:pt>
                <c:pt idx="1432">
                  <c:v>59.545454545454547</c:v>
                </c:pt>
                <c:pt idx="1433">
                  <c:v>58.636363636363633</c:v>
                </c:pt>
                <c:pt idx="1434">
                  <c:v>59.090909090909079</c:v>
                </c:pt>
                <c:pt idx="1435">
                  <c:v>58.18181818181818</c:v>
                </c:pt>
                <c:pt idx="1436">
                  <c:v>57.272727272727266</c:v>
                </c:pt>
                <c:pt idx="1437">
                  <c:v>56.818181818181813</c:v>
                </c:pt>
                <c:pt idx="1438">
                  <c:v>57.272727272727266</c:v>
                </c:pt>
                <c:pt idx="1439">
                  <c:v>57.727272727272727</c:v>
                </c:pt>
                <c:pt idx="1440">
                  <c:v>57.272727272727266</c:v>
                </c:pt>
                <c:pt idx="1441">
                  <c:v>57.272727272727266</c:v>
                </c:pt>
                <c:pt idx="1442">
                  <c:v>57.272727272727266</c:v>
                </c:pt>
                <c:pt idx="1443">
                  <c:v>57.272727272727266</c:v>
                </c:pt>
                <c:pt idx="1444">
                  <c:v>57.272727272727266</c:v>
                </c:pt>
                <c:pt idx="1445">
                  <c:v>57.272727272727266</c:v>
                </c:pt>
                <c:pt idx="1446">
                  <c:v>57.272727272727266</c:v>
                </c:pt>
                <c:pt idx="1447">
                  <c:v>57.272727272727266</c:v>
                </c:pt>
                <c:pt idx="1448">
                  <c:v>57.272727272727266</c:v>
                </c:pt>
                <c:pt idx="1449">
                  <c:v>57.272727272727266</c:v>
                </c:pt>
                <c:pt idx="1450">
                  <c:v>57.272727272727266</c:v>
                </c:pt>
                <c:pt idx="1451">
                  <c:v>57.272727272727266</c:v>
                </c:pt>
                <c:pt idx="1452">
                  <c:v>57.727272727272727</c:v>
                </c:pt>
                <c:pt idx="1453">
                  <c:v>58.18181818181818</c:v>
                </c:pt>
                <c:pt idx="1454">
                  <c:v>57.727272727272727</c:v>
                </c:pt>
                <c:pt idx="1455">
                  <c:v>57.727272727272727</c:v>
                </c:pt>
                <c:pt idx="1456">
                  <c:v>56.818181818181813</c:v>
                </c:pt>
                <c:pt idx="1457">
                  <c:v>56.36363636363636</c:v>
                </c:pt>
                <c:pt idx="1458">
                  <c:v>55.909090909090907</c:v>
                </c:pt>
                <c:pt idx="1459">
                  <c:v>55.454545454545446</c:v>
                </c:pt>
                <c:pt idx="1460">
                  <c:v>55.454545454545446</c:v>
                </c:pt>
                <c:pt idx="1461">
                  <c:v>55.909090909090907</c:v>
                </c:pt>
                <c:pt idx="1462">
                  <c:v>55.454545454545446</c:v>
                </c:pt>
                <c:pt idx="1463">
                  <c:v>55.454545454545446</c:v>
                </c:pt>
                <c:pt idx="1464">
                  <c:v>55.454545454545446</c:v>
                </c:pt>
                <c:pt idx="1465">
                  <c:v>54.999999999999993</c:v>
                </c:pt>
                <c:pt idx="1466">
                  <c:v>54.999999999999993</c:v>
                </c:pt>
                <c:pt idx="1467">
                  <c:v>54.090909090909086</c:v>
                </c:pt>
                <c:pt idx="1468">
                  <c:v>54.090909090909086</c:v>
                </c:pt>
                <c:pt idx="1469">
                  <c:v>54.090909090909086</c:v>
                </c:pt>
                <c:pt idx="1470">
                  <c:v>53.636363636363626</c:v>
                </c:pt>
                <c:pt idx="1471">
                  <c:v>53.181818181818173</c:v>
                </c:pt>
                <c:pt idx="1472">
                  <c:v>52.72727272727272</c:v>
                </c:pt>
                <c:pt idx="1473">
                  <c:v>52.272727272727273</c:v>
                </c:pt>
                <c:pt idx="1474">
                  <c:v>51.363636363636367</c:v>
                </c:pt>
                <c:pt idx="1475">
                  <c:v>51.363636363636367</c:v>
                </c:pt>
                <c:pt idx="1476">
                  <c:v>51.363636363636367</c:v>
                </c:pt>
                <c:pt idx="1477">
                  <c:v>51.81818181818182</c:v>
                </c:pt>
                <c:pt idx="1478">
                  <c:v>52.272727272727273</c:v>
                </c:pt>
                <c:pt idx="1479">
                  <c:v>52.272727272727273</c:v>
                </c:pt>
                <c:pt idx="1480">
                  <c:v>52.72727272727272</c:v>
                </c:pt>
                <c:pt idx="1481">
                  <c:v>53.181818181818173</c:v>
                </c:pt>
                <c:pt idx="1482">
                  <c:v>53.636363636363626</c:v>
                </c:pt>
                <c:pt idx="1483">
                  <c:v>53.181818181818173</c:v>
                </c:pt>
                <c:pt idx="1484">
                  <c:v>53.181818181818173</c:v>
                </c:pt>
                <c:pt idx="1485">
                  <c:v>54.090909090909086</c:v>
                </c:pt>
                <c:pt idx="1486">
                  <c:v>54.090909090909086</c:v>
                </c:pt>
                <c:pt idx="1487">
                  <c:v>53.636363636363626</c:v>
                </c:pt>
                <c:pt idx="1488">
                  <c:v>54.54545454545454</c:v>
                </c:pt>
                <c:pt idx="1489">
                  <c:v>54.999999999999993</c:v>
                </c:pt>
                <c:pt idx="1490">
                  <c:v>55.454545454545446</c:v>
                </c:pt>
                <c:pt idx="1491">
                  <c:v>54.54545454545454</c:v>
                </c:pt>
                <c:pt idx="1492">
                  <c:v>54.54545454545454</c:v>
                </c:pt>
                <c:pt idx="1493">
                  <c:v>47.727272727272727</c:v>
                </c:pt>
                <c:pt idx="1494">
                  <c:v>48.636363636363633</c:v>
                </c:pt>
                <c:pt idx="1495">
                  <c:v>48.636363636363633</c:v>
                </c:pt>
                <c:pt idx="1496">
                  <c:v>50</c:v>
                </c:pt>
                <c:pt idx="1497">
                  <c:v>50.909090909090914</c:v>
                </c:pt>
                <c:pt idx="1498">
                  <c:v>50.909090909090914</c:v>
                </c:pt>
                <c:pt idx="1499">
                  <c:v>50.909090909090914</c:v>
                </c:pt>
                <c:pt idx="1500">
                  <c:v>50.909090909090914</c:v>
                </c:pt>
                <c:pt idx="1501">
                  <c:v>50</c:v>
                </c:pt>
                <c:pt idx="1502">
                  <c:v>50.454545454545453</c:v>
                </c:pt>
                <c:pt idx="1503">
                  <c:v>50.454545454545453</c:v>
                </c:pt>
                <c:pt idx="1504">
                  <c:v>50.454545454545453</c:v>
                </c:pt>
                <c:pt idx="1505">
                  <c:v>50.454545454545453</c:v>
                </c:pt>
                <c:pt idx="1506">
                  <c:v>50.909090909090914</c:v>
                </c:pt>
                <c:pt idx="1507">
                  <c:v>50.909090909090914</c:v>
                </c:pt>
                <c:pt idx="1508">
                  <c:v>50.909090909090914</c:v>
                </c:pt>
                <c:pt idx="1509">
                  <c:v>50.909090909090914</c:v>
                </c:pt>
                <c:pt idx="1510">
                  <c:v>50.909090909090914</c:v>
                </c:pt>
                <c:pt idx="1511">
                  <c:v>51.363636363636367</c:v>
                </c:pt>
                <c:pt idx="1512">
                  <c:v>50.909090909090914</c:v>
                </c:pt>
                <c:pt idx="1513">
                  <c:v>50.909090909090914</c:v>
                </c:pt>
                <c:pt idx="1514">
                  <c:v>50.909090909090914</c:v>
                </c:pt>
                <c:pt idx="1515">
                  <c:v>50.909090909090914</c:v>
                </c:pt>
                <c:pt idx="1516">
                  <c:v>50.454545454545453</c:v>
                </c:pt>
                <c:pt idx="1517">
                  <c:v>50</c:v>
                </c:pt>
                <c:pt idx="1518">
                  <c:v>50</c:v>
                </c:pt>
                <c:pt idx="1519">
                  <c:v>49.54545454545454</c:v>
                </c:pt>
                <c:pt idx="1520">
                  <c:v>50</c:v>
                </c:pt>
                <c:pt idx="1521">
                  <c:v>49.54545454545454</c:v>
                </c:pt>
                <c:pt idx="1522">
                  <c:v>49.090909090909093</c:v>
                </c:pt>
                <c:pt idx="1523">
                  <c:v>49.54545454545454</c:v>
                </c:pt>
                <c:pt idx="1524">
                  <c:v>50.909090909090914</c:v>
                </c:pt>
                <c:pt idx="1525">
                  <c:v>51.363636363636367</c:v>
                </c:pt>
                <c:pt idx="1526">
                  <c:v>52.272727272727273</c:v>
                </c:pt>
                <c:pt idx="1527">
                  <c:v>52.72727272727272</c:v>
                </c:pt>
                <c:pt idx="1528">
                  <c:v>52.72727272727272</c:v>
                </c:pt>
                <c:pt idx="1529">
                  <c:v>52.72727272727272</c:v>
                </c:pt>
                <c:pt idx="1530">
                  <c:v>52.72727272727272</c:v>
                </c:pt>
                <c:pt idx="1531">
                  <c:v>52.72727272727272</c:v>
                </c:pt>
                <c:pt idx="1532">
                  <c:v>52.272727272727273</c:v>
                </c:pt>
                <c:pt idx="1533">
                  <c:v>53.181818181818173</c:v>
                </c:pt>
                <c:pt idx="1534">
                  <c:v>54.54545454545454</c:v>
                </c:pt>
                <c:pt idx="1535">
                  <c:v>54.54545454545454</c:v>
                </c:pt>
                <c:pt idx="1536">
                  <c:v>54.090909090909086</c:v>
                </c:pt>
                <c:pt idx="1537">
                  <c:v>54.54545454545454</c:v>
                </c:pt>
                <c:pt idx="1538">
                  <c:v>52.72727272727272</c:v>
                </c:pt>
                <c:pt idx="1539">
                  <c:v>52.72727272727272</c:v>
                </c:pt>
                <c:pt idx="1540">
                  <c:v>53.636363636363626</c:v>
                </c:pt>
                <c:pt idx="1541">
                  <c:v>52.272727272727273</c:v>
                </c:pt>
                <c:pt idx="1542">
                  <c:v>52.72727272727272</c:v>
                </c:pt>
                <c:pt idx="1543">
                  <c:v>52.272727272727273</c:v>
                </c:pt>
                <c:pt idx="1544">
                  <c:v>49.54545454545454</c:v>
                </c:pt>
                <c:pt idx="1545">
                  <c:v>49.090909090909093</c:v>
                </c:pt>
                <c:pt idx="1546">
                  <c:v>48.18181818181818</c:v>
                </c:pt>
                <c:pt idx="1547">
                  <c:v>47.727272727272727</c:v>
                </c:pt>
                <c:pt idx="1548">
                  <c:v>49.090909090909093</c:v>
                </c:pt>
                <c:pt idx="1549">
                  <c:v>50.454545454545453</c:v>
                </c:pt>
                <c:pt idx="1550">
                  <c:v>50</c:v>
                </c:pt>
                <c:pt idx="1551">
                  <c:v>49.090909090909093</c:v>
                </c:pt>
                <c:pt idx="1552">
                  <c:v>48.18181818181818</c:v>
                </c:pt>
                <c:pt idx="1553">
                  <c:v>53.181818181818173</c:v>
                </c:pt>
                <c:pt idx="1554">
                  <c:v>54.54545454545454</c:v>
                </c:pt>
                <c:pt idx="1555">
                  <c:v>55.454545454545446</c:v>
                </c:pt>
                <c:pt idx="1556">
                  <c:v>55.909090909090907</c:v>
                </c:pt>
                <c:pt idx="1557">
                  <c:v>56.36363636363636</c:v>
                </c:pt>
                <c:pt idx="1558">
                  <c:v>56.36363636363636</c:v>
                </c:pt>
                <c:pt idx="1559">
                  <c:v>56.36363636363636</c:v>
                </c:pt>
                <c:pt idx="1560">
                  <c:v>54.999999999999993</c:v>
                </c:pt>
                <c:pt idx="1561">
                  <c:v>54.090909090909086</c:v>
                </c:pt>
                <c:pt idx="1562">
                  <c:v>51.363636363636367</c:v>
                </c:pt>
                <c:pt idx="1563">
                  <c:v>51.363636363636367</c:v>
                </c:pt>
                <c:pt idx="1564">
                  <c:v>51.363636363636367</c:v>
                </c:pt>
                <c:pt idx="1565">
                  <c:v>50.909090909090914</c:v>
                </c:pt>
                <c:pt idx="1566">
                  <c:v>51.363636363636367</c:v>
                </c:pt>
                <c:pt idx="1567">
                  <c:v>50.909090909090914</c:v>
                </c:pt>
                <c:pt idx="1568">
                  <c:v>50.909090909090914</c:v>
                </c:pt>
                <c:pt idx="1569">
                  <c:v>50.454545454545453</c:v>
                </c:pt>
                <c:pt idx="1570">
                  <c:v>50.454545454545453</c:v>
                </c:pt>
                <c:pt idx="1571">
                  <c:v>51.363636363636367</c:v>
                </c:pt>
                <c:pt idx="1572">
                  <c:v>52.72727272727272</c:v>
                </c:pt>
                <c:pt idx="1573">
                  <c:v>53.181818181818173</c:v>
                </c:pt>
                <c:pt idx="1574">
                  <c:v>53.636363636363626</c:v>
                </c:pt>
                <c:pt idx="1575">
                  <c:v>54.090909090909086</c:v>
                </c:pt>
                <c:pt idx="1576">
                  <c:v>54.090909090909086</c:v>
                </c:pt>
                <c:pt idx="1577">
                  <c:v>53.636363636363626</c:v>
                </c:pt>
                <c:pt idx="1578">
                  <c:v>53.636363636363626</c:v>
                </c:pt>
                <c:pt idx="1579">
                  <c:v>54.090909090909086</c:v>
                </c:pt>
                <c:pt idx="1580">
                  <c:v>54.090909090909086</c:v>
                </c:pt>
                <c:pt idx="1581">
                  <c:v>54.54545454545454</c:v>
                </c:pt>
                <c:pt idx="1582">
                  <c:v>54.54545454545454</c:v>
                </c:pt>
                <c:pt idx="1583">
                  <c:v>53.636363636363626</c:v>
                </c:pt>
                <c:pt idx="1584">
                  <c:v>53.181818181818173</c:v>
                </c:pt>
                <c:pt idx="1585">
                  <c:v>53.181818181818173</c:v>
                </c:pt>
                <c:pt idx="1586">
                  <c:v>52.272727272727273</c:v>
                </c:pt>
                <c:pt idx="1587">
                  <c:v>51.363636363636367</c:v>
                </c:pt>
                <c:pt idx="1588">
                  <c:v>51.363636363636367</c:v>
                </c:pt>
                <c:pt idx="1589">
                  <c:v>50</c:v>
                </c:pt>
                <c:pt idx="1590">
                  <c:v>49.54545454545454</c:v>
                </c:pt>
                <c:pt idx="1591">
                  <c:v>50</c:v>
                </c:pt>
                <c:pt idx="1592">
                  <c:v>50.909090909090914</c:v>
                </c:pt>
                <c:pt idx="1593">
                  <c:v>50</c:v>
                </c:pt>
                <c:pt idx="1594">
                  <c:v>50</c:v>
                </c:pt>
                <c:pt idx="1595">
                  <c:v>49.090909090909093</c:v>
                </c:pt>
                <c:pt idx="1596">
                  <c:v>49.090909090909093</c:v>
                </c:pt>
                <c:pt idx="1597">
                  <c:v>49.54545454545454</c:v>
                </c:pt>
                <c:pt idx="1598">
                  <c:v>48.18181818181818</c:v>
                </c:pt>
                <c:pt idx="1599">
                  <c:v>47.727272727272727</c:v>
                </c:pt>
                <c:pt idx="1600">
                  <c:v>48.636363636363633</c:v>
                </c:pt>
                <c:pt idx="1601">
                  <c:v>49.090909090909093</c:v>
                </c:pt>
                <c:pt idx="1602">
                  <c:v>48.636363636363633</c:v>
                </c:pt>
                <c:pt idx="1603">
                  <c:v>48.18181818181818</c:v>
                </c:pt>
                <c:pt idx="1604">
                  <c:v>47.727272727272727</c:v>
                </c:pt>
                <c:pt idx="1605">
                  <c:v>47.727272727272727</c:v>
                </c:pt>
                <c:pt idx="1606">
                  <c:v>47.272727272727273</c:v>
                </c:pt>
                <c:pt idx="1607">
                  <c:v>47.727272727272727</c:v>
                </c:pt>
                <c:pt idx="1608">
                  <c:v>47.272727272727273</c:v>
                </c:pt>
                <c:pt idx="1609">
                  <c:v>47.272727272727273</c:v>
                </c:pt>
                <c:pt idx="1610">
                  <c:v>46.818181818181813</c:v>
                </c:pt>
                <c:pt idx="1611">
                  <c:v>46.36363636363636</c:v>
                </c:pt>
                <c:pt idx="1612">
                  <c:v>46.36363636363636</c:v>
                </c:pt>
                <c:pt idx="1613">
                  <c:v>46.36363636363636</c:v>
                </c:pt>
                <c:pt idx="1614">
                  <c:v>45.909090909090907</c:v>
                </c:pt>
                <c:pt idx="1615">
                  <c:v>46.36363636363636</c:v>
                </c:pt>
                <c:pt idx="1616">
                  <c:v>45.909090909090907</c:v>
                </c:pt>
                <c:pt idx="1617">
                  <c:v>45.909090909090907</c:v>
                </c:pt>
                <c:pt idx="1618">
                  <c:v>45.454545454545453</c:v>
                </c:pt>
                <c:pt idx="1619">
                  <c:v>46.36363636363636</c:v>
                </c:pt>
                <c:pt idx="1620">
                  <c:v>46.36363636363636</c:v>
                </c:pt>
                <c:pt idx="1621">
                  <c:v>46.36363636363636</c:v>
                </c:pt>
                <c:pt idx="1622">
                  <c:v>45.909090909090907</c:v>
                </c:pt>
                <c:pt idx="1623">
                  <c:v>45.909090909090907</c:v>
                </c:pt>
                <c:pt idx="1624">
                  <c:v>45.909090909090907</c:v>
                </c:pt>
                <c:pt idx="1625">
                  <c:v>45.909090909090907</c:v>
                </c:pt>
                <c:pt idx="1626">
                  <c:v>45.454545454545453</c:v>
                </c:pt>
                <c:pt idx="1627">
                  <c:v>45.454545454545453</c:v>
                </c:pt>
                <c:pt idx="1628">
                  <c:v>45.454545454545453</c:v>
                </c:pt>
                <c:pt idx="1629">
                  <c:v>46.36363636363636</c:v>
                </c:pt>
                <c:pt idx="1630">
                  <c:v>46.36363636363636</c:v>
                </c:pt>
                <c:pt idx="1631">
                  <c:v>45.454545454545453</c:v>
                </c:pt>
                <c:pt idx="1632">
                  <c:v>44.999999999999993</c:v>
                </c:pt>
                <c:pt idx="1633">
                  <c:v>44.999999999999993</c:v>
                </c:pt>
                <c:pt idx="1634">
                  <c:v>45.909090909090907</c:v>
                </c:pt>
                <c:pt idx="1635">
                  <c:v>44.999999999999993</c:v>
                </c:pt>
                <c:pt idx="1636">
                  <c:v>44.999999999999993</c:v>
                </c:pt>
                <c:pt idx="1637">
                  <c:v>45.909090909090907</c:v>
                </c:pt>
                <c:pt idx="1638">
                  <c:v>45.909090909090907</c:v>
                </c:pt>
                <c:pt idx="1639">
                  <c:v>45.454545454545453</c:v>
                </c:pt>
                <c:pt idx="1640">
                  <c:v>44.545454545454547</c:v>
                </c:pt>
                <c:pt idx="1641">
                  <c:v>43.18181818181818</c:v>
                </c:pt>
                <c:pt idx="1642">
                  <c:v>43.18181818181818</c:v>
                </c:pt>
                <c:pt idx="1643">
                  <c:v>43.636363636363626</c:v>
                </c:pt>
                <c:pt idx="1644">
                  <c:v>43.18181818181818</c:v>
                </c:pt>
                <c:pt idx="1645">
                  <c:v>42.727272727272727</c:v>
                </c:pt>
                <c:pt idx="1646">
                  <c:v>42.727272727272727</c:v>
                </c:pt>
                <c:pt idx="1647">
                  <c:v>42.727272727272727</c:v>
                </c:pt>
                <c:pt idx="1648">
                  <c:v>43.636363636363626</c:v>
                </c:pt>
                <c:pt idx="1649">
                  <c:v>44.999999999999993</c:v>
                </c:pt>
                <c:pt idx="1650">
                  <c:v>44.090909090909086</c:v>
                </c:pt>
                <c:pt idx="1651">
                  <c:v>43.636363636363626</c:v>
                </c:pt>
                <c:pt idx="1652">
                  <c:v>43.636363636363626</c:v>
                </c:pt>
                <c:pt idx="1653">
                  <c:v>43.636363636363626</c:v>
                </c:pt>
                <c:pt idx="1654">
                  <c:v>44.090909090909086</c:v>
                </c:pt>
                <c:pt idx="1655">
                  <c:v>44.545454545454547</c:v>
                </c:pt>
                <c:pt idx="1656">
                  <c:v>44.999999999999993</c:v>
                </c:pt>
                <c:pt idx="1657">
                  <c:v>45.454545454545453</c:v>
                </c:pt>
                <c:pt idx="1658">
                  <c:v>45.909090909090907</c:v>
                </c:pt>
                <c:pt idx="1659">
                  <c:v>46.36363636363636</c:v>
                </c:pt>
                <c:pt idx="1660">
                  <c:v>46.36363636363636</c:v>
                </c:pt>
                <c:pt idx="1661">
                  <c:v>46.36363636363636</c:v>
                </c:pt>
                <c:pt idx="1662">
                  <c:v>44.090909090909086</c:v>
                </c:pt>
                <c:pt idx="1663">
                  <c:v>44.090909090909086</c:v>
                </c:pt>
                <c:pt idx="1664">
                  <c:v>44.999999999999993</c:v>
                </c:pt>
                <c:pt idx="1665">
                  <c:v>45.454545454545453</c:v>
                </c:pt>
                <c:pt idx="1666">
                  <c:v>45.454545454545453</c:v>
                </c:pt>
                <c:pt idx="1667">
                  <c:v>44.545454545454547</c:v>
                </c:pt>
                <c:pt idx="1668">
                  <c:v>44.999999999999993</c:v>
                </c:pt>
                <c:pt idx="1669">
                  <c:v>44.545454545454547</c:v>
                </c:pt>
                <c:pt idx="1670">
                  <c:v>43.636363636363626</c:v>
                </c:pt>
                <c:pt idx="1671">
                  <c:v>44.090909090909086</c:v>
                </c:pt>
                <c:pt idx="1672">
                  <c:v>44.545454545454547</c:v>
                </c:pt>
                <c:pt idx="1673">
                  <c:v>45.454545454545453</c:v>
                </c:pt>
                <c:pt idx="1674">
                  <c:v>45.909090909090907</c:v>
                </c:pt>
                <c:pt idx="1675">
                  <c:v>46.36363636363636</c:v>
                </c:pt>
                <c:pt idx="1676">
                  <c:v>47.272727272727273</c:v>
                </c:pt>
                <c:pt idx="1677">
                  <c:v>44.999999999999993</c:v>
                </c:pt>
                <c:pt idx="1678">
                  <c:v>45.454545454545453</c:v>
                </c:pt>
                <c:pt idx="1679">
                  <c:v>44.545454545454547</c:v>
                </c:pt>
                <c:pt idx="1680">
                  <c:v>44.999999999999993</c:v>
                </c:pt>
                <c:pt idx="1681">
                  <c:v>46.36363636363636</c:v>
                </c:pt>
                <c:pt idx="1682">
                  <c:v>46.36363636363636</c:v>
                </c:pt>
                <c:pt idx="1683">
                  <c:v>46.818181818181813</c:v>
                </c:pt>
                <c:pt idx="1684">
                  <c:v>46.818181818181813</c:v>
                </c:pt>
                <c:pt idx="1685">
                  <c:v>45.909090909090907</c:v>
                </c:pt>
                <c:pt idx="1686">
                  <c:v>46.36363636363636</c:v>
                </c:pt>
                <c:pt idx="1687">
                  <c:v>45.909090909090907</c:v>
                </c:pt>
                <c:pt idx="1688">
                  <c:v>47.272727272727273</c:v>
                </c:pt>
                <c:pt idx="1689">
                  <c:v>49.54545454545454</c:v>
                </c:pt>
                <c:pt idx="1690">
                  <c:v>48.18181818181818</c:v>
                </c:pt>
                <c:pt idx="1691">
                  <c:v>47.272727272727273</c:v>
                </c:pt>
                <c:pt idx="1692">
                  <c:v>47.727272727272727</c:v>
                </c:pt>
                <c:pt idx="1693">
                  <c:v>45.909090909090907</c:v>
                </c:pt>
                <c:pt idx="1694">
                  <c:v>45.909090909090907</c:v>
                </c:pt>
                <c:pt idx="1695">
                  <c:v>45.909090909090907</c:v>
                </c:pt>
                <c:pt idx="1696">
                  <c:v>44.999999999999993</c:v>
                </c:pt>
                <c:pt idx="1697">
                  <c:v>44.999999999999993</c:v>
                </c:pt>
                <c:pt idx="1698">
                  <c:v>44.545454545454547</c:v>
                </c:pt>
                <c:pt idx="1699">
                  <c:v>44.545454545454547</c:v>
                </c:pt>
                <c:pt idx="1700">
                  <c:v>44.545454545454547</c:v>
                </c:pt>
                <c:pt idx="1701">
                  <c:v>45.454545454545453</c:v>
                </c:pt>
                <c:pt idx="1702">
                  <c:v>45.454545454545453</c:v>
                </c:pt>
                <c:pt idx="1703">
                  <c:v>45.454545454545453</c:v>
                </c:pt>
                <c:pt idx="1704">
                  <c:v>45.909090909090907</c:v>
                </c:pt>
                <c:pt idx="1705">
                  <c:v>46.818181818181813</c:v>
                </c:pt>
                <c:pt idx="1706">
                  <c:v>46.36363636363636</c:v>
                </c:pt>
                <c:pt idx="1707">
                  <c:v>46.36363636363636</c:v>
                </c:pt>
                <c:pt idx="1708">
                  <c:v>47.272727272727273</c:v>
                </c:pt>
                <c:pt idx="1709">
                  <c:v>46.36363636363636</c:v>
                </c:pt>
                <c:pt idx="1710">
                  <c:v>46.36363636363636</c:v>
                </c:pt>
                <c:pt idx="1711">
                  <c:v>46.36363636363636</c:v>
                </c:pt>
                <c:pt idx="1712">
                  <c:v>45.909090909090907</c:v>
                </c:pt>
                <c:pt idx="1713">
                  <c:v>46.818181818181813</c:v>
                </c:pt>
                <c:pt idx="1714">
                  <c:v>47.727272727272727</c:v>
                </c:pt>
                <c:pt idx="1715">
                  <c:v>48.18181818181818</c:v>
                </c:pt>
                <c:pt idx="1716">
                  <c:v>49.090909090909093</c:v>
                </c:pt>
                <c:pt idx="1717">
                  <c:v>49.54545454545454</c:v>
                </c:pt>
                <c:pt idx="1718">
                  <c:v>50</c:v>
                </c:pt>
                <c:pt idx="1719">
                  <c:v>49.54545454545454</c:v>
                </c:pt>
                <c:pt idx="1720">
                  <c:v>50</c:v>
                </c:pt>
                <c:pt idx="1721">
                  <c:v>50</c:v>
                </c:pt>
                <c:pt idx="1722">
                  <c:v>50</c:v>
                </c:pt>
                <c:pt idx="1723">
                  <c:v>50.909090909090914</c:v>
                </c:pt>
                <c:pt idx="1724">
                  <c:v>50.454545454545453</c:v>
                </c:pt>
                <c:pt idx="1725">
                  <c:v>49.54545454545454</c:v>
                </c:pt>
                <c:pt idx="1726">
                  <c:v>48.636363636363633</c:v>
                </c:pt>
                <c:pt idx="1727">
                  <c:v>48.18181818181818</c:v>
                </c:pt>
                <c:pt idx="1728">
                  <c:v>49.090909090909093</c:v>
                </c:pt>
                <c:pt idx="1729">
                  <c:v>48.636363636363633</c:v>
                </c:pt>
                <c:pt idx="1730">
                  <c:v>47.727272727272727</c:v>
                </c:pt>
                <c:pt idx="1731">
                  <c:v>48.18181818181818</c:v>
                </c:pt>
                <c:pt idx="1732">
                  <c:v>48.636363636363633</c:v>
                </c:pt>
                <c:pt idx="1733">
                  <c:v>48.18181818181818</c:v>
                </c:pt>
                <c:pt idx="1734">
                  <c:v>48.18181818181818</c:v>
                </c:pt>
                <c:pt idx="1735">
                  <c:v>47.727272727272727</c:v>
                </c:pt>
                <c:pt idx="1736">
                  <c:v>47.272727272727273</c:v>
                </c:pt>
                <c:pt idx="1737">
                  <c:v>48.636363636363633</c:v>
                </c:pt>
                <c:pt idx="1738">
                  <c:v>49.54545454545454</c:v>
                </c:pt>
                <c:pt idx="1739">
                  <c:v>48.636363636363633</c:v>
                </c:pt>
                <c:pt idx="1740">
                  <c:v>49.090909090909093</c:v>
                </c:pt>
                <c:pt idx="1741">
                  <c:v>50</c:v>
                </c:pt>
                <c:pt idx="1742">
                  <c:v>49.54545454545454</c:v>
                </c:pt>
                <c:pt idx="1743">
                  <c:v>49.090909090909093</c:v>
                </c:pt>
                <c:pt idx="1744">
                  <c:v>48.636363636363633</c:v>
                </c:pt>
                <c:pt idx="1745">
                  <c:v>48.636363636363633</c:v>
                </c:pt>
                <c:pt idx="1746">
                  <c:v>49.090909090909093</c:v>
                </c:pt>
                <c:pt idx="1747">
                  <c:v>50</c:v>
                </c:pt>
                <c:pt idx="1748">
                  <c:v>49.090909090909093</c:v>
                </c:pt>
                <c:pt idx="1749">
                  <c:v>49.090909090909093</c:v>
                </c:pt>
                <c:pt idx="1750">
                  <c:v>49.54545454545454</c:v>
                </c:pt>
                <c:pt idx="1751">
                  <c:v>49.090909090909093</c:v>
                </c:pt>
                <c:pt idx="1752">
                  <c:v>48.18181818181818</c:v>
                </c:pt>
                <c:pt idx="1753">
                  <c:v>48.636363636363633</c:v>
                </c:pt>
                <c:pt idx="1754">
                  <c:v>49.090909090909093</c:v>
                </c:pt>
                <c:pt idx="1755">
                  <c:v>49.090909090909093</c:v>
                </c:pt>
                <c:pt idx="1756">
                  <c:v>49.54545454545454</c:v>
                </c:pt>
                <c:pt idx="1757">
                  <c:v>50.454545454545453</c:v>
                </c:pt>
                <c:pt idx="1758">
                  <c:v>50.909090909090914</c:v>
                </c:pt>
                <c:pt idx="1759">
                  <c:v>52.272727272727273</c:v>
                </c:pt>
                <c:pt idx="1760">
                  <c:v>52.272727272727273</c:v>
                </c:pt>
                <c:pt idx="1761">
                  <c:v>53.181818181818173</c:v>
                </c:pt>
                <c:pt idx="1762">
                  <c:v>52.272727272727273</c:v>
                </c:pt>
                <c:pt idx="1763">
                  <c:v>51.363636363636367</c:v>
                </c:pt>
                <c:pt idx="1764">
                  <c:v>51.81818181818182</c:v>
                </c:pt>
                <c:pt idx="1765">
                  <c:v>50.909090909090914</c:v>
                </c:pt>
                <c:pt idx="1766">
                  <c:v>50</c:v>
                </c:pt>
                <c:pt idx="1767">
                  <c:v>49.54545454545454</c:v>
                </c:pt>
                <c:pt idx="1768">
                  <c:v>50</c:v>
                </c:pt>
                <c:pt idx="1769">
                  <c:v>50.454545454545453</c:v>
                </c:pt>
                <c:pt idx="1770">
                  <c:v>50.454545454545453</c:v>
                </c:pt>
                <c:pt idx="1771">
                  <c:v>50.454545454545453</c:v>
                </c:pt>
                <c:pt idx="1772">
                  <c:v>49.54545454545454</c:v>
                </c:pt>
                <c:pt idx="1773">
                  <c:v>50.454545454545453</c:v>
                </c:pt>
                <c:pt idx="1774">
                  <c:v>50</c:v>
                </c:pt>
                <c:pt idx="1775">
                  <c:v>50</c:v>
                </c:pt>
                <c:pt idx="1776">
                  <c:v>50</c:v>
                </c:pt>
                <c:pt idx="1777">
                  <c:v>49.090909090909093</c:v>
                </c:pt>
                <c:pt idx="1778">
                  <c:v>49.090909090909093</c:v>
                </c:pt>
                <c:pt idx="1779">
                  <c:v>49.54545454545454</c:v>
                </c:pt>
                <c:pt idx="1780">
                  <c:v>50</c:v>
                </c:pt>
                <c:pt idx="1781">
                  <c:v>50</c:v>
                </c:pt>
                <c:pt idx="1782">
                  <c:v>49.54545454545454</c:v>
                </c:pt>
                <c:pt idx="1783">
                  <c:v>48.636363636363633</c:v>
                </c:pt>
                <c:pt idx="1784">
                  <c:v>49.090909090909093</c:v>
                </c:pt>
                <c:pt idx="1785">
                  <c:v>48.636363636363633</c:v>
                </c:pt>
                <c:pt idx="1786">
                  <c:v>48.636363636363633</c:v>
                </c:pt>
                <c:pt idx="1787">
                  <c:v>48.18181818181818</c:v>
                </c:pt>
                <c:pt idx="1788">
                  <c:v>48.636363636363633</c:v>
                </c:pt>
                <c:pt idx="1789">
                  <c:v>48.636363636363633</c:v>
                </c:pt>
                <c:pt idx="1790">
                  <c:v>49.090909090909093</c:v>
                </c:pt>
                <c:pt idx="1791">
                  <c:v>49.54545454545454</c:v>
                </c:pt>
                <c:pt idx="1792">
                  <c:v>50</c:v>
                </c:pt>
                <c:pt idx="1793">
                  <c:v>50.454545454545453</c:v>
                </c:pt>
                <c:pt idx="1794">
                  <c:v>50</c:v>
                </c:pt>
                <c:pt idx="1795">
                  <c:v>50</c:v>
                </c:pt>
                <c:pt idx="1796">
                  <c:v>50.454545454545453</c:v>
                </c:pt>
                <c:pt idx="1797">
                  <c:v>50.909090909090914</c:v>
                </c:pt>
                <c:pt idx="1798">
                  <c:v>51.363636363636367</c:v>
                </c:pt>
                <c:pt idx="1799">
                  <c:v>50.909090909090914</c:v>
                </c:pt>
                <c:pt idx="1800">
                  <c:v>51.81818181818182</c:v>
                </c:pt>
                <c:pt idx="1801">
                  <c:v>52.272727272727273</c:v>
                </c:pt>
                <c:pt idx="1802">
                  <c:v>51.81818181818182</c:v>
                </c:pt>
                <c:pt idx="1803">
                  <c:v>51.81818181818182</c:v>
                </c:pt>
                <c:pt idx="1804">
                  <c:v>51.81818181818182</c:v>
                </c:pt>
                <c:pt idx="1805">
                  <c:v>52.272727272727273</c:v>
                </c:pt>
                <c:pt idx="1806">
                  <c:v>52.72727272727272</c:v>
                </c:pt>
                <c:pt idx="1807">
                  <c:v>51.363636363636367</c:v>
                </c:pt>
                <c:pt idx="1808">
                  <c:v>51.81818181818182</c:v>
                </c:pt>
                <c:pt idx="1809">
                  <c:v>51.81818181818182</c:v>
                </c:pt>
                <c:pt idx="1810">
                  <c:v>51.81818181818182</c:v>
                </c:pt>
                <c:pt idx="1811">
                  <c:v>51.81818181818182</c:v>
                </c:pt>
                <c:pt idx="1812">
                  <c:v>51.363636363636367</c:v>
                </c:pt>
                <c:pt idx="1813">
                  <c:v>52.272727272727273</c:v>
                </c:pt>
                <c:pt idx="1814">
                  <c:v>52.72727272727272</c:v>
                </c:pt>
                <c:pt idx="1815">
                  <c:v>53.636363636363626</c:v>
                </c:pt>
                <c:pt idx="1816">
                  <c:v>54.090909090909086</c:v>
                </c:pt>
                <c:pt idx="1817">
                  <c:v>54.090909090909086</c:v>
                </c:pt>
                <c:pt idx="1818">
                  <c:v>53.636363636363626</c:v>
                </c:pt>
                <c:pt idx="1819">
                  <c:v>54.090909090909086</c:v>
                </c:pt>
                <c:pt idx="1820">
                  <c:v>54.090909090909086</c:v>
                </c:pt>
                <c:pt idx="1821">
                  <c:v>54.54545454545454</c:v>
                </c:pt>
                <c:pt idx="1822">
                  <c:v>54.999999999999993</c:v>
                </c:pt>
                <c:pt idx="1823">
                  <c:v>53.181818181818173</c:v>
                </c:pt>
                <c:pt idx="1824">
                  <c:v>53.181818181818173</c:v>
                </c:pt>
                <c:pt idx="1825">
                  <c:v>52.72727272727272</c:v>
                </c:pt>
                <c:pt idx="1826">
                  <c:v>52.272727272727273</c:v>
                </c:pt>
                <c:pt idx="1827">
                  <c:v>51.363636363636367</c:v>
                </c:pt>
                <c:pt idx="1828">
                  <c:v>50.909090909090914</c:v>
                </c:pt>
                <c:pt idx="1829">
                  <c:v>50.909090909090914</c:v>
                </c:pt>
                <c:pt idx="1830">
                  <c:v>51.363636363636367</c:v>
                </c:pt>
                <c:pt idx="1831">
                  <c:v>50</c:v>
                </c:pt>
                <c:pt idx="1832">
                  <c:v>49.090909090909093</c:v>
                </c:pt>
                <c:pt idx="1833">
                  <c:v>49.090909090909093</c:v>
                </c:pt>
                <c:pt idx="1834">
                  <c:v>49.54545454545454</c:v>
                </c:pt>
                <c:pt idx="1835">
                  <c:v>49.54545454545454</c:v>
                </c:pt>
                <c:pt idx="1836">
                  <c:v>47.727272727272727</c:v>
                </c:pt>
                <c:pt idx="1837">
                  <c:v>46.818181818181813</c:v>
                </c:pt>
                <c:pt idx="1838">
                  <c:v>47.272727272727273</c:v>
                </c:pt>
                <c:pt idx="1839">
                  <c:v>46.818181818181813</c:v>
                </c:pt>
                <c:pt idx="1840">
                  <c:v>46.36363636363636</c:v>
                </c:pt>
                <c:pt idx="1841">
                  <c:v>46.36363636363636</c:v>
                </c:pt>
                <c:pt idx="1842">
                  <c:v>46.818181818181813</c:v>
                </c:pt>
                <c:pt idx="1843">
                  <c:v>47.727272727272727</c:v>
                </c:pt>
                <c:pt idx="1844">
                  <c:v>47.727272727272727</c:v>
                </c:pt>
                <c:pt idx="1845">
                  <c:v>48.18181818181818</c:v>
                </c:pt>
                <c:pt idx="1846">
                  <c:v>46.36363636363636</c:v>
                </c:pt>
                <c:pt idx="1847">
                  <c:v>45.909090909090907</c:v>
                </c:pt>
                <c:pt idx="1848">
                  <c:v>45.454545454545453</c:v>
                </c:pt>
                <c:pt idx="1849">
                  <c:v>45.454545454545453</c:v>
                </c:pt>
                <c:pt idx="1850">
                  <c:v>45.454545454545453</c:v>
                </c:pt>
                <c:pt idx="1851">
                  <c:v>44.999999999999993</c:v>
                </c:pt>
                <c:pt idx="1852">
                  <c:v>44.545454545454547</c:v>
                </c:pt>
                <c:pt idx="1853">
                  <c:v>44.999999999999993</c:v>
                </c:pt>
                <c:pt idx="1854">
                  <c:v>44.999999999999993</c:v>
                </c:pt>
                <c:pt idx="1855">
                  <c:v>46.36363636363636</c:v>
                </c:pt>
                <c:pt idx="1856">
                  <c:v>46.36363636363636</c:v>
                </c:pt>
                <c:pt idx="1857">
                  <c:v>45.909090909090907</c:v>
                </c:pt>
                <c:pt idx="1858">
                  <c:v>46.36363636363636</c:v>
                </c:pt>
                <c:pt idx="1859">
                  <c:v>45.909090909090907</c:v>
                </c:pt>
                <c:pt idx="1860">
                  <c:v>46.36363636363636</c:v>
                </c:pt>
                <c:pt idx="1861">
                  <c:v>47.272727272727273</c:v>
                </c:pt>
                <c:pt idx="1862">
                  <c:v>48.18181818181818</c:v>
                </c:pt>
                <c:pt idx="1863">
                  <c:v>48.18181818181818</c:v>
                </c:pt>
                <c:pt idx="1864">
                  <c:v>47.727272727272727</c:v>
                </c:pt>
                <c:pt idx="1865">
                  <c:v>48.18181818181818</c:v>
                </c:pt>
                <c:pt idx="1866">
                  <c:v>47.272727272727273</c:v>
                </c:pt>
                <c:pt idx="1867">
                  <c:v>46.36363636363636</c:v>
                </c:pt>
                <c:pt idx="1868">
                  <c:v>46.818181818181813</c:v>
                </c:pt>
                <c:pt idx="1869">
                  <c:v>46.36363636363636</c:v>
                </c:pt>
                <c:pt idx="1870">
                  <c:v>45.454545454545453</c:v>
                </c:pt>
                <c:pt idx="1871">
                  <c:v>44.999999999999993</c:v>
                </c:pt>
                <c:pt idx="1872">
                  <c:v>44.999999999999993</c:v>
                </c:pt>
                <c:pt idx="1873">
                  <c:v>43.636363636363626</c:v>
                </c:pt>
                <c:pt idx="1874">
                  <c:v>42.272727272727273</c:v>
                </c:pt>
                <c:pt idx="1875">
                  <c:v>41.818181818181813</c:v>
                </c:pt>
                <c:pt idx="1876">
                  <c:v>41.363636363636367</c:v>
                </c:pt>
                <c:pt idx="1877">
                  <c:v>41.818181818181813</c:v>
                </c:pt>
                <c:pt idx="1878">
                  <c:v>42.727272727272727</c:v>
                </c:pt>
                <c:pt idx="1879">
                  <c:v>44.090909090909086</c:v>
                </c:pt>
                <c:pt idx="1880">
                  <c:v>44.999999999999993</c:v>
                </c:pt>
                <c:pt idx="1881">
                  <c:v>43.18181818181818</c:v>
                </c:pt>
                <c:pt idx="1882">
                  <c:v>44.090909090909086</c:v>
                </c:pt>
                <c:pt idx="1883">
                  <c:v>43.636363636363626</c:v>
                </c:pt>
                <c:pt idx="1884">
                  <c:v>43.636363636363626</c:v>
                </c:pt>
                <c:pt idx="1885">
                  <c:v>42.727272727272727</c:v>
                </c:pt>
                <c:pt idx="1886">
                  <c:v>42.272727272727273</c:v>
                </c:pt>
                <c:pt idx="1887">
                  <c:v>43.636363636363626</c:v>
                </c:pt>
                <c:pt idx="1888">
                  <c:v>43.636363636363626</c:v>
                </c:pt>
                <c:pt idx="1889">
                  <c:v>44.090909090909086</c:v>
                </c:pt>
                <c:pt idx="1890">
                  <c:v>44.090909090909086</c:v>
                </c:pt>
                <c:pt idx="1891">
                  <c:v>43.636363636363626</c:v>
                </c:pt>
                <c:pt idx="1892">
                  <c:v>42.727272727272727</c:v>
                </c:pt>
                <c:pt idx="1893">
                  <c:v>42.727272727272727</c:v>
                </c:pt>
                <c:pt idx="1894">
                  <c:v>43.636363636363626</c:v>
                </c:pt>
                <c:pt idx="1895">
                  <c:v>44.545454545454547</c:v>
                </c:pt>
                <c:pt idx="1896">
                  <c:v>44.999999999999993</c:v>
                </c:pt>
                <c:pt idx="1897">
                  <c:v>45.454545454545453</c:v>
                </c:pt>
                <c:pt idx="1898">
                  <c:v>45.454545454545453</c:v>
                </c:pt>
                <c:pt idx="1899">
                  <c:v>45.454545454545453</c:v>
                </c:pt>
                <c:pt idx="1900">
                  <c:v>45.454545454545453</c:v>
                </c:pt>
                <c:pt idx="1901">
                  <c:v>46.36363636363636</c:v>
                </c:pt>
                <c:pt idx="1902">
                  <c:v>45.909090909090907</c:v>
                </c:pt>
                <c:pt idx="1903">
                  <c:v>45.454545454545453</c:v>
                </c:pt>
                <c:pt idx="1904">
                  <c:v>46.36363636363636</c:v>
                </c:pt>
                <c:pt idx="1905">
                  <c:v>44.999999999999993</c:v>
                </c:pt>
                <c:pt idx="1906">
                  <c:v>44.090909090909086</c:v>
                </c:pt>
                <c:pt idx="1907">
                  <c:v>42.727272727272727</c:v>
                </c:pt>
                <c:pt idx="1908">
                  <c:v>43.636363636363626</c:v>
                </c:pt>
                <c:pt idx="1909">
                  <c:v>44.090909090909086</c:v>
                </c:pt>
                <c:pt idx="1910">
                  <c:v>44.090909090909086</c:v>
                </c:pt>
                <c:pt idx="1911">
                  <c:v>43.636363636363626</c:v>
                </c:pt>
                <c:pt idx="1912">
                  <c:v>42.727272727272727</c:v>
                </c:pt>
                <c:pt idx="1913">
                  <c:v>42.272727272727273</c:v>
                </c:pt>
                <c:pt idx="1914">
                  <c:v>41.363636363636367</c:v>
                </c:pt>
                <c:pt idx="1915">
                  <c:v>40.909090909090907</c:v>
                </c:pt>
                <c:pt idx="1916">
                  <c:v>40.909090909090907</c:v>
                </c:pt>
                <c:pt idx="1917">
                  <c:v>40.454545454545453</c:v>
                </c:pt>
                <c:pt idx="1918">
                  <c:v>40</c:v>
                </c:pt>
                <c:pt idx="1919">
                  <c:v>40.454545454545453</c:v>
                </c:pt>
                <c:pt idx="1920">
                  <c:v>39.545454545454547</c:v>
                </c:pt>
                <c:pt idx="1921">
                  <c:v>40</c:v>
                </c:pt>
                <c:pt idx="1922">
                  <c:v>40</c:v>
                </c:pt>
                <c:pt idx="1923">
                  <c:v>40.909090909090907</c:v>
                </c:pt>
                <c:pt idx="1924">
                  <c:v>40.909090909090907</c:v>
                </c:pt>
                <c:pt idx="1925">
                  <c:v>40.909090909090907</c:v>
                </c:pt>
                <c:pt idx="1926">
                  <c:v>40.454545454545453</c:v>
                </c:pt>
                <c:pt idx="1927">
                  <c:v>40.454545454545453</c:v>
                </c:pt>
                <c:pt idx="1928">
                  <c:v>40.454545454545453</c:v>
                </c:pt>
                <c:pt idx="1929">
                  <c:v>40.454545454545453</c:v>
                </c:pt>
                <c:pt idx="1930">
                  <c:v>41.363636363636367</c:v>
                </c:pt>
                <c:pt idx="1931">
                  <c:v>40.909090909090907</c:v>
                </c:pt>
                <c:pt idx="1932">
                  <c:v>40.909090909090907</c:v>
                </c:pt>
                <c:pt idx="1933">
                  <c:v>40.454545454545453</c:v>
                </c:pt>
                <c:pt idx="1934">
                  <c:v>39.545454545454547</c:v>
                </c:pt>
                <c:pt idx="1935">
                  <c:v>39.545454545454547</c:v>
                </c:pt>
                <c:pt idx="1936">
                  <c:v>38.636363636363633</c:v>
                </c:pt>
                <c:pt idx="1937">
                  <c:v>38.18181818181818</c:v>
                </c:pt>
                <c:pt idx="1938">
                  <c:v>39.090909090909086</c:v>
                </c:pt>
                <c:pt idx="1939">
                  <c:v>39.545454545454547</c:v>
                </c:pt>
                <c:pt idx="1940">
                  <c:v>40.454545454545453</c:v>
                </c:pt>
                <c:pt idx="1941">
                  <c:v>40</c:v>
                </c:pt>
                <c:pt idx="1942">
                  <c:v>40.909090909090907</c:v>
                </c:pt>
                <c:pt idx="1943">
                  <c:v>40.454545454545453</c:v>
                </c:pt>
                <c:pt idx="1944">
                  <c:v>40.454545454545453</c:v>
                </c:pt>
                <c:pt idx="1945">
                  <c:v>39.545454545454547</c:v>
                </c:pt>
                <c:pt idx="1946">
                  <c:v>40</c:v>
                </c:pt>
                <c:pt idx="1947">
                  <c:v>40</c:v>
                </c:pt>
                <c:pt idx="1948">
                  <c:v>39.090909090909086</c:v>
                </c:pt>
                <c:pt idx="1949">
                  <c:v>38.636363636363633</c:v>
                </c:pt>
                <c:pt idx="1950">
                  <c:v>39.090909090909086</c:v>
                </c:pt>
                <c:pt idx="1951">
                  <c:v>39.090909090909086</c:v>
                </c:pt>
                <c:pt idx="1952">
                  <c:v>38.636363636363633</c:v>
                </c:pt>
                <c:pt idx="1953">
                  <c:v>38.18181818181818</c:v>
                </c:pt>
                <c:pt idx="1954">
                  <c:v>37.727272727272727</c:v>
                </c:pt>
                <c:pt idx="1955">
                  <c:v>37.272727272727273</c:v>
                </c:pt>
                <c:pt idx="1956">
                  <c:v>37.727272727272727</c:v>
                </c:pt>
                <c:pt idx="1957">
                  <c:v>38.636363636363633</c:v>
                </c:pt>
                <c:pt idx="1958">
                  <c:v>38.18181818181818</c:v>
                </c:pt>
                <c:pt idx="1959">
                  <c:v>38.18181818181818</c:v>
                </c:pt>
                <c:pt idx="1960">
                  <c:v>38.18181818181818</c:v>
                </c:pt>
                <c:pt idx="1961">
                  <c:v>38.18181818181818</c:v>
                </c:pt>
                <c:pt idx="1962">
                  <c:v>38.636363636363633</c:v>
                </c:pt>
                <c:pt idx="1963">
                  <c:v>38.636363636363633</c:v>
                </c:pt>
                <c:pt idx="1964">
                  <c:v>38.18181818181818</c:v>
                </c:pt>
                <c:pt idx="1965">
                  <c:v>38.636363636363633</c:v>
                </c:pt>
                <c:pt idx="1966">
                  <c:v>39.090909090909086</c:v>
                </c:pt>
                <c:pt idx="1967">
                  <c:v>38.636363636363633</c:v>
                </c:pt>
                <c:pt idx="1968">
                  <c:v>38.636363636363633</c:v>
                </c:pt>
                <c:pt idx="1969">
                  <c:v>37.727272727272727</c:v>
                </c:pt>
                <c:pt idx="1970">
                  <c:v>37.727272727272727</c:v>
                </c:pt>
                <c:pt idx="1971">
                  <c:v>38.18181818181818</c:v>
                </c:pt>
                <c:pt idx="1972">
                  <c:v>37.727272727272727</c:v>
                </c:pt>
                <c:pt idx="1973">
                  <c:v>37.272727272727273</c:v>
                </c:pt>
                <c:pt idx="1974">
                  <c:v>37.272727272727273</c:v>
                </c:pt>
                <c:pt idx="1975">
                  <c:v>37.272727272727273</c:v>
                </c:pt>
                <c:pt idx="1976">
                  <c:v>36.363636363636367</c:v>
                </c:pt>
                <c:pt idx="1977">
                  <c:v>35.909090909090907</c:v>
                </c:pt>
                <c:pt idx="1978">
                  <c:v>36.363636363636367</c:v>
                </c:pt>
                <c:pt idx="1979">
                  <c:v>35.909090909090907</c:v>
                </c:pt>
                <c:pt idx="1980">
                  <c:v>36.363636363636367</c:v>
                </c:pt>
                <c:pt idx="1981">
                  <c:v>36.363636363636367</c:v>
                </c:pt>
                <c:pt idx="1982">
                  <c:v>36.363636363636367</c:v>
                </c:pt>
                <c:pt idx="1983">
                  <c:v>36.363636363636367</c:v>
                </c:pt>
                <c:pt idx="1984">
                  <c:v>37.272727272727273</c:v>
                </c:pt>
                <c:pt idx="1985">
                  <c:v>36.818181818181813</c:v>
                </c:pt>
                <c:pt idx="1986">
                  <c:v>37.727272727272727</c:v>
                </c:pt>
                <c:pt idx="1987">
                  <c:v>37.272727272727273</c:v>
                </c:pt>
                <c:pt idx="1988">
                  <c:v>36.818181818181813</c:v>
                </c:pt>
                <c:pt idx="1989">
                  <c:v>37.272727272727273</c:v>
                </c:pt>
                <c:pt idx="1990">
                  <c:v>36.818181818181813</c:v>
                </c:pt>
                <c:pt idx="1991">
                  <c:v>36.363636363636367</c:v>
                </c:pt>
                <c:pt idx="1992">
                  <c:v>35.909090909090907</c:v>
                </c:pt>
                <c:pt idx="1993">
                  <c:v>35.909090909090907</c:v>
                </c:pt>
                <c:pt idx="1994">
                  <c:v>35.909090909090907</c:v>
                </c:pt>
                <c:pt idx="1995">
                  <c:v>35.454545454545453</c:v>
                </c:pt>
                <c:pt idx="1996">
                  <c:v>35.454545454545453</c:v>
                </c:pt>
                <c:pt idx="1997">
                  <c:v>35.909090909090907</c:v>
                </c:pt>
                <c:pt idx="1998">
                  <c:v>35.909090909090907</c:v>
                </c:pt>
                <c:pt idx="1999">
                  <c:v>35.909090909090907</c:v>
                </c:pt>
                <c:pt idx="2000">
                  <c:v>35.909090909090907</c:v>
                </c:pt>
                <c:pt idx="2001">
                  <c:v>36.363636363636367</c:v>
                </c:pt>
                <c:pt idx="2002">
                  <c:v>35.454545454545453</c:v>
                </c:pt>
                <c:pt idx="2003">
                  <c:v>35.454545454545453</c:v>
                </c:pt>
                <c:pt idx="2004">
                  <c:v>35.454545454545453</c:v>
                </c:pt>
                <c:pt idx="2005">
                  <c:v>36.818181818181813</c:v>
                </c:pt>
                <c:pt idx="2006">
                  <c:v>37.272727272727273</c:v>
                </c:pt>
                <c:pt idx="2007">
                  <c:v>36.818181818181813</c:v>
                </c:pt>
                <c:pt idx="2008">
                  <c:v>36.363636363636367</c:v>
                </c:pt>
                <c:pt idx="2009">
                  <c:v>36.818181818181813</c:v>
                </c:pt>
                <c:pt idx="2010">
                  <c:v>36.363636363636367</c:v>
                </c:pt>
                <c:pt idx="2011">
                  <c:v>36.363636363636367</c:v>
                </c:pt>
                <c:pt idx="2012">
                  <c:v>36.818181818181813</c:v>
                </c:pt>
                <c:pt idx="2013">
                  <c:v>36.818181818181813</c:v>
                </c:pt>
                <c:pt idx="2014">
                  <c:v>36.363636363636367</c:v>
                </c:pt>
                <c:pt idx="2015">
                  <c:v>36.363636363636367</c:v>
                </c:pt>
                <c:pt idx="2016">
                  <c:v>35.909090909090907</c:v>
                </c:pt>
                <c:pt idx="2017">
                  <c:v>35.909090909090907</c:v>
                </c:pt>
                <c:pt idx="2018">
                  <c:v>37.727272727272727</c:v>
                </c:pt>
                <c:pt idx="2019">
                  <c:v>36.818181818181813</c:v>
                </c:pt>
                <c:pt idx="2020">
                  <c:v>37.272727272727273</c:v>
                </c:pt>
                <c:pt idx="2021">
                  <c:v>36.363636363636367</c:v>
                </c:pt>
                <c:pt idx="2022">
                  <c:v>36.363636363636367</c:v>
                </c:pt>
                <c:pt idx="2023">
                  <c:v>35.909090909090907</c:v>
                </c:pt>
                <c:pt idx="2024">
                  <c:v>35.909090909090907</c:v>
                </c:pt>
                <c:pt idx="2025">
                  <c:v>36.363636363636367</c:v>
                </c:pt>
                <c:pt idx="2026">
                  <c:v>36.363636363636367</c:v>
                </c:pt>
                <c:pt idx="2027">
                  <c:v>36.818181818181813</c:v>
                </c:pt>
                <c:pt idx="2028">
                  <c:v>37.272727272727273</c:v>
                </c:pt>
                <c:pt idx="2029">
                  <c:v>38.18181818181818</c:v>
                </c:pt>
                <c:pt idx="2030">
                  <c:v>38.18181818181818</c:v>
                </c:pt>
                <c:pt idx="2031">
                  <c:v>38.636363636363633</c:v>
                </c:pt>
                <c:pt idx="2032">
                  <c:v>37.727272727272727</c:v>
                </c:pt>
                <c:pt idx="2033">
                  <c:v>37.727272727272727</c:v>
                </c:pt>
                <c:pt idx="2034">
                  <c:v>37.727272727272727</c:v>
                </c:pt>
                <c:pt idx="2035">
                  <c:v>38.636363636363633</c:v>
                </c:pt>
                <c:pt idx="2036">
                  <c:v>38.636363636363633</c:v>
                </c:pt>
                <c:pt idx="2037">
                  <c:v>38.636363636363633</c:v>
                </c:pt>
                <c:pt idx="2038">
                  <c:v>38.18181818181818</c:v>
                </c:pt>
                <c:pt idx="2039">
                  <c:v>37.727272727272727</c:v>
                </c:pt>
                <c:pt idx="2040">
                  <c:v>36.363636363636367</c:v>
                </c:pt>
                <c:pt idx="2041">
                  <c:v>36.363636363636367</c:v>
                </c:pt>
                <c:pt idx="2042">
                  <c:v>36.363636363636367</c:v>
                </c:pt>
                <c:pt idx="2043">
                  <c:v>35</c:v>
                </c:pt>
                <c:pt idx="2044">
                  <c:v>35</c:v>
                </c:pt>
                <c:pt idx="2045">
                  <c:v>34.090909090909086</c:v>
                </c:pt>
                <c:pt idx="2046">
                  <c:v>34.090909090909086</c:v>
                </c:pt>
                <c:pt idx="2047">
                  <c:v>35</c:v>
                </c:pt>
                <c:pt idx="2048">
                  <c:v>36.363636363636367</c:v>
                </c:pt>
                <c:pt idx="2049">
                  <c:v>36.818181818181813</c:v>
                </c:pt>
                <c:pt idx="2050">
                  <c:v>37.272727272727273</c:v>
                </c:pt>
                <c:pt idx="2051">
                  <c:v>35.909090909090907</c:v>
                </c:pt>
                <c:pt idx="2052">
                  <c:v>35.909090909090907</c:v>
                </c:pt>
                <c:pt idx="2053">
                  <c:v>36.363636363636367</c:v>
                </c:pt>
                <c:pt idx="2054">
                  <c:v>34.090909090909086</c:v>
                </c:pt>
                <c:pt idx="2055">
                  <c:v>32.272727272727266</c:v>
                </c:pt>
                <c:pt idx="2056">
                  <c:v>35</c:v>
                </c:pt>
                <c:pt idx="2057">
                  <c:v>34.54545454545454</c:v>
                </c:pt>
                <c:pt idx="2058">
                  <c:v>36.363636363636367</c:v>
                </c:pt>
                <c:pt idx="2059">
                  <c:v>36.363636363636367</c:v>
                </c:pt>
                <c:pt idx="2060">
                  <c:v>36.363636363636367</c:v>
                </c:pt>
                <c:pt idx="2061">
                  <c:v>36.363636363636367</c:v>
                </c:pt>
                <c:pt idx="2062">
                  <c:v>35.454545454545453</c:v>
                </c:pt>
                <c:pt idx="2063">
                  <c:v>35</c:v>
                </c:pt>
                <c:pt idx="2064">
                  <c:v>34.54545454545454</c:v>
                </c:pt>
                <c:pt idx="2065">
                  <c:v>35</c:v>
                </c:pt>
                <c:pt idx="2066">
                  <c:v>35</c:v>
                </c:pt>
                <c:pt idx="2067">
                  <c:v>35.454545454545453</c:v>
                </c:pt>
                <c:pt idx="2068">
                  <c:v>36.818181818181813</c:v>
                </c:pt>
                <c:pt idx="2069">
                  <c:v>38.636363636363633</c:v>
                </c:pt>
                <c:pt idx="2070">
                  <c:v>37.727272727272727</c:v>
                </c:pt>
                <c:pt idx="2071">
                  <c:v>37.727272727272727</c:v>
                </c:pt>
                <c:pt idx="2072">
                  <c:v>38.636363636363633</c:v>
                </c:pt>
                <c:pt idx="2073">
                  <c:v>37.727272727272727</c:v>
                </c:pt>
                <c:pt idx="2074">
                  <c:v>38.636363636363633</c:v>
                </c:pt>
                <c:pt idx="2075">
                  <c:v>40</c:v>
                </c:pt>
                <c:pt idx="2076">
                  <c:v>38.18181818181818</c:v>
                </c:pt>
                <c:pt idx="2077">
                  <c:v>35.454545454545453</c:v>
                </c:pt>
                <c:pt idx="2078">
                  <c:v>37.727272727272727</c:v>
                </c:pt>
                <c:pt idx="2079">
                  <c:v>40.909090909090907</c:v>
                </c:pt>
                <c:pt idx="2080">
                  <c:v>40.909090909090907</c:v>
                </c:pt>
                <c:pt idx="2081">
                  <c:v>40.909090909090907</c:v>
                </c:pt>
                <c:pt idx="2082">
                  <c:v>40.454545454545453</c:v>
                </c:pt>
                <c:pt idx="2083">
                  <c:v>38.18181818181818</c:v>
                </c:pt>
                <c:pt idx="2084">
                  <c:v>36.818181818181813</c:v>
                </c:pt>
                <c:pt idx="2085">
                  <c:v>36.818181818181813</c:v>
                </c:pt>
                <c:pt idx="2086">
                  <c:v>37.727272727272727</c:v>
                </c:pt>
                <c:pt idx="2087">
                  <c:v>36.363636363636367</c:v>
                </c:pt>
                <c:pt idx="2088">
                  <c:v>35.454545454545453</c:v>
                </c:pt>
                <c:pt idx="2089">
                  <c:v>35.909090909090907</c:v>
                </c:pt>
                <c:pt idx="2090">
                  <c:v>35.909090909090907</c:v>
                </c:pt>
                <c:pt idx="2091">
                  <c:v>35.909090909090907</c:v>
                </c:pt>
                <c:pt idx="2092">
                  <c:v>37.272727272727273</c:v>
                </c:pt>
                <c:pt idx="2093">
                  <c:v>37.272727272727273</c:v>
                </c:pt>
                <c:pt idx="2094">
                  <c:v>37.272727272727273</c:v>
                </c:pt>
                <c:pt idx="2095">
                  <c:v>37.272727272727273</c:v>
                </c:pt>
                <c:pt idx="2096">
                  <c:v>38.636363636363633</c:v>
                </c:pt>
                <c:pt idx="2097">
                  <c:v>39.090909090909086</c:v>
                </c:pt>
                <c:pt idx="2098">
                  <c:v>39.090909090909086</c:v>
                </c:pt>
                <c:pt idx="2099">
                  <c:v>39.090909090909086</c:v>
                </c:pt>
                <c:pt idx="2100">
                  <c:v>39.090909090909086</c:v>
                </c:pt>
                <c:pt idx="2101">
                  <c:v>40</c:v>
                </c:pt>
                <c:pt idx="2102">
                  <c:v>40.454545454545453</c:v>
                </c:pt>
                <c:pt idx="2103">
                  <c:v>39.545454545454547</c:v>
                </c:pt>
                <c:pt idx="2104">
                  <c:v>38.636363636363633</c:v>
                </c:pt>
                <c:pt idx="2105">
                  <c:v>39.090909090909086</c:v>
                </c:pt>
                <c:pt idx="2106">
                  <c:v>39.090909090909086</c:v>
                </c:pt>
                <c:pt idx="2107">
                  <c:v>38.636363636363633</c:v>
                </c:pt>
                <c:pt idx="2108">
                  <c:v>39.090909090909086</c:v>
                </c:pt>
                <c:pt idx="2109">
                  <c:v>39.090909090909086</c:v>
                </c:pt>
                <c:pt idx="2110">
                  <c:v>38.18181818181818</c:v>
                </c:pt>
                <c:pt idx="2111">
                  <c:v>38.18181818181818</c:v>
                </c:pt>
                <c:pt idx="2112">
                  <c:v>38.18181818181818</c:v>
                </c:pt>
                <c:pt idx="2113">
                  <c:v>39.090909090909086</c:v>
                </c:pt>
                <c:pt idx="2114">
                  <c:v>39.545454545454547</c:v>
                </c:pt>
                <c:pt idx="2115">
                  <c:v>40.454545454545453</c:v>
                </c:pt>
                <c:pt idx="2116">
                  <c:v>39.545454545454547</c:v>
                </c:pt>
                <c:pt idx="2117">
                  <c:v>40.909090909090907</c:v>
                </c:pt>
                <c:pt idx="2118">
                  <c:v>42.727272727272727</c:v>
                </c:pt>
                <c:pt idx="2119">
                  <c:v>43.636363636363626</c:v>
                </c:pt>
                <c:pt idx="2120">
                  <c:v>42.727272727272727</c:v>
                </c:pt>
                <c:pt idx="2121">
                  <c:v>44.545454545454547</c:v>
                </c:pt>
                <c:pt idx="2122">
                  <c:v>46.36363636363636</c:v>
                </c:pt>
                <c:pt idx="2123">
                  <c:v>46.818181818181813</c:v>
                </c:pt>
                <c:pt idx="2124">
                  <c:v>45.454545454545453</c:v>
                </c:pt>
                <c:pt idx="2125">
                  <c:v>45.454545454545453</c:v>
                </c:pt>
                <c:pt idx="2126">
                  <c:v>45.909090909090907</c:v>
                </c:pt>
                <c:pt idx="2127">
                  <c:v>45.909090909090907</c:v>
                </c:pt>
                <c:pt idx="2128">
                  <c:v>46.818181818181813</c:v>
                </c:pt>
                <c:pt idx="2129">
                  <c:v>46.818181818181813</c:v>
                </c:pt>
                <c:pt idx="2130">
                  <c:v>47.272727272727273</c:v>
                </c:pt>
                <c:pt idx="2131">
                  <c:v>46.818181818181813</c:v>
                </c:pt>
                <c:pt idx="2132">
                  <c:v>45.909090909090907</c:v>
                </c:pt>
                <c:pt idx="2133">
                  <c:v>45.909090909090907</c:v>
                </c:pt>
                <c:pt idx="2134">
                  <c:v>45.909090909090907</c:v>
                </c:pt>
                <c:pt idx="2135">
                  <c:v>46.818181818181813</c:v>
                </c:pt>
                <c:pt idx="2136">
                  <c:v>48.18181818181818</c:v>
                </c:pt>
                <c:pt idx="2137">
                  <c:v>47.727272727272727</c:v>
                </c:pt>
                <c:pt idx="2138">
                  <c:v>48.18181818181818</c:v>
                </c:pt>
                <c:pt idx="2139">
                  <c:v>49.090909090909093</c:v>
                </c:pt>
                <c:pt idx="2140">
                  <c:v>48.636363636363633</c:v>
                </c:pt>
                <c:pt idx="2141">
                  <c:v>49.090909090909093</c:v>
                </c:pt>
                <c:pt idx="2142">
                  <c:v>50.454545454545453</c:v>
                </c:pt>
                <c:pt idx="2143">
                  <c:v>51.81818181818182</c:v>
                </c:pt>
                <c:pt idx="2144">
                  <c:v>50.909090909090914</c:v>
                </c:pt>
                <c:pt idx="2145">
                  <c:v>52.272727272727273</c:v>
                </c:pt>
                <c:pt idx="2146">
                  <c:v>52.272727272727273</c:v>
                </c:pt>
                <c:pt idx="2147">
                  <c:v>53.181818181818173</c:v>
                </c:pt>
                <c:pt idx="2148">
                  <c:v>53.181818181818173</c:v>
                </c:pt>
                <c:pt idx="2149">
                  <c:v>53.181818181818173</c:v>
                </c:pt>
                <c:pt idx="2150">
                  <c:v>53.181818181818173</c:v>
                </c:pt>
                <c:pt idx="2151">
                  <c:v>52.72727272727272</c:v>
                </c:pt>
                <c:pt idx="2152">
                  <c:v>53.181818181818173</c:v>
                </c:pt>
                <c:pt idx="2153">
                  <c:v>53.181818181818173</c:v>
                </c:pt>
                <c:pt idx="2154">
                  <c:v>52.72727272727272</c:v>
                </c:pt>
                <c:pt idx="2155">
                  <c:v>52.72727272727272</c:v>
                </c:pt>
                <c:pt idx="2156">
                  <c:v>51.81818181818182</c:v>
                </c:pt>
                <c:pt idx="2157">
                  <c:v>51.363636363636367</c:v>
                </c:pt>
                <c:pt idx="2158">
                  <c:v>50.909090909090914</c:v>
                </c:pt>
                <c:pt idx="2159">
                  <c:v>51.81818181818182</c:v>
                </c:pt>
                <c:pt idx="2160">
                  <c:v>52.72727272727272</c:v>
                </c:pt>
                <c:pt idx="2161">
                  <c:v>52.272727272727273</c:v>
                </c:pt>
                <c:pt idx="2162">
                  <c:v>52.272727272727273</c:v>
                </c:pt>
                <c:pt idx="2163">
                  <c:v>51.81818181818182</c:v>
                </c:pt>
                <c:pt idx="2164">
                  <c:v>51.81818181818182</c:v>
                </c:pt>
                <c:pt idx="2165">
                  <c:v>51.81818181818182</c:v>
                </c:pt>
                <c:pt idx="2166">
                  <c:v>51.81818181818182</c:v>
                </c:pt>
                <c:pt idx="2167">
                  <c:v>51.363636363636367</c:v>
                </c:pt>
                <c:pt idx="2168">
                  <c:v>50.909090909090914</c:v>
                </c:pt>
                <c:pt idx="2169">
                  <c:v>50.454545454545453</c:v>
                </c:pt>
                <c:pt idx="2170">
                  <c:v>50.454545454545453</c:v>
                </c:pt>
                <c:pt idx="2171">
                  <c:v>50.454545454545453</c:v>
                </c:pt>
                <c:pt idx="2172">
                  <c:v>50.909090909090914</c:v>
                </c:pt>
                <c:pt idx="2173">
                  <c:v>50.909090909090914</c:v>
                </c:pt>
                <c:pt idx="2174">
                  <c:v>50.454545454545453</c:v>
                </c:pt>
                <c:pt idx="2175">
                  <c:v>50</c:v>
                </c:pt>
                <c:pt idx="2176">
                  <c:v>50</c:v>
                </c:pt>
                <c:pt idx="2177">
                  <c:v>50.454545454545453</c:v>
                </c:pt>
                <c:pt idx="2178">
                  <c:v>50.454545454545453</c:v>
                </c:pt>
                <c:pt idx="2179">
                  <c:v>50</c:v>
                </c:pt>
                <c:pt idx="2180">
                  <c:v>50</c:v>
                </c:pt>
                <c:pt idx="2181">
                  <c:v>49.54545454545454</c:v>
                </c:pt>
                <c:pt idx="2182">
                  <c:v>49.090909090909093</c:v>
                </c:pt>
                <c:pt idx="2183">
                  <c:v>49.090909090909093</c:v>
                </c:pt>
                <c:pt idx="2184">
                  <c:v>48.636363636363633</c:v>
                </c:pt>
                <c:pt idx="2185">
                  <c:v>48.636363636363633</c:v>
                </c:pt>
                <c:pt idx="2186">
                  <c:v>48.18181818181818</c:v>
                </c:pt>
                <c:pt idx="2187">
                  <c:v>47.272727272727273</c:v>
                </c:pt>
                <c:pt idx="2188">
                  <c:v>46.818181818181813</c:v>
                </c:pt>
                <c:pt idx="2189">
                  <c:v>46.36363636363636</c:v>
                </c:pt>
                <c:pt idx="2190">
                  <c:v>46.818181818181813</c:v>
                </c:pt>
                <c:pt idx="2191">
                  <c:v>46.818181818181813</c:v>
                </c:pt>
                <c:pt idx="2192">
                  <c:v>46.36363636363636</c:v>
                </c:pt>
                <c:pt idx="2193">
                  <c:v>45.454545454545453</c:v>
                </c:pt>
                <c:pt idx="2194">
                  <c:v>45.454545454545453</c:v>
                </c:pt>
                <c:pt idx="2195">
                  <c:v>45.454545454545453</c:v>
                </c:pt>
                <c:pt idx="2196">
                  <c:v>45.454545454545453</c:v>
                </c:pt>
                <c:pt idx="2197">
                  <c:v>46.36363636363636</c:v>
                </c:pt>
                <c:pt idx="2198">
                  <c:v>46.818181818181813</c:v>
                </c:pt>
                <c:pt idx="2199">
                  <c:v>47.727272727272727</c:v>
                </c:pt>
                <c:pt idx="2200">
                  <c:v>46.818181818181813</c:v>
                </c:pt>
                <c:pt idx="2201">
                  <c:v>46.36363636363636</c:v>
                </c:pt>
                <c:pt idx="2202">
                  <c:v>46.36363636363636</c:v>
                </c:pt>
                <c:pt idx="2203">
                  <c:v>46.36363636363636</c:v>
                </c:pt>
                <c:pt idx="2204">
                  <c:v>46.36363636363636</c:v>
                </c:pt>
                <c:pt idx="2205">
                  <c:v>45.909090909090907</c:v>
                </c:pt>
                <c:pt idx="2206">
                  <c:v>46.36363636363636</c:v>
                </c:pt>
                <c:pt idx="2207">
                  <c:v>45.909090909090907</c:v>
                </c:pt>
                <c:pt idx="2208">
                  <c:v>45.909090909090907</c:v>
                </c:pt>
                <c:pt idx="2209">
                  <c:v>44.999999999999993</c:v>
                </c:pt>
                <c:pt idx="2210">
                  <c:v>44.545454545454547</c:v>
                </c:pt>
                <c:pt idx="2211">
                  <c:v>44.545454545454547</c:v>
                </c:pt>
                <c:pt idx="2212">
                  <c:v>44.545454545454547</c:v>
                </c:pt>
                <c:pt idx="2213">
                  <c:v>44.999999999999993</c:v>
                </c:pt>
                <c:pt idx="2214">
                  <c:v>44.545454545454547</c:v>
                </c:pt>
                <c:pt idx="2215">
                  <c:v>44.999999999999993</c:v>
                </c:pt>
                <c:pt idx="2216">
                  <c:v>44.999999999999993</c:v>
                </c:pt>
                <c:pt idx="2217">
                  <c:v>45.454545454545453</c:v>
                </c:pt>
                <c:pt idx="2218">
                  <c:v>46.36363636363636</c:v>
                </c:pt>
                <c:pt idx="2219">
                  <c:v>46.818181818181813</c:v>
                </c:pt>
                <c:pt idx="2220">
                  <c:v>46.36363636363636</c:v>
                </c:pt>
                <c:pt idx="2221">
                  <c:v>47.272727272727273</c:v>
                </c:pt>
                <c:pt idx="2222">
                  <c:v>46.818181818181813</c:v>
                </c:pt>
                <c:pt idx="2223">
                  <c:v>46.36363636363636</c:v>
                </c:pt>
                <c:pt idx="2224">
                  <c:v>47.272727272727273</c:v>
                </c:pt>
                <c:pt idx="2225">
                  <c:v>47.272727272727273</c:v>
                </c:pt>
                <c:pt idx="2226">
                  <c:v>47.272727272727273</c:v>
                </c:pt>
                <c:pt idx="2227">
                  <c:v>48.18181818181818</c:v>
                </c:pt>
                <c:pt idx="2228">
                  <c:v>48.18181818181818</c:v>
                </c:pt>
                <c:pt idx="2229">
                  <c:v>48.18181818181818</c:v>
                </c:pt>
                <c:pt idx="2230">
                  <c:v>47.727272727272727</c:v>
                </c:pt>
                <c:pt idx="2231">
                  <c:v>48.18181818181818</c:v>
                </c:pt>
                <c:pt idx="2232">
                  <c:v>47.727272727272727</c:v>
                </c:pt>
                <c:pt idx="2233">
                  <c:v>48.18181818181818</c:v>
                </c:pt>
                <c:pt idx="2234">
                  <c:v>48.18181818181818</c:v>
                </c:pt>
                <c:pt idx="2235">
                  <c:v>47.727272727272727</c:v>
                </c:pt>
                <c:pt idx="2236">
                  <c:v>46.818181818181813</c:v>
                </c:pt>
                <c:pt idx="2237">
                  <c:v>47.272727272727273</c:v>
                </c:pt>
                <c:pt idx="2238">
                  <c:v>47.272727272727273</c:v>
                </c:pt>
                <c:pt idx="2239">
                  <c:v>47.727272727272727</c:v>
                </c:pt>
                <c:pt idx="2240">
                  <c:v>48.18181818181818</c:v>
                </c:pt>
                <c:pt idx="2241">
                  <c:v>48.18181818181818</c:v>
                </c:pt>
                <c:pt idx="2242">
                  <c:v>47.727272727272727</c:v>
                </c:pt>
                <c:pt idx="2243">
                  <c:v>47.727272727272727</c:v>
                </c:pt>
                <c:pt idx="2244">
                  <c:v>47.727272727272727</c:v>
                </c:pt>
                <c:pt idx="2245">
                  <c:v>47.272727272727273</c:v>
                </c:pt>
                <c:pt idx="2246">
                  <c:v>46.818181818181813</c:v>
                </c:pt>
                <c:pt idx="2247">
                  <c:v>46.818181818181813</c:v>
                </c:pt>
                <c:pt idx="2248">
                  <c:v>46.36363636363636</c:v>
                </c:pt>
                <c:pt idx="2249">
                  <c:v>46.36363636363636</c:v>
                </c:pt>
                <c:pt idx="2250">
                  <c:v>46.36363636363636</c:v>
                </c:pt>
                <c:pt idx="2251">
                  <c:v>46.36363636363636</c:v>
                </c:pt>
                <c:pt idx="2252">
                  <c:v>46.818181818181813</c:v>
                </c:pt>
                <c:pt idx="2253">
                  <c:v>46.818181818181813</c:v>
                </c:pt>
                <c:pt idx="2254">
                  <c:v>47.272727272727273</c:v>
                </c:pt>
                <c:pt idx="2255">
                  <c:v>47.272727272727273</c:v>
                </c:pt>
                <c:pt idx="2256">
                  <c:v>46.818181818181813</c:v>
                </c:pt>
                <c:pt idx="2257">
                  <c:v>46.818181818181813</c:v>
                </c:pt>
                <c:pt idx="2258">
                  <c:v>46.818181818181813</c:v>
                </c:pt>
                <c:pt idx="2259">
                  <c:v>46.818181818181813</c:v>
                </c:pt>
                <c:pt idx="2260">
                  <c:v>47.272727272727273</c:v>
                </c:pt>
                <c:pt idx="2261">
                  <c:v>47.727272727272727</c:v>
                </c:pt>
                <c:pt idx="2262">
                  <c:v>48.18181818181818</c:v>
                </c:pt>
                <c:pt idx="2263">
                  <c:v>47.727272727272727</c:v>
                </c:pt>
                <c:pt idx="2264">
                  <c:v>47.727272727272727</c:v>
                </c:pt>
                <c:pt idx="2265">
                  <c:v>47.727272727272727</c:v>
                </c:pt>
                <c:pt idx="2266">
                  <c:v>48.18181818181818</c:v>
                </c:pt>
                <c:pt idx="2267">
                  <c:v>49.090909090909093</c:v>
                </c:pt>
                <c:pt idx="2268">
                  <c:v>48.636363636363633</c:v>
                </c:pt>
                <c:pt idx="2269">
                  <c:v>49.54545454545454</c:v>
                </c:pt>
                <c:pt idx="2270">
                  <c:v>50.909090909090914</c:v>
                </c:pt>
                <c:pt idx="2271">
                  <c:v>50.909090909090914</c:v>
                </c:pt>
                <c:pt idx="2272">
                  <c:v>50.909090909090914</c:v>
                </c:pt>
                <c:pt idx="2273">
                  <c:v>50.909090909090914</c:v>
                </c:pt>
                <c:pt idx="2274">
                  <c:v>50.454545454545453</c:v>
                </c:pt>
                <c:pt idx="2275">
                  <c:v>50.909090909090914</c:v>
                </c:pt>
                <c:pt idx="2276">
                  <c:v>50.909090909090914</c:v>
                </c:pt>
                <c:pt idx="2277">
                  <c:v>50.454545454545453</c:v>
                </c:pt>
                <c:pt idx="2278">
                  <c:v>50.454545454545453</c:v>
                </c:pt>
                <c:pt idx="2279">
                  <c:v>50</c:v>
                </c:pt>
                <c:pt idx="2280">
                  <c:v>49.54545454545454</c:v>
                </c:pt>
                <c:pt idx="2281">
                  <c:v>50</c:v>
                </c:pt>
                <c:pt idx="2282">
                  <c:v>49.090909090909093</c:v>
                </c:pt>
                <c:pt idx="2283">
                  <c:v>48.18181818181818</c:v>
                </c:pt>
                <c:pt idx="2284">
                  <c:v>47.727272727272727</c:v>
                </c:pt>
                <c:pt idx="2285">
                  <c:v>48.18181818181818</c:v>
                </c:pt>
                <c:pt idx="2286">
                  <c:v>48.18181818181818</c:v>
                </c:pt>
                <c:pt idx="2287">
                  <c:v>49.090909090909093</c:v>
                </c:pt>
                <c:pt idx="2288">
                  <c:v>48.636363636363633</c:v>
                </c:pt>
                <c:pt idx="2289">
                  <c:v>49.54545454545454</c:v>
                </c:pt>
                <c:pt idx="2290">
                  <c:v>49.54545454545454</c:v>
                </c:pt>
                <c:pt idx="2291">
                  <c:v>49.090909090909093</c:v>
                </c:pt>
                <c:pt idx="2292">
                  <c:v>49.090909090909093</c:v>
                </c:pt>
                <c:pt idx="2293">
                  <c:v>49.090909090909093</c:v>
                </c:pt>
                <c:pt idx="2294">
                  <c:v>49.54545454545454</c:v>
                </c:pt>
                <c:pt idx="2295">
                  <c:v>49.54545454545454</c:v>
                </c:pt>
                <c:pt idx="2296">
                  <c:v>50</c:v>
                </c:pt>
                <c:pt idx="2297">
                  <c:v>50.909090909090914</c:v>
                </c:pt>
                <c:pt idx="2298">
                  <c:v>51.363636363636367</c:v>
                </c:pt>
                <c:pt idx="2299">
                  <c:v>51.81818181818182</c:v>
                </c:pt>
                <c:pt idx="2300">
                  <c:v>51.81818181818182</c:v>
                </c:pt>
                <c:pt idx="2301">
                  <c:v>51.81818181818182</c:v>
                </c:pt>
                <c:pt idx="2302">
                  <c:v>52.72727272727272</c:v>
                </c:pt>
                <c:pt idx="2303">
                  <c:v>53.181818181818173</c:v>
                </c:pt>
                <c:pt idx="2304">
                  <c:v>53.181818181818173</c:v>
                </c:pt>
                <c:pt idx="2305">
                  <c:v>53.181818181818173</c:v>
                </c:pt>
                <c:pt idx="2306">
                  <c:v>53.181818181818173</c:v>
                </c:pt>
                <c:pt idx="2307">
                  <c:v>52.72727272727272</c:v>
                </c:pt>
                <c:pt idx="2308">
                  <c:v>53.181818181818173</c:v>
                </c:pt>
                <c:pt idx="2309">
                  <c:v>54.999999999999993</c:v>
                </c:pt>
                <c:pt idx="2310">
                  <c:v>54.999999999999993</c:v>
                </c:pt>
                <c:pt idx="2311">
                  <c:v>55.909090909090907</c:v>
                </c:pt>
                <c:pt idx="2312">
                  <c:v>55.909090909090907</c:v>
                </c:pt>
                <c:pt idx="2313">
                  <c:v>55.454545454545446</c:v>
                </c:pt>
                <c:pt idx="2314">
                  <c:v>54.54545454545454</c:v>
                </c:pt>
                <c:pt idx="2315">
                  <c:v>54.54545454545454</c:v>
                </c:pt>
                <c:pt idx="2316">
                  <c:v>54.54545454545454</c:v>
                </c:pt>
                <c:pt idx="2317">
                  <c:v>55.454545454545446</c:v>
                </c:pt>
                <c:pt idx="2318">
                  <c:v>54.54545454545454</c:v>
                </c:pt>
                <c:pt idx="2319">
                  <c:v>54.999999999999993</c:v>
                </c:pt>
                <c:pt idx="2320">
                  <c:v>54.999999999999993</c:v>
                </c:pt>
                <c:pt idx="2321">
                  <c:v>55.454545454545446</c:v>
                </c:pt>
                <c:pt idx="2322">
                  <c:v>54.54545454545454</c:v>
                </c:pt>
                <c:pt idx="2323">
                  <c:v>54.54545454545454</c:v>
                </c:pt>
                <c:pt idx="2324">
                  <c:v>55.454545454545446</c:v>
                </c:pt>
                <c:pt idx="2325">
                  <c:v>55.454545454545446</c:v>
                </c:pt>
                <c:pt idx="2326">
                  <c:v>56.818181818181813</c:v>
                </c:pt>
                <c:pt idx="2327">
                  <c:v>57.272727272727266</c:v>
                </c:pt>
                <c:pt idx="2328">
                  <c:v>58.18181818181818</c:v>
                </c:pt>
                <c:pt idx="2329">
                  <c:v>58.18181818181818</c:v>
                </c:pt>
                <c:pt idx="2330">
                  <c:v>58.636363636363633</c:v>
                </c:pt>
                <c:pt idx="2331">
                  <c:v>59.090909090909079</c:v>
                </c:pt>
                <c:pt idx="2332">
                  <c:v>59.090909090909079</c:v>
                </c:pt>
                <c:pt idx="2333">
                  <c:v>58.636363636363633</c:v>
                </c:pt>
                <c:pt idx="2334">
                  <c:v>58.636363636363633</c:v>
                </c:pt>
                <c:pt idx="2335">
                  <c:v>58.18181818181818</c:v>
                </c:pt>
                <c:pt idx="2336">
                  <c:v>58.18181818181818</c:v>
                </c:pt>
                <c:pt idx="2337">
                  <c:v>57.727272727272727</c:v>
                </c:pt>
                <c:pt idx="2338">
                  <c:v>58.18181818181818</c:v>
                </c:pt>
                <c:pt idx="2339">
                  <c:v>58.18181818181818</c:v>
                </c:pt>
                <c:pt idx="2340">
                  <c:v>58.18181818181818</c:v>
                </c:pt>
                <c:pt idx="2341">
                  <c:v>58.18181818181818</c:v>
                </c:pt>
                <c:pt idx="2342">
                  <c:v>58.18181818181818</c:v>
                </c:pt>
                <c:pt idx="2343">
                  <c:v>58.18181818181818</c:v>
                </c:pt>
                <c:pt idx="2344">
                  <c:v>57.727272727272727</c:v>
                </c:pt>
                <c:pt idx="2345">
                  <c:v>57.727272727272727</c:v>
                </c:pt>
                <c:pt idx="2346">
                  <c:v>57.727272727272727</c:v>
                </c:pt>
                <c:pt idx="2347">
                  <c:v>56.818181818181813</c:v>
                </c:pt>
                <c:pt idx="2348">
                  <c:v>57.272727272727266</c:v>
                </c:pt>
                <c:pt idx="2349">
                  <c:v>57.272727272727266</c:v>
                </c:pt>
                <c:pt idx="2350">
                  <c:v>56.36363636363636</c:v>
                </c:pt>
                <c:pt idx="2351">
                  <c:v>56.36363636363636</c:v>
                </c:pt>
                <c:pt idx="2352">
                  <c:v>55.909090909090907</c:v>
                </c:pt>
                <c:pt idx="2353">
                  <c:v>57.272727272727266</c:v>
                </c:pt>
                <c:pt idx="2354">
                  <c:v>57.272727272727266</c:v>
                </c:pt>
                <c:pt idx="2355">
                  <c:v>58.18181818181818</c:v>
                </c:pt>
                <c:pt idx="2356">
                  <c:v>58.18181818181818</c:v>
                </c:pt>
                <c:pt idx="2357">
                  <c:v>58.18181818181818</c:v>
                </c:pt>
                <c:pt idx="2358">
                  <c:v>57.727272727272727</c:v>
                </c:pt>
                <c:pt idx="2359">
                  <c:v>57.727272727272727</c:v>
                </c:pt>
                <c:pt idx="2360">
                  <c:v>57.272727272727266</c:v>
                </c:pt>
                <c:pt idx="2361">
                  <c:v>56.818181818181813</c:v>
                </c:pt>
                <c:pt idx="2362">
                  <c:v>56.818181818181813</c:v>
                </c:pt>
                <c:pt idx="2363">
                  <c:v>57.272727272727266</c:v>
                </c:pt>
                <c:pt idx="2364">
                  <c:v>57.727272727272727</c:v>
                </c:pt>
                <c:pt idx="2365">
                  <c:v>57.272727272727266</c:v>
                </c:pt>
                <c:pt idx="2366">
                  <c:v>57.272727272727266</c:v>
                </c:pt>
                <c:pt idx="2367">
                  <c:v>57.727272727272727</c:v>
                </c:pt>
                <c:pt idx="2368">
                  <c:v>57.727272727272727</c:v>
                </c:pt>
                <c:pt idx="2369">
                  <c:v>57.272727272727266</c:v>
                </c:pt>
                <c:pt idx="2370">
                  <c:v>57.272727272727266</c:v>
                </c:pt>
                <c:pt idx="2371">
                  <c:v>56.818181818181813</c:v>
                </c:pt>
                <c:pt idx="2372">
                  <c:v>56.818181818181813</c:v>
                </c:pt>
                <c:pt idx="2373">
                  <c:v>57.272727272727266</c:v>
                </c:pt>
                <c:pt idx="2374">
                  <c:v>57.272727272727266</c:v>
                </c:pt>
                <c:pt idx="2375">
                  <c:v>57.272727272727266</c:v>
                </c:pt>
                <c:pt idx="2376">
                  <c:v>57.727272727272727</c:v>
                </c:pt>
                <c:pt idx="2377">
                  <c:v>57.727272727272727</c:v>
                </c:pt>
                <c:pt idx="2378">
                  <c:v>58.18181818181818</c:v>
                </c:pt>
                <c:pt idx="2379">
                  <c:v>58.18181818181818</c:v>
                </c:pt>
                <c:pt idx="2380">
                  <c:v>57.727272727272727</c:v>
                </c:pt>
                <c:pt idx="2381">
                  <c:v>58.18181818181818</c:v>
                </c:pt>
                <c:pt idx="2382">
                  <c:v>58.18181818181818</c:v>
                </c:pt>
                <c:pt idx="2383">
                  <c:v>57.727272727272727</c:v>
                </c:pt>
                <c:pt idx="2384">
                  <c:v>57.727272727272727</c:v>
                </c:pt>
                <c:pt idx="2385">
                  <c:v>58.18181818181818</c:v>
                </c:pt>
                <c:pt idx="2386">
                  <c:v>58.18181818181818</c:v>
                </c:pt>
                <c:pt idx="2387">
                  <c:v>57.727272727272727</c:v>
                </c:pt>
                <c:pt idx="2388">
                  <c:v>58.18181818181818</c:v>
                </c:pt>
                <c:pt idx="2389">
                  <c:v>58.636363636363633</c:v>
                </c:pt>
                <c:pt idx="2390">
                  <c:v>58.636363636363633</c:v>
                </c:pt>
                <c:pt idx="2391">
                  <c:v>59.090909090909079</c:v>
                </c:pt>
                <c:pt idx="2392">
                  <c:v>58.636363636363633</c:v>
                </c:pt>
                <c:pt idx="2393">
                  <c:v>59.090909090909079</c:v>
                </c:pt>
                <c:pt idx="2394">
                  <c:v>60</c:v>
                </c:pt>
                <c:pt idx="2395">
                  <c:v>60.909090909090914</c:v>
                </c:pt>
                <c:pt idx="2396">
                  <c:v>60.909090909090914</c:v>
                </c:pt>
                <c:pt idx="2397">
                  <c:v>60.909090909090914</c:v>
                </c:pt>
                <c:pt idx="2398">
                  <c:v>61.818181818181813</c:v>
                </c:pt>
                <c:pt idx="2399">
                  <c:v>62.272727272727266</c:v>
                </c:pt>
                <c:pt idx="2400">
                  <c:v>62.272727272727266</c:v>
                </c:pt>
                <c:pt idx="2401">
                  <c:v>61.818181818181813</c:v>
                </c:pt>
                <c:pt idx="2402">
                  <c:v>61.818181818181813</c:v>
                </c:pt>
                <c:pt idx="2403">
                  <c:v>63.181818181818187</c:v>
                </c:pt>
                <c:pt idx="2404">
                  <c:v>62.272727272727266</c:v>
                </c:pt>
                <c:pt idx="2405">
                  <c:v>62.272727272727266</c:v>
                </c:pt>
                <c:pt idx="2406">
                  <c:v>61.818181818181813</c:v>
                </c:pt>
                <c:pt idx="2407">
                  <c:v>61.363636363636367</c:v>
                </c:pt>
                <c:pt idx="2408">
                  <c:v>60.909090909090914</c:v>
                </c:pt>
                <c:pt idx="2409">
                  <c:v>60.909090909090914</c:v>
                </c:pt>
                <c:pt idx="2410">
                  <c:v>61.363636363636367</c:v>
                </c:pt>
                <c:pt idx="2411">
                  <c:v>61.818181818181813</c:v>
                </c:pt>
                <c:pt idx="2412">
                  <c:v>62.272727272727266</c:v>
                </c:pt>
                <c:pt idx="2413">
                  <c:v>62.727272727272734</c:v>
                </c:pt>
                <c:pt idx="2414">
                  <c:v>62.727272727272734</c:v>
                </c:pt>
                <c:pt idx="2415">
                  <c:v>63.181818181818187</c:v>
                </c:pt>
                <c:pt idx="2416">
                  <c:v>63.181818181818187</c:v>
                </c:pt>
                <c:pt idx="2417">
                  <c:v>63.636363636363633</c:v>
                </c:pt>
                <c:pt idx="2418">
                  <c:v>63.636363636363633</c:v>
                </c:pt>
                <c:pt idx="2419">
                  <c:v>63.636363636363633</c:v>
                </c:pt>
                <c:pt idx="2420">
                  <c:v>64.090909090909093</c:v>
                </c:pt>
                <c:pt idx="2421">
                  <c:v>65.909090909090907</c:v>
                </c:pt>
                <c:pt idx="2422">
                  <c:v>65.909090909090907</c:v>
                </c:pt>
                <c:pt idx="2423">
                  <c:v>65.909090909090907</c:v>
                </c:pt>
                <c:pt idx="2424">
                  <c:v>65.909090909090907</c:v>
                </c:pt>
                <c:pt idx="2425">
                  <c:v>65.909090909090907</c:v>
                </c:pt>
                <c:pt idx="2426">
                  <c:v>65.454545454545439</c:v>
                </c:pt>
                <c:pt idx="2427">
                  <c:v>64.999999999999986</c:v>
                </c:pt>
                <c:pt idx="2428">
                  <c:v>64.090909090909093</c:v>
                </c:pt>
                <c:pt idx="2429">
                  <c:v>63.181818181818187</c:v>
                </c:pt>
                <c:pt idx="2430">
                  <c:v>63.636363636363633</c:v>
                </c:pt>
                <c:pt idx="2431">
                  <c:v>63.636363636363633</c:v>
                </c:pt>
                <c:pt idx="2432">
                  <c:v>63.636363636363633</c:v>
                </c:pt>
                <c:pt idx="2433">
                  <c:v>64.090909090909093</c:v>
                </c:pt>
                <c:pt idx="2434">
                  <c:v>64.545454545454533</c:v>
                </c:pt>
                <c:pt idx="2435">
                  <c:v>64.545454545454533</c:v>
                </c:pt>
                <c:pt idx="2436">
                  <c:v>64.090909090909093</c:v>
                </c:pt>
                <c:pt idx="2437">
                  <c:v>63.636363636363633</c:v>
                </c:pt>
                <c:pt idx="2438">
                  <c:v>65.909090909090907</c:v>
                </c:pt>
                <c:pt idx="2439">
                  <c:v>65.909090909090907</c:v>
                </c:pt>
                <c:pt idx="2440">
                  <c:v>66.818181818181813</c:v>
                </c:pt>
                <c:pt idx="2441">
                  <c:v>66.36363636363636</c:v>
                </c:pt>
                <c:pt idx="2442">
                  <c:v>66.818181818181813</c:v>
                </c:pt>
                <c:pt idx="2443">
                  <c:v>66.36363636363636</c:v>
                </c:pt>
                <c:pt idx="2444">
                  <c:v>66.36363636363636</c:v>
                </c:pt>
                <c:pt idx="2445">
                  <c:v>66.36363636363636</c:v>
                </c:pt>
                <c:pt idx="2446">
                  <c:v>66.818181818181813</c:v>
                </c:pt>
                <c:pt idx="2447">
                  <c:v>66.818181818181813</c:v>
                </c:pt>
                <c:pt idx="2448">
                  <c:v>67.72727272727272</c:v>
                </c:pt>
                <c:pt idx="2449">
                  <c:v>67.72727272727272</c:v>
                </c:pt>
                <c:pt idx="2450">
                  <c:v>67.72727272727272</c:v>
                </c:pt>
                <c:pt idx="2451">
                  <c:v>68.181818181818173</c:v>
                </c:pt>
                <c:pt idx="2452">
                  <c:v>68.181818181818173</c:v>
                </c:pt>
                <c:pt idx="2453">
                  <c:v>68.181818181818173</c:v>
                </c:pt>
                <c:pt idx="2454">
                  <c:v>68.181818181818173</c:v>
                </c:pt>
                <c:pt idx="2455">
                  <c:v>67.72727272727272</c:v>
                </c:pt>
                <c:pt idx="2456">
                  <c:v>66.818181818181813</c:v>
                </c:pt>
                <c:pt idx="2457">
                  <c:v>66.36363636363636</c:v>
                </c:pt>
                <c:pt idx="2458">
                  <c:v>66.818181818181813</c:v>
                </c:pt>
                <c:pt idx="2459">
                  <c:v>67.272727272727266</c:v>
                </c:pt>
                <c:pt idx="2460">
                  <c:v>67.272727272727266</c:v>
                </c:pt>
                <c:pt idx="2461">
                  <c:v>68.636363636363626</c:v>
                </c:pt>
                <c:pt idx="2462">
                  <c:v>68.636363636363626</c:v>
                </c:pt>
                <c:pt idx="2463">
                  <c:v>69.090909090909079</c:v>
                </c:pt>
                <c:pt idx="2464">
                  <c:v>70.454545454545453</c:v>
                </c:pt>
                <c:pt idx="2465">
                  <c:v>69.090909090909079</c:v>
                </c:pt>
                <c:pt idx="2466">
                  <c:v>68.636363636363626</c:v>
                </c:pt>
                <c:pt idx="2467">
                  <c:v>68.636363636363626</c:v>
                </c:pt>
                <c:pt idx="2468">
                  <c:v>70.454545454545453</c:v>
                </c:pt>
                <c:pt idx="2469">
                  <c:v>70.454545454545453</c:v>
                </c:pt>
                <c:pt idx="2470">
                  <c:v>70.454545454545453</c:v>
                </c:pt>
                <c:pt idx="2471">
                  <c:v>69.545454545454547</c:v>
                </c:pt>
                <c:pt idx="2472">
                  <c:v>69.090909090909079</c:v>
                </c:pt>
                <c:pt idx="2473">
                  <c:v>68.636363636363626</c:v>
                </c:pt>
                <c:pt idx="2474">
                  <c:v>69.090909090909079</c:v>
                </c:pt>
                <c:pt idx="2475">
                  <c:v>68.181818181818173</c:v>
                </c:pt>
                <c:pt idx="2476">
                  <c:v>70</c:v>
                </c:pt>
                <c:pt idx="2477">
                  <c:v>70</c:v>
                </c:pt>
                <c:pt idx="2478">
                  <c:v>70.454545454545453</c:v>
                </c:pt>
                <c:pt idx="2479">
                  <c:v>70.454545454545453</c:v>
                </c:pt>
                <c:pt idx="2480">
                  <c:v>69.090909090909079</c:v>
                </c:pt>
                <c:pt idx="2481">
                  <c:v>68.636363636363626</c:v>
                </c:pt>
                <c:pt idx="2482">
                  <c:v>69.090909090909079</c:v>
                </c:pt>
                <c:pt idx="2483">
                  <c:v>70.909090909090907</c:v>
                </c:pt>
                <c:pt idx="2484">
                  <c:v>70.909090909090907</c:v>
                </c:pt>
                <c:pt idx="2485">
                  <c:v>70.909090909090907</c:v>
                </c:pt>
                <c:pt idx="2486">
                  <c:v>71.36363636363636</c:v>
                </c:pt>
                <c:pt idx="2487">
                  <c:v>71.36363636363636</c:v>
                </c:pt>
                <c:pt idx="2488">
                  <c:v>70.454545454545453</c:v>
                </c:pt>
                <c:pt idx="2489">
                  <c:v>71.36363636363636</c:v>
                </c:pt>
                <c:pt idx="2490">
                  <c:v>71.818181818181813</c:v>
                </c:pt>
                <c:pt idx="2491">
                  <c:v>71.818181818181813</c:v>
                </c:pt>
                <c:pt idx="2492">
                  <c:v>72.272727272727266</c:v>
                </c:pt>
                <c:pt idx="2493">
                  <c:v>73.181818181818187</c:v>
                </c:pt>
                <c:pt idx="2494">
                  <c:v>73.181818181818187</c:v>
                </c:pt>
                <c:pt idx="2495">
                  <c:v>72.727272727272734</c:v>
                </c:pt>
                <c:pt idx="2496">
                  <c:v>74.545454545454547</c:v>
                </c:pt>
                <c:pt idx="2497">
                  <c:v>74.090909090909079</c:v>
                </c:pt>
                <c:pt idx="2498">
                  <c:v>73.636363636363626</c:v>
                </c:pt>
                <c:pt idx="2499">
                  <c:v>73.636363636363626</c:v>
                </c:pt>
                <c:pt idx="2500">
                  <c:v>73.181818181818187</c:v>
                </c:pt>
                <c:pt idx="2501">
                  <c:v>73.636363636363626</c:v>
                </c:pt>
                <c:pt idx="2502">
                  <c:v>73.636363636363626</c:v>
                </c:pt>
                <c:pt idx="2503">
                  <c:v>73.636363636363626</c:v>
                </c:pt>
                <c:pt idx="2504">
                  <c:v>74.090909090909079</c:v>
                </c:pt>
                <c:pt idx="2505">
                  <c:v>74.545454545454547</c:v>
                </c:pt>
                <c:pt idx="2506">
                  <c:v>75</c:v>
                </c:pt>
                <c:pt idx="2507">
                  <c:v>75</c:v>
                </c:pt>
                <c:pt idx="2508">
                  <c:v>74.090909090909079</c:v>
                </c:pt>
                <c:pt idx="2509">
                  <c:v>71.818181818181813</c:v>
                </c:pt>
                <c:pt idx="2510">
                  <c:v>70.909090909090907</c:v>
                </c:pt>
                <c:pt idx="2511">
                  <c:v>71.36363636363636</c:v>
                </c:pt>
                <c:pt idx="2512">
                  <c:v>72.272727272727266</c:v>
                </c:pt>
                <c:pt idx="2513">
                  <c:v>73.181818181818187</c:v>
                </c:pt>
                <c:pt idx="2514">
                  <c:v>72.272727272727266</c:v>
                </c:pt>
                <c:pt idx="2515">
                  <c:v>73.636363636363626</c:v>
                </c:pt>
                <c:pt idx="2516">
                  <c:v>73.636363636363626</c:v>
                </c:pt>
                <c:pt idx="2517">
                  <c:v>73.181818181818187</c:v>
                </c:pt>
                <c:pt idx="2518">
                  <c:v>73.181818181818187</c:v>
                </c:pt>
                <c:pt idx="2519">
                  <c:v>74.545454545454547</c:v>
                </c:pt>
                <c:pt idx="2520">
                  <c:v>75.909090909090907</c:v>
                </c:pt>
                <c:pt idx="2521">
                  <c:v>75.909090909090907</c:v>
                </c:pt>
                <c:pt idx="2522">
                  <c:v>75.454545454545453</c:v>
                </c:pt>
                <c:pt idx="2523">
                  <c:v>76.36363636363636</c:v>
                </c:pt>
                <c:pt idx="2524">
                  <c:v>75.454545454545453</c:v>
                </c:pt>
                <c:pt idx="2525">
                  <c:v>75.909090909090907</c:v>
                </c:pt>
                <c:pt idx="2526">
                  <c:v>74.545454545454547</c:v>
                </c:pt>
                <c:pt idx="2527">
                  <c:v>75</c:v>
                </c:pt>
                <c:pt idx="2528">
                  <c:v>75.909090909090907</c:v>
                </c:pt>
                <c:pt idx="2529">
                  <c:v>75</c:v>
                </c:pt>
                <c:pt idx="2530">
                  <c:v>75</c:v>
                </c:pt>
                <c:pt idx="2531">
                  <c:v>73.636363636363626</c:v>
                </c:pt>
                <c:pt idx="2532">
                  <c:v>73.636363636363626</c:v>
                </c:pt>
                <c:pt idx="2533">
                  <c:v>80</c:v>
                </c:pt>
                <c:pt idx="2534">
                  <c:v>80.454545454545439</c:v>
                </c:pt>
                <c:pt idx="2535">
                  <c:v>81.36363636363636</c:v>
                </c:pt>
                <c:pt idx="2536">
                  <c:v>80</c:v>
                </c:pt>
                <c:pt idx="2537">
                  <c:v>80.454545454545439</c:v>
                </c:pt>
                <c:pt idx="2538">
                  <c:v>80.454545454545439</c:v>
                </c:pt>
                <c:pt idx="2539">
                  <c:v>80.909090909090907</c:v>
                </c:pt>
                <c:pt idx="2540">
                  <c:v>80.454545454545439</c:v>
                </c:pt>
                <c:pt idx="2541">
                  <c:v>81.36363636363636</c:v>
                </c:pt>
                <c:pt idx="2542">
                  <c:v>81.36363636363636</c:v>
                </c:pt>
                <c:pt idx="2543">
                  <c:v>81.818181818181813</c:v>
                </c:pt>
                <c:pt idx="2544">
                  <c:v>82.272727272727266</c:v>
                </c:pt>
                <c:pt idx="2545">
                  <c:v>81.36363636363636</c:v>
                </c:pt>
                <c:pt idx="2546">
                  <c:v>80.909090909090907</c:v>
                </c:pt>
                <c:pt idx="2547">
                  <c:v>81.36363636363636</c:v>
                </c:pt>
                <c:pt idx="2548">
                  <c:v>82.727272727272734</c:v>
                </c:pt>
                <c:pt idx="2549">
                  <c:v>82.727272727272734</c:v>
                </c:pt>
                <c:pt idx="2550">
                  <c:v>82.272727272727266</c:v>
                </c:pt>
                <c:pt idx="2551">
                  <c:v>81.818181818181813</c:v>
                </c:pt>
                <c:pt idx="2552">
                  <c:v>81.36363636363636</c:v>
                </c:pt>
                <c:pt idx="2553">
                  <c:v>81.818181818181813</c:v>
                </c:pt>
                <c:pt idx="2554">
                  <c:v>82.272727272727266</c:v>
                </c:pt>
                <c:pt idx="2555">
                  <c:v>81.818181818181813</c:v>
                </c:pt>
                <c:pt idx="2556">
                  <c:v>81.818181818181813</c:v>
                </c:pt>
                <c:pt idx="2557">
                  <c:v>81.818181818181813</c:v>
                </c:pt>
                <c:pt idx="2558">
                  <c:v>83.181818181818173</c:v>
                </c:pt>
                <c:pt idx="2559">
                  <c:v>83.636363636363626</c:v>
                </c:pt>
                <c:pt idx="2560">
                  <c:v>84.090909090909079</c:v>
                </c:pt>
                <c:pt idx="2561">
                  <c:v>84.090909090909079</c:v>
                </c:pt>
                <c:pt idx="2562">
                  <c:v>84.090909090909079</c:v>
                </c:pt>
                <c:pt idx="2563">
                  <c:v>83.181818181818173</c:v>
                </c:pt>
                <c:pt idx="2564">
                  <c:v>84.545454545454547</c:v>
                </c:pt>
                <c:pt idx="2565">
                  <c:v>84.090909090909079</c:v>
                </c:pt>
                <c:pt idx="2566">
                  <c:v>83.181818181818173</c:v>
                </c:pt>
                <c:pt idx="2567">
                  <c:v>83.181818181818173</c:v>
                </c:pt>
                <c:pt idx="2568">
                  <c:v>84.090909090909079</c:v>
                </c:pt>
                <c:pt idx="2569">
                  <c:v>84.545454545454547</c:v>
                </c:pt>
                <c:pt idx="2570">
                  <c:v>84.090909090909079</c:v>
                </c:pt>
                <c:pt idx="2571">
                  <c:v>85</c:v>
                </c:pt>
                <c:pt idx="2572">
                  <c:v>85</c:v>
                </c:pt>
                <c:pt idx="2573">
                  <c:v>84.545454545454547</c:v>
                </c:pt>
                <c:pt idx="2574">
                  <c:v>84.545454545454547</c:v>
                </c:pt>
                <c:pt idx="2575">
                  <c:v>84.545454545454547</c:v>
                </c:pt>
                <c:pt idx="2576">
                  <c:v>85</c:v>
                </c:pt>
                <c:pt idx="2577">
                  <c:v>85.454545454545453</c:v>
                </c:pt>
                <c:pt idx="2578">
                  <c:v>84.545454545454547</c:v>
                </c:pt>
                <c:pt idx="2579">
                  <c:v>84.545454545454547</c:v>
                </c:pt>
                <c:pt idx="2580">
                  <c:v>84.090909090909079</c:v>
                </c:pt>
                <c:pt idx="2581">
                  <c:v>84.090909090909079</c:v>
                </c:pt>
                <c:pt idx="2582">
                  <c:v>83.636363636363626</c:v>
                </c:pt>
                <c:pt idx="2583">
                  <c:v>83.636363636363626</c:v>
                </c:pt>
                <c:pt idx="2584">
                  <c:v>83.636363636363626</c:v>
                </c:pt>
                <c:pt idx="2585">
                  <c:v>82.727272727272734</c:v>
                </c:pt>
                <c:pt idx="2586">
                  <c:v>83.636363636363626</c:v>
                </c:pt>
                <c:pt idx="2587">
                  <c:v>82.727272727272734</c:v>
                </c:pt>
                <c:pt idx="2588">
                  <c:v>82.727272727272734</c:v>
                </c:pt>
                <c:pt idx="2589">
                  <c:v>83.636363636363626</c:v>
                </c:pt>
                <c:pt idx="2590">
                  <c:v>83.636363636363626</c:v>
                </c:pt>
                <c:pt idx="2591">
                  <c:v>82.272727272727266</c:v>
                </c:pt>
                <c:pt idx="2592">
                  <c:v>82.727272727272734</c:v>
                </c:pt>
                <c:pt idx="2593">
                  <c:v>82.727272727272734</c:v>
                </c:pt>
                <c:pt idx="2594">
                  <c:v>84.090909090909079</c:v>
                </c:pt>
                <c:pt idx="2595">
                  <c:v>85</c:v>
                </c:pt>
                <c:pt idx="2596">
                  <c:v>85</c:v>
                </c:pt>
                <c:pt idx="2597">
                  <c:v>85.454545454545453</c:v>
                </c:pt>
                <c:pt idx="2598">
                  <c:v>85</c:v>
                </c:pt>
                <c:pt idx="2599">
                  <c:v>85.454545454545453</c:v>
                </c:pt>
                <c:pt idx="2600">
                  <c:v>84.545454545454547</c:v>
                </c:pt>
                <c:pt idx="2601">
                  <c:v>84.545454545454547</c:v>
                </c:pt>
                <c:pt idx="2602">
                  <c:v>84.545454545454547</c:v>
                </c:pt>
                <c:pt idx="2603">
                  <c:v>84.545454545454547</c:v>
                </c:pt>
                <c:pt idx="2604">
                  <c:v>85</c:v>
                </c:pt>
                <c:pt idx="2605">
                  <c:v>84.545454545454547</c:v>
                </c:pt>
                <c:pt idx="2606">
                  <c:v>83.636363636363626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0B8-442A-B031-2C3B69DCC3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04643880"/>
        <c:axId val="704647160"/>
      </c:lineChart>
      <c:dateAx>
        <c:axId val="704643880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704647160"/>
        <c:crosses val="autoZero"/>
        <c:auto val="1"/>
        <c:lblOffset val="100"/>
        <c:baseTimeUnit val="days"/>
      </c:dateAx>
      <c:valAx>
        <c:axId val="704647160"/>
        <c:scaling>
          <c:orientation val="minMax"/>
          <c:max val="160"/>
          <c:min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Index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704643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FBD9CA">
                  <a:lumMod val="90000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B6F-491D-B881-B0F6AD496602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B6F-491D-B881-B0F6AD49660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B6F-491D-B881-B0F6AD49660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B6F-491D-B881-B0F6AD496602}"/>
              </c:ext>
            </c:extLst>
          </c:dPt>
          <c:dLbls>
            <c:dLbl>
              <c:idx val="0"/>
              <c:layout>
                <c:manualLayout>
                  <c:x val="-7.6010294723042243E-2"/>
                  <c:y val="-7.72082530408541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B6F-491D-B881-B0F6AD4966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nb-N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Sheet4!$E$16:$E$19</c:f>
              <c:strCache>
                <c:ptCount val="4"/>
                <c:pt idx="0">
                  <c:v>Laks</c:v>
                </c:pt>
                <c:pt idx="1">
                  <c:v>Torsk</c:v>
                </c:pt>
                <c:pt idx="2">
                  <c:v>Makrell</c:v>
                </c:pt>
                <c:pt idx="3">
                  <c:v>Andre</c:v>
                </c:pt>
              </c:strCache>
            </c:strRef>
          </c:cat>
          <c:val>
            <c:numRef>
              <c:f>Sheet4!$F$16:$F$19</c:f>
              <c:numCache>
                <c:formatCode>0%</c:formatCode>
                <c:ptCount val="4"/>
                <c:pt idx="0">
                  <c:v>0.67</c:v>
                </c:pt>
                <c:pt idx="1">
                  <c:v>0.1</c:v>
                </c:pt>
                <c:pt idx="2">
                  <c:v>0.04</c:v>
                </c:pt>
                <c:pt idx="3">
                  <c:v>0.18999999999999995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B6F-491D-B881-B0F6AD4966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47522668609251"/>
          <c:y val="0.91751560612194005"/>
          <c:w val="0.57956077651281823"/>
          <c:h val="6.66901714543680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Sheet1!$A$35</c:f>
              <c:strCache>
                <c:ptCount val="1"/>
                <c:pt idx="0">
                  <c:v>Volum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Sheet1!$B$33:$K$33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Sheet1!$B$35:$K$35</c:f>
              <c:numCache>
                <c:formatCode>#,##0</c:formatCode>
                <c:ptCount val="10"/>
                <c:pt idx="0">
                  <c:v>944.6</c:v>
                </c:pt>
                <c:pt idx="1">
                  <c:v>1005.6</c:v>
                </c:pt>
                <c:pt idx="2">
                  <c:v>1183.0999999999999</c:v>
                </c:pt>
                <c:pt idx="3">
                  <c:v>1143.5999999999999</c:v>
                </c:pt>
                <c:pt idx="4">
                  <c:v>1198</c:v>
                </c:pt>
                <c:pt idx="5">
                  <c:v>1234</c:v>
                </c:pt>
                <c:pt idx="6">
                  <c:v>1170.9574</c:v>
                </c:pt>
                <c:pt idx="7">
                  <c:v>1208</c:v>
                </c:pt>
                <c:pt idx="8">
                  <c:v>1253.4000000000001</c:v>
                </c:pt>
                <c:pt idx="9">
                  <c:v>1338.4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AD-4C41-85F0-888E74E80F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02749840"/>
        <c:axId val="802741968"/>
      </c:barChart>
      <c:lineChart>
        <c:grouping val="standard"/>
        <c:varyColors val="0"/>
        <c:ser>
          <c:idx val="0"/>
          <c:order val="0"/>
          <c:tx>
            <c:strRef>
              <c:f>Sheet1!$A$34</c:f>
              <c:strCache>
                <c:ptCount val="1"/>
                <c:pt idx="0">
                  <c:v>Pris per kilo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Sheet1!$B$33:$K$33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Sheet1!$B$34:$K$34</c:f>
              <c:numCache>
                <c:formatCode>#,##0</c:formatCode>
                <c:ptCount val="10"/>
                <c:pt idx="0">
                  <c:v>37.47</c:v>
                </c:pt>
                <c:pt idx="1">
                  <c:v>31.93</c:v>
                </c:pt>
                <c:pt idx="2">
                  <c:v>27.62</c:v>
                </c:pt>
                <c:pt idx="3">
                  <c:v>39.729999999999997</c:v>
                </c:pt>
                <c:pt idx="4">
                  <c:v>41.06</c:v>
                </c:pt>
                <c:pt idx="5">
                  <c:v>39.72</c:v>
                </c:pt>
                <c:pt idx="6">
                  <c:v>60.08</c:v>
                </c:pt>
                <c:pt idx="7">
                  <c:v>60.34</c:v>
                </c:pt>
                <c:pt idx="8">
                  <c:v>60.73</c:v>
                </c:pt>
                <c:pt idx="9">
                  <c:v>60.19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CAD-4C41-85F0-888E74E80F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02746560"/>
        <c:axId val="802751152"/>
      </c:lineChart>
      <c:catAx>
        <c:axId val="802749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02741968"/>
        <c:crosses val="autoZero"/>
        <c:auto val="1"/>
        <c:lblAlgn val="ctr"/>
        <c:lblOffset val="100"/>
        <c:noMultiLvlLbl val="0"/>
      </c:catAx>
      <c:valAx>
        <c:axId val="802741968"/>
        <c:scaling>
          <c:orientation val="minMax"/>
          <c:min val="4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1000 tonn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02749840"/>
        <c:crosses val="autoZero"/>
        <c:crossBetween val="between"/>
        <c:majorUnit val="200"/>
      </c:valAx>
      <c:valAx>
        <c:axId val="802751152"/>
        <c:scaling>
          <c:orientation val="minMax"/>
          <c:min val="1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Pris per kilo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02746560"/>
        <c:crosses val="max"/>
        <c:crossBetween val="between"/>
      </c:valAx>
      <c:catAx>
        <c:axId val="8027465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0275115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Sheet1!$A$13</c:f>
              <c:strCache>
                <c:ptCount val="1"/>
                <c:pt idx="0">
                  <c:v>Lønnsomhet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Sheet1!$B$12:$K$12</c:f>
              <c:numCache>
                <c:formatCode>General</c:formatCode>
                <c:ptCount val="10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</c:numCache>
            </c:numRef>
          </c:cat>
          <c:val>
            <c:numRef>
              <c:f>Sheet1!$B$13:$K$13</c:f>
              <c:numCache>
                <c:formatCode>General</c:formatCode>
                <c:ptCount val="10"/>
                <c:pt idx="0">
                  <c:v>100</c:v>
                </c:pt>
                <c:pt idx="1">
                  <c:v>56.881439945697906</c:v>
                </c:pt>
                <c:pt idx="2">
                  <c:v>30.129236820879019</c:v>
                </c:pt>
                <c:pt idx="3">
                  <c:v>118.82686327558292</c:v>
                </c:pt>
                <c:pt idx="4">
                  <c:v>127.70622804037595</c:v>
                </c:pt>
                <c:pt idx="5">
                  <c:v>107.97470538618165</c:v>
                </c:pt>
                <c:pt idx="6">
                  <c:v>211.03391082631609</c:v>
                </c:pt>
                <c:pt idx="7">
                  <c:v>220.2734661381638</c:v>
                </c:pt>
                <c:pt idx="8">
                  <c:v>232.54189581618911</c:v>
                </c:pt>
                <c:pt idx="9">
                  <c:v>231.48825829929524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454-492D-A181-1520330FCD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07142488"/>
        <c:axId val="807152984"/>
      </c:lineChart>
      <c:catAx>
        <c:axId val="807142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07152984"/>
        <c:crosses val="autoZero"/>
        <c:auto val="1"/>
        <c:lblAlgn val="ctr"/>
        <c:lblOffset val="100"/>
        <c:noMultiLvlLbl val="0"/>
      </c:catAx>
      <c:valAx>
        <c:axId val="807152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Indeks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807142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Sheet3!$B$55</c:f>
              <c:strCache>
                <c:ptCount val="1"/>
                <c:pt idx="0">
                  <c:v>Tradisjonell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Sheet3!$C$54:$M$54</c:f>
              <c:strCache>
                <c:ptCount val="11"/>
                <c:pt idx="0">
                  <c:v>2020E</c:v>
                </c:pt>
                <c:pt idx="1">
                  <c:v>2021E</c:v>
                </c:pt>
                <c:pt idx="2">
                  <c:v>2022E</c:v>
                </c:pt>
                <c:pt idx="3">
                  <c:v>2023E</c:v>
                </c:pt>
                <c:pt idx="4">
                  <c:v>2024E</c:v>
                </c:pt>
                <c:pt idx="5">
                  <c:v>2025E</c:v>
                </c:pt>
                <c:pt idx="6">
                  <c:v>2026E</c:v>
                </c:pt>
                <c:pt idx="7">
                  <c:v>2027E</c:v>
                </c:pt>
                <c:pt idx="8">
                  <c:v>2028E</c:v>
                </c:pt>
                <c:pt idx="9">
                  <c:v>2029E</c:v>
                </c:pt>
                <c:pt idx="10">
                  <c:v>2030E</c:v>
                </c:pt>
              </c:strCache>
            </c:strRef>
          </c:cat>
          <c:val>
            <c:numRef>
              <c:f>Sheet3!$C$55:$M$55</c:f>
              <c:numCache>
                <c:formatCode>#,##0</c:formatCode>
                <c:ptCount val="11"/>
                <c:pt idx="0">
                  <c:v>1374323</c:v>
                </c:pt>
                <c:pt idx="1">
                  <c:v>1416927.0129999998</c:v>
                </c:pt>
                <c:pt idx="2">
                  <c:v>1460851.7504029996</c:v>
                </c:pt>
                <c:pt idx="3">
                  <c:v>1506138.1546654925</c:v>
                </c:pt>
                <c:pt idx="4">
                  <c:v>1552828.4374601226</c:v>
                </c:pt>
                <c:pt idx="5">
                  <c:v>1600966.1190213864</c:v>
                </c:pt>
                <c:pt idx="6">
                  <c:v>1650596.0687110492</c:v>
                </c:pt>
                <c:pt idx="7">
                  <c:v>1701764.5468410915</c:v>
                </c:pt>
                <c:pt idx="8">
                  <c:v>1754519.2477931653</c:v>
                </c:pt>
                <c:pt idx="9">
                  <c:v>1808909.3444747531</c:v>
                </c:pt>
                <c:pt idx="10">
                  <c:v>1864985.5341534703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63-4852-B839-098F9CBFFB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49795144"/>
        <c:axId val="1149792192"/>
      </c:barChart>
      <c:catAx>
        <c:axId val="1149795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149792192"/>
        <c:crosses val="autoZero"/>
        <c:auto val="1"/>
        <c:lblAlgn val="ctr"/>
        <c:lblOffset val="100"/>
        <c:noMultiLvlLbl val="0"/>
      </c:catAx>
      <c:valAx>
        <c:axId val="1149792192"/>
        <c:scaling>
          <c:orientation val="minMax"/>
          <c:max val="250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Tonn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nb-NO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149795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Sheet3!$B$55</c:f>
              <c:strCache>
                <c:ptCount val="1"/>
                <c:pt idx="0">
                  <c:v>Tradisjonell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Sheet3!$C$54:$M$54</c:f>
              <c:strCache>
                <c:ptCount val="11"/>
                <c:pt idx="0">
                  <c:v>2020E</c:v>
                </c:pt>
                <c:pt idx="1">
                  <c:v>2021E</c:v>
                </c:pt>
                <c:pt idx="2">
                  <c:v>2022E</c:v>
                </c:pt>
                <c:pt idx="3">
                  <c:v>2023E</c:v>
                </c:pt>
                <c:pt idx="4">
                  <c:v>2024E</c:v>
                </c:pt>
                <c:pt idx="5">
                  <c:v>2025E</c:v>
                </c:pt>
                <c:pt idx="6">
                  <c:v>2026E</c:v>
                </c:pt>
                <c:pt idx="7">
                  <c:v>2027E</c:v>
                </c:pt>
                <c:pt idx="8">
                  <c:v>2028E</c:v>
                </c:pt>
                <c:pt idx="9">
                  <c:v>2029E</c:v>
                </c:pt>
                <c:pt idx="10">
                  <c:v>2030E</c:v>
                </c:pt>
              </c:strCache>
            </c:strRef>
          </c:cat>
          <c:val>
            <c:numRef>
              <c:f>Sheet3!$C$55:$M$55</c:f>
              <c:numCache>
                <c:formatCode>#,##0</c:formatCode>
                <c:ptCount val="11"/>
                <c:pt idx="0">
                  <c:v>1374323</c:v>
                </c:pt>
                <c:pt idx="1">
                  <c:v>1416927.0129999998</c:v>
                </c:pt>
                <c:pt idx="2">
                  <c:v>1460851.7504029996</c:v>
                </c:pt>
                <c:pt idx="3">
                  <c:v>1506138.1546654925</c:v>
                </c:pt>
                <c:pt idx="4">
                  <c:v>1552828.4374601226</c:v>
                </c:pt>
                <c:pt idx="5">
                  <c:v>1600966.1190213864</c:v>
                </c:pt>
                <c:pt idx="6">
                  <c:v>1650596.0687110492</c:v>
                </c:pt>
                <c:pt idx="7">
                  <c:v>1701764.5468410915</c:v>
                </c:pt>
                <c:pt idx="8">
                  <c:v>1754519.2477931653</c:v>
                </c:pt>
                <c:pt idx="9">
                  <c:v>1808909.3444747531</c:v>
                </c:pt>
                <c:pt idx="10">
                  <c:v>1864985.5341534703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A3-4F13-A0A5-3778FAAEBB3F}"/>
            </c:ext>
          </c:extLst>
        </c:ser>
        <c:ser>
          <c:idx val="1"/>
          <c:order val="1"/>
          <c:tx>
            <c:strRef>
              <c:f>Sheet3!$B$56</c:f>
              <c:strCache>
                <c:ptCount val="1"/>
                <c:pt idx="0">
                  <c:v>Ny teknologi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Sheet3!$C$54:$M$54</c:f>
              <c:strCache>
                <c:ptCount val="11"/>
                <c:pt idx="0">
                  <c:v>2020E</c:v>
                </c:pt>
                <c:pt idx="1">
                  <c:v>2021E</c:v>
                </c:pt>
                <c:pt idx="2">
                  <c:v>2022E</c:v>
                </c:pt>
                <c:pt idx="3">
                  <c:v>2023E</c:v>
                </c:pt>
                <c:pt idx="4">
                  <c:v>2024E</c:v>
                </c:pt>
                <c:pt idx="5">
                  <c:v>2025E</c:v>
                </c:pt>
                <c:pt idx="6">
                  <c:v>2026E</c:v>
                </c:pt>
                <c:pt idx="7">
                  <c:v>2027E</c:v>
                </c:pt>
                <c:pt idx="8">
                  <c:v>2028E</c:v>
                </c:pt>
                <c:pt idx="9">
                  <c:v>2029E</c:v>
                </c:pt>
                <c:pt idx="10">
                  <c:v>2030E</c:v>
                </c:pt>
              </c:strCache>
            </c:strRef>
          </c:cat>
          <c:val>
            <c:numRef>
              <c:f>Sheet3!$C$56:$M$56</c:f>
              <c:numCache>
                <c:formatCode>#,##0</c:formatCode>
                <c:ptCount val="11"/>
                <c:pt idx="0">
                  <c:v>5000</c:v>
                </c:pt>
                <c:pt idx="1">
                  <c:v>15000</c:v>
                </c:pt>
                <c:pt idx="2">
                  <c:v>35000</c:v>
                </c:pt>
                <c:pt idx="3">
                  <c:v>50000</c:v>
                </c:pt>
                <c:pt idx="4">
                  <c:v>75000</c:v>
                </c:pt>
                <c:pt idx="5">
                  <c:v>100000</c:v>
                </c:pt>
                <c:pt idx="6">
                  <c:v>150000</c:v>
                </c:pt>
                <c:pt idx="7">
                  <c:v>200000</c:v>
                </c:pt>
                <c:pt idx="8">
                  <c:v>275000</c:v>
                </c:pt>
                <c:pt idx="9">
                  <c:v>350000</c:v>
                </c:pt>
                <c:pt idx="10">
                  <c:v>400000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A3-4F13-A0A5-3778FAAEBB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08072472"/>
        <c:axId val="1208074768"/>
      </c:barChart>
      <c:catAx>
        <c:axId val="1208072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08074768"/>
        <c:crosses val="autoZero"/>
        <c:auto val="1"/>
        <c:lblAlgn val="ctr"/>
        <c:lblOffset val="100"/>
        <c:noMultiLvlLbl val="0"/>
      </c:catAx>
      <c:valAx>
        <c:axId val="1208074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208072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nb-NO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0.48811</cdr:x>
      <cdr:y>0.11317</cdr:y>
    </cdr:from>
    <cdr:to>
      <cdr:x>0.61499</cdr:x>
      <cdr:y>0.17399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1725F752-031B-4719-AE24-0DF53A7F0B73}"/>
            </a:ext>
          </a:extLst>
        </cdr:cNvPr>
        <cdr:cNvSpPr txBox="1"/>
      </cdr:nvSpPr>
      <cdr:spPr>
        <a:xfrm xmlns:a="http://schemas.openxmlformats.org/drawingml/2006/main">
          <a:off x="4533645" y="572732"/>
          <a:ext cx="1178482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rtlCol="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nb-NO" sz="1400" dirty="0">
              <a:solidFill>
                <a:schemeClr val="tx1"/>
              </a:solidFill>
            </a:rPr>
            <a:t>+ 48 %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4A8032-89EB-4D13-922A-D9DAB7321F09}" type="datetimeFigureOut">
              <a:rPr lang="sv-SE" smtClean="0"/>
              <a:t>2020-01-13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61AA99-6AE6-4252-9D49-BFACABC8D97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18177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1AA99-6AE6-4252-9D49-BFACABC8D97C}" type="slidenum">
              <a:rPr lang="nb-NO" smtClean="0"/>
              <a:t>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32159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61AA99-6AE6-4252-9D49-BFACABC8D97C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88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582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1AA99-6AE6-4252-9D49-BFACABC8D97C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12676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2000" dirty="0"/>
              <a:t>Økt kvalitet på fisken som landes</a:t>
            </a:r>
          </a:p>
          <a:p>
            <a:pPr lvl="1"/>
            <a:r>
              <a:rPr lang="nb-NO" sz="1600" dirty="0"/>
              <a:t>Høyere betalingsvilje både i industrielle markeder og i forbrukermarkedene</a:t>
            </a:r>
          </a:p>
          <a:p>
            <a:r>
              <a:rPr lang="nb-NO" sz="2000" dirty="0"/>
              <a:t>Utnytter hele fisken</a:t>
            </a:r>
          </a:p>
          <a:p>
            <a:pPr lvl="1"/>
            <a:r>
              <a:rPr lang="nb-NO" sz="1600" dirty="0"/>
              <a:t>Avfall</a:t>
            </a:r>
          </a:p>
          <a:p>
            <a:pPr lvl="1"/>
            <a:r>
              <a:rPr lang="nb-NO" sz="1600" dirty="0"/>
              <a:t>Restråstoff </a:t>
            </a:r>
          </a:p>
          <a:p>
            <a:pPr lvl="1"/>
            <a:r>
              <a:rPr lang="nb-NO" sz="1600" dirty="0"/>
              <a:t>Sidestrøm</a:t>
            </a:r>
          </a:p>
          <a:p>
            <a:r>
              <a:rPr lang="nb-NO" sz="2000" dirty="0"/>
              <a:t>Ny teknologi</a:t>
            </a:r>
          </a:p>
          <a:p>
            <a:pPr lvl="1"/>
            <a:r>
              <a:rPr lang="nb-NO" sz="1600" dirty="0"/>
              <a:t>Økt foredling i Norge før eksport </a:t>
            </a:r>
          </a:p>
          <a:p>
            <a:r>
              <a:rPr lang="nb-NO" sz="2000" dirty="0"/>
              <a:t>Produktutvikling</a:t>
            </a:r>
          </a:p>
          <a:p>
            <a:pPr lvl="1"/>
            <a:r>
              <a:rPr lang="nb-NO" sz="1600" dirty="0"/>
              <a:t>Fisken vil kunne utgjøre en mindre andel av totalkostnaden for produktet </a:t>
            </a: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1AA99-6AE6-4252-9D49-BFACABC8D97C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87280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61AA99-6AE6-4252-9D49-BFACABC8D97C}" type="slidenum">
              <a:rPr lang="nb-NO" smtClean="0"/>
              <a:t>30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49679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8000" y="1338263"/>
            <a:ext cx="7200000" cy="750221"/>
          </a:xfrm>
        </p:spPr>
        <p:txBody>
          <a:bodyPr>
            <a:noAutofit/>
          </a:bodyPr>
          <a:lstStyle>
            <a:lvl1pPr>
              <a:defRPr sz="2400">
                <a:solidFill>
                  <a:srgbClr val="FBD9CA"/>
                </a:solidFill>
              </a:defRPr>
            </a:lvl1pPr>
          </a:lstStyle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8000" y="2133650"/>
            <a:ext cx="7200000" cy="360083"/>
          </a:xfrm>
        </p:spPr>
        <p:txBody>
          <a:bodyPr>
            <a:noAutofit/>
          </a:bodyPr>
          <a:lstStyle>
            <a:lvl1pPr marL="0" indent="0" algn="l">
              <a:buNone/>
              <a:defRPr b="1">
                <a:solidFill>
                  <a:srgbClr val="FFFFFF"/>
                </a:solidFill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Click to edit Master subtitle style</a:t>
            </a:r>
            <a:endParaRPr lang="nb-NO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2592000"/>
            <a:ext cx="7200000" cy="216000"/>
          </a:xfrm>
        </p:spPr>
        <p:txBody>
          <a:bodyPr>
            <a:noAutofit/>
          </a:bodyPr>
          <a:lstStyle>
            <a:lvl1pPr marL="0" indent="0">
              <a:buNone/>
              <a:defRPr sz="1300">
                <a:solidFill>
                  <a:srgbClr val="FFFFFF"/>
                </a:solidFill>
              </a:defRPr>
            </a:lvl1pPr>
            <a:lvl2pPr marL="257191" indent="0">
              <a:buNone/>
              <a:defRPr>
                <a:solidFill>
                  <a:schemeClr val="accent2"/>
                </a:solidFill>
              </a:defRPr>
            </a:lvl2pPr>
            <a:lvl3pPr marL="514382" indent="0">
              <a:buNone/>
              <a:defRPr>
                <a:solidFill>
                  <a:schemeClr val="accent2"/>
                </a:solidFill>
              </a:defRPr>
            </a:lvl3pPr>
            <a:lvl4pPr marL="771574" indent="0">
              <a:buNone/>
              <a:defRPr>
                <a:solidFill>
                  <a:schemeClr val="accent2"/>
                </a:solidFill>
              </a:defRPr>
            </a:lvl4pPr>
            <a:lvl5pPr marL="1028765" indent="0"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nb-NO"/>
              <a:t>Name, title</a:t>
            </a:r>
            <a:endParaRPr lang="nb-NO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648000" y="2844000"/>
            <a:ext cx="7200000" cy="216000"/>
          </a:xfrm>
        </p:spPr>
        <p:txBody>
          <a:bodyPr>
            <a:noAutofit/>
          </a:bodyPr>
          <a:lstStyle>
            <a:lvl1pPr marL="0" indent="0">
              <a:buNone/>
              <a:defRPr sz="1300">
                <a:solidFill>
                  <a:srgbClr val="FFFFFF"/>
                </a:solidFill>
              </a:defRPr>
            </a:lvl1pPr>
            <a:lvl2pPr marL="257191" indent="0">
              <a:buNone/>
              <a:defRPr>
                <a:solidFill>
                  <a:schemeClr val="accent2"/>
                </a:solidFill>
              </a:defRPr>
            </a:lvl2pPr>
            <a:lvl3pPr marL="514382" indent="0">
              <a:buNone/>
              <a:defRPr>
                <a:solidFill>
                  <a:schemeClr val="accent2"/>
                </a:solidFill>
              </a:defRPr>
            </a:lvl3pPr>
            <a:lvl4pPr marL="771574" indent="0">
              <a:buNone/>
              <a:defRPr>
                <a:solidFill>
                  <a:schemeClr val="accent2"/>
                </a:solidFill>
              </a:defRPr>
            </a:lvl4pPr>
            <a:lvl5pPr marL="1028765" indent="0"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nb-NO"/>
              <a:t>Date</a:t>
            </a:r>
            <a:endParaRPr lang="nb-NO" dirty="0"/>
          </a:p>
        </p:txBody>
      </p:sp>
      <p:sp>
        <p:nvSpPr>
          <p:cNvPr id="8" name="AutoShape 3"/>
          <p:cNvSpPr>
            <a:spLocks noChangeAspect="1" noChangeArrowheads="1" noTextEdit="1"/>
          </p:cNvSpPr>
          <p:nvPr userDrawn="1"/>
        </p:nvSpPr>
        <p:spPr bwMode="auto">
          <a:xfrm>
            <a:off x="8326438" y="2854325"/>
            <a:ext cx="3995737" cy="40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 dirty="0"/>
          </a:p>
        </p:txBody>
      </p:sp>
      <p:grpSp>
        <p:nvGrpSpPr>
          <p:cNvPr id="17" name="Pulse"/>
          <p:cNvGrpSpPr/>
          <p:nvPr userDrawn="1"/>
        </p:nvGrpSpPr>
        <p:grpSpPr>
          <a:xfrm>
            <a:off x="8751888" y="3030538"/>
            <a:ext cx="3446462" cy="3490913"/>
            <a:chOff x="8751888" y="3030538"/>
            <a:chExt cx="3446462" cy="3490913"/>
          </a:xfrm>
          <a:solidFill>
            <a:srgbClr val="0000FF"/>
          </a:solidFill>
        </p:grpSpPr>
        <p:sp>
          <p:nvSpPr>
            <p:cNvPr id="10" name="Freeform 5"/>
            <p:cNvSpPr>
              <a:spLocks/>
            </p:cNvSpPr>
            <p:nvPr userDrawn="1"/>
          </p:nvSpPr>
          <p:spPr bwMode="auto">
            <a:xfrm>
              <a:off x="9196388" y="3902076"/>
              <a:ext cx="449263" cy="1120775"/>
            </a:xfrm>
            <a:custGeom>
              <a:avLst/>
              <a:gdLst>
                <a:gd name="T0" fmla="*/ 71 w 142"/>
                <a:gd name="T1" fmla="*/ 355 h 355"/>
                <a:gd name="T2" fmla="*/ 71 w 142"/>
                <a:gd name="T3" fmla="*/ 355 h 355"/>
                <a:gd name="T4" fmla="*/ 0 w 142"/>
                <a:gd name="T5" fmla="*/ 284 h 355"/>
                <a:gd name="T6" fmla="*/ 0 w 142"/>
                <a:gd name="T7" fmla="*/ 71 h 355"/>
                <a:gd name="T8" fmla="*/ 71 w 142"/>
                <a:gd name="T9" fmla="*/ 0 h 355"/>
                <a:gd name="T10" fmla="*/ 142 w 142"/>
                <a:gd name="T11" fmla="*/ 71 h 355"/>
                <a:gd name="T12" fmla="*/ 142 w 142"/>
                <a:gd name="T13" fmla="*/ 284 h 355"/>
                <a:gd name="T14" fmla="*/ 71 w 142"/>
                <a:gd name="T15" fmla="*/ 355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2" h="355">
                  <a:moveTo>
                    <a:pt x="71" y="355"/>
                  </a:moveTo>
                  <a:cubicBezTo>
                    <a:pt x="71" y="355"/>
                    <a:pt x="71" y="355"/>
                    <a:pt x="71" y="355"/>
                  </a:cubicBezTo>
                  <a:cubicBezTo>
                    <a:pt x="32" y="355"/>
                    <a:pt x="0" y="323"/>
                    <a:pt x="0" y="284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32"/>
                    <a:pt x="32" y="0"/>
                    <a:pt x="71" y="0"/>
                  </a:cubicBezTo>
                  <a:cubicBezTo>
                    <a:pt x="110" y="0"/>
                    <a:pt x="142" y="32"/>
                    <a:pt x="142" y="71"/>
                  </a:cubicBezTo>
                  <a:cubicBezTo>
                    <a:pt x="142" y="284"/>
                    <a:pt x="142" y="284"/>
                    <a:pt x="142" y="284"/>
                  </a:cubicBezTo>
                  <a:cubicBezTo>
                    <a:pt x="142" y="323"/>
                    <a:pt x="110" y="355"/>
                    <a:pt x="71" y="35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6"/>
            <p:cNvSpPr>
              <a:spLocks/>
            </p:cNvSpPr>
            <p:nvPr userDrawn="1"/>
          </p:nvSpPr>
          <p:spPr bwMode="auto">
            <a:xfrm>
              <a:off x="8751888" y="4551363"/>
              <a:ext cx="265113" cy="449263"/>
            </a:xfrm>
            <a:custGeom>
              <a:avLst/>
              <a:gdLst>
                <a:gd name="T0" fmla="*/ 42 w 84"/>
                <a:gd name="T1" fmla="*/ 142 h 142"/>
                <a:gd name="T2" fmla="*/ 42 w 84"/>
                <a:gd name="T3" fmla="*/ 142 h 142"/>
                <a:gd name="T4" fmla="*/ 0 w 84"/>
                <a:gd name="T5" fmla="*/ 99 h 142"/>
                <a:gd name="T6" fmla="*/ 0 w 84"/>
                <a:gd name="T7" fmla="*/ 42 h 142"/>
                <a:gd name="T8" fmla="*/ 42 w 84"/>
                <a:gd name="T9" fmla="*/ 0 h 142"/>
                <a:gd name="T10" fmla="*/ 84 w 84"/>
                <a:gd name="T11" fmla="*/ 42 h 142"/>
                <a:gd name="T12" fmla="*/ 84 w 84"/>
                <a:gd name="T13" fmla="*/ 99 h 142"/>
                <a:gd name="T14" fmla="*/ 42 w 84"/>
                <a:gd name="T15" fmla="*/ 14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42">
                  <a:moveTo>
                    <a:pt x="42" y="142"/>
                  </a:moveTo>
                  <a:cubicBezTo>
                    <a:pt x="42" y="142"/>
                    <a:pt x="42" y="142"/>
                    <a:pt x="42" y="142"/>
                  </a:cubicBezTo>
                  <a:cubicBezTo>
                    <a:pt x="18" y="142"/>
                    <a:pt x="0" y="123"/>
                    <a:pt x="0" y="99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19"/>
                    <a:pt x="18" y="0"/>
                    <a:pt x="42" y="0"/>
                  </a:cubicBezTo>
                  <a:cubicBezTo>
                    <a:pt x="65" y="0"/>
                    <a:pt x="84" y="19"/>
                    <a:pt x="84" y="42"/>
                  </a:cubicBezTo>
                  <a:cubicBezTo>
                    <a:pt x="84" y="99"/>
                    <a:pt x="84" y="99"/>
                    <a:pt x="84" y="99"/>
                  </a:cubicBezTo>
                  <a:cubicBezTo>
                    <a:pt x="84" y="123"/>
                    <a:pt x="65" y="142"/>
                    <a:pt x="42" y="14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11436350" y="4529138"/>
              <a:ext cx="449263" cy="1117600"/>
            </a:xfrm>
            <a:custGeom>
              <a:avLst/>
              <a:gdLst>
                <a:gd name="T0" fmla="*/ 71 w 142"/>
                <a:gd name="T1" fmla="*/ 354 h 354"/>
                <a:gd name="T2" fmla="*/ 71 w 142"/>
                <a:gd name="T3" fmla="*/ 354 h 354"/>
                <a:gd name="T4" fmla="*/ 0 w 142"/>
                <a:gd name="T5" fmla="*/ 283 h 354"/>
                <a:gd name="T6" fmla="*/ 0 w 142"/>
                <a:gd name="T7" fmla="*/ 71 h 354"/>
                <a:gd name="T8" fmla="*/ 71 w 142"/>
                <a:gd name="T9" fmla="*/ 0 h 354"/>
                <a:gd name="T10" fmla="*/ 142 w 142"/>
                <a:gd name="T11" fmla="*/ 71 h 354"/>
                <a:gd name="T12" fmla="*/ 142 w 142"/>
                <a:gd name="T13" fmla="*/ 283 h 354"/>
                <a:gd name="T14" fmla="*/ 71 w 142"/>
                <a:gd name="T15" fmla="*/ 354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2" h="354">
                  <a:moveTo>
                    <a:pt x="71" y="354"/>
                  </a:moveTo>
                  <a:cubicBezTo>
                    <a:pt x="71" y="354"/>
                    <a:pt x="71" y="354"/>
                    <a:pt x="71" y="354"/>
                  </a:cubicBezTo>
                  <a:cubicBezTo>
                    <a:pt x="32" y="354"/>
                    <a:pt x="0" y="322"/>
                    <a:pt x="0" y="283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32"/>
                    <a:pt x="32" y="0"/>
                    <a:pt x="71" y="0"/>
                  </a:cubicBezTo>
                  <a:cubicBezTo>
                    <a:pt x="110" y="0"/>
                    <a:pt x="142" y="32"/>
                    <a:pt x="142" y="71"/>
                  </a:cubicBezTo>
                  <a:cubicBezTo>
                    <a:pt x="142" y="283"/>
                    <a:pt x="142" y="283"/>
                    <a:pt x="142" y="283"/>
                  </a:cubicBezTo>
                  <a:cubicBezTo>
                    <a:pt x="142" y="322"/>
                    <a:pt x="110" y="354"/>
                    <a:pt x="71" y="35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8"/>
            <p:cNvSpPr>
              <a:spLocks/>
            </p:cNvSpPr>
            <p:nvPr userDrawn="1"/>
          </p:nvSpPr>
          <p:spPr bwMode="auto">
            <a:xfrm>
              <a:off x="9869488" y="3030538"/>
              <a:ext cx="560388" cy="2506663"/>
            </a:xfrm>
            <a:custGeom>
              <a:avLst/>
              <a:gdLst>
                <a:gd name="T0" fmla="*/ 88 w 177"/>
                <a:gd name="T1" fmla="*/ 794 h 794"/>
                <a:gd name="T2" fmla="*/ 88 w 177"/>
                <a:gd name="T3" fmla="*/ 794 h 794"/>
                <a:gd name="T4" fmla="*/ 0 w 177"/>
                <a:gd name="T5" fmla="*/ 705 h 794"/>
                <a:gd name="T6" fmla="*/ 0 w 177"/>
                <a:gd name="T7" fmla="*/ 89 h 794"/>
                <a:gd name="T8" fmla="*/ 88 w 177"/>
                <a:gd name="T9" fmla="*/ 0 h 794"/>
                <a:gd name="T10" fmla="*/ 177 w 177"/>
                <a:gd name="T11" fmla="*/ 89 h 794"/>
                <a:gd name="T12" fmla="*/ 177 w 177"/>
                <a:gd name="T13" fmla="*/ 705 h 794"/>
                <a:gd name="T14" fmla="*/ 88 w 177"/>
                <a:gd name="T15" fmla="*/ 794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7" h="794">
                  <a:moveTo>
                    <a:pt x="88" y="794"/>
                  </a:moveTo>
                  <a:cubicBezTo>
                    <a:pt x="88" y="794"/>
                    <a:pt x="88" y="794"/>
                    <a:pt x="88" y="794"/>
                  </a:cubicBezTo>
                  <a:cubicBezTo>
                    <a:pt x="40" y="794"/>
                    <a:pt x="0" y="754"/>
                    <a:pt x="0" y="705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40"/>
                    <a:pt x="40" y="0"/>
                    <a:pt x="88" y="0"/>
                  </a:cubicBezTo>
                  <a:cubicBezTo>
                    <a:pt x="137" y="0"/>
                    <a:pt x="177" y="40"/>
                    <a:pt x="177" y="89"/>
                  </a:cubicBezTo>
                  <a:cubicBezTo>
                    <a:pt x="177" y="705"/>
                    <a:pt x="177" y="705"/>
                    <a:pt x="177" y="705"/>
                  </a:cubicBezTo>
                  <a:cubicBezTo>
                    <a:pt x="177" y="754"/>
                    <a:pt x="137" y="794"/>
                    <a:pt x="88" y="7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9"/>
            <p:cNvSpPr>
              <a:spLocks/>
            </p:cNvSpPr>
            <p:nvPr userDrawn="1"/>
          </p:nvSpPr>
          <p:spPr bwMode="auto">
            <a:xfrm>
              <a:off x="10653713" y="4014788"/>
              <a:ext cx="558800" cy="2506663"/>
            </a:xfrm>
            <a:custGeom>
              <a:avLst/>
              <a:gdLst>
                <a:gd name="T0" fmla="*/ 88 w 177"/>
                <a:gd name="T1" fmla="*/ 794 h 794"/>
                <a:gd name="T2" fmla="*/ 88 w 177"/>
                <a:gd name="T3" fmla="*/ 794 h 794"/>
                <a:gd name="T4" fmla="*/ 0 w 177"/>
                <a:gd name="T5" fmla="*/ 705 h 794"/>
                <a:gd name="T6" fmla="*/ 0 w 177"/>
                <a:gd name="T7" fmla="*/ 88 h 794"/>
                <a:gd name="T8" fmla="*/ 88 w 177"/>
                <a:gd name="T9" fmla="*/ 0 h 794"/>
                <a:gd name="T10" fmla="*/ 177 w 177"/>
                <a:gd name="T11" fmla="*/ 88 h 794"/>
                <a:gd name="T12" fmla="*/ 177 w 177"/>
                <a:gd name="T13" fmla="*/ 705 h 794"/>
                <a:gd name="T14" fmla="*/ 88 w 177"/>
                <a:gd name="T15" fmla="*/ 794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7" h="794">
                  <a:moveTo>
                    <a:pt x="88" y="794"/>
                  </a:moveTo>
                  <a:cubicBezTo>
                    <a:pt x="88" y="794"/>
                    <a:pt x="88" y="794"/>
                    <a:pt x="88" y="794"/>
                  </a:cubicBezTo>
                  <a:cubicBezTo>
                    <a:pt x="40" y="794"/>
                    <a:pt x="0" y="754"/>
                    <a:pt x="0" y="705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40"/>
                    <a:pt x="40" y="0"/>
                    <a:pt x="88" y="0"/>
                  </a:cubicBezTo>
                  <a:cubicBezTo>
                    <a:pt x="137" y="0"/>
                    <a:pt x="177" y="40"/>
                    <a:pt x="177" y="88"/>
                  </a:cubicBezTo>
                  <a:cubicBezTo>
                    <a:pt x="177" y="705"/>
                    <a:pt x="177" y="705"/>
                    <a:pt x="177" y="705"/>
                  </a:cubicBezTo>
                  <a:cubicBezTo>
                    <a:pt x="177" y="754"/>
                    <a:pt x="137" y="794"/>
                    <a:pt x="88" y="7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10"/>
            <p:cNvSpPr>
              <a:spLocks/>
            </p:cNvSpPr>
            <p:nvPr userDrawn="1"/>
          </p:nvSpPr>
          <p:spPr bwMode="auto">
            <a:xfrm>
              <a:off x="12058650" y="4551363"/>
              <a:ext cx="139700" cy="449263"/>
            </a:xfrm>
            <a:custGeom>
              <a:avLst/>
              <a:gdLst>
                <a:gd name="T0" fmla="*/ 44 w 44"/>
                <a:gd name="T1" fmla="*/ 0 h 142"/>
                <a:gd name="T2" fmla="*/ 0 w 44"/>
                <a:gd name="T3" fmla="*/ 42 h 142"/>
                <a:gd name="T4" fmla="*/ 0 w 44"/>
                <a:gd name="T5" fmla="*/ 99 h 142"/>
                <a:gd name="T6" fmla="*/ 44 w 44"/>
                <a:gd name="T7" fmla="*/ 142 h 142"/>
                <a:gd name="T8" fmla="*/ 44 w 44"/>
                <a:gd name="T9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42">
                  <a:moveTo>
                    <a:pt x="44" y="0"/>
                  </a:moveTo>
                  <a:cubicBezTo>
                    <a:pt x="20" y="0"/>
                    <a:pt x="0" y="19"/>
                    <a:pt x="0" y="42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23"/>
                    <a:pt x="20" y="142"/>
                    <a:pt x="44" y="142"/>
                  </a:cubicBezTo>
                  <a:lnTo>
                    <a:pt x="4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7" name="Logotype"/>
          <p:cNvGrpSpPr/>
          <p:nvPr userDrawn="1"/>
        </p:nvGrpSpPr>
        <p:grpSpPr>
          <a:xfrm>
            <a:off x="641350" y="530890"/>
            <a:ext cx="1384039" cy="288609"/>
            <a:chOff x="9501453" y="6148765"/>
            <a:chExt cx="2047875" cy="427037"/>
          </a:xfrm>
          <a:solidFill>
            <a:schemeClr val="bg1"/>
          </a:solidFill>
        </p:grpSpPr>
        <p:sp>
          <p:nvSpPr>
            <p:cNvPr id="28" name="Freeform 5"/>
            <p:cNvSpPr>
              <a:spLocks noEditPoints="1"/>
            </p:cNvSpPr>
            <p:nvPr userDrawn="1"/>
          </p:nvSpPr>
          <p:spPr bwMode="auto">
            <a:xfrm>
              <a:off x="11206428" y="6231315"/>
              <a:ext cx="342900" cy="344487"/>
            </a:xfrm>
            <a:custGeom>
              <a:avLst/>
              <a:gdLst>
                <a:gd name="T0" fmla="*/ 43 w 91"/>
                <a:gd name="T1" fmla="*/ 2 h 91"/>
                <a:gd name="T2" fmla="*/ 2 w 91"/>
                <a:gd name="T3" fmla="*/ 44 h 91"/>
                <a:gd name="T4" fmla="*/ 46 w 91"/>
                <a:gd name="T5" fmla="*/ 91 h 91"/>
                <a:gd name="T6" fmla="*/ 74 w 91"/>
                <a:gd name="T7" fmla="*/ 77 h 91"/>
                <a:gd name="T8" fmla="*/ 74 w 91"/>
                <a:gd name="T9" fmla="*/ 90 h 91"/>
                <a:gd name="T10" fmla="*/ 91 w 91"/>
                <a:gd name="T11" fmla="*/ 90 h 91"/>
                <a:gd name="T12" fmla="*/ 91 w 91"/>
                <a:gd name="T13" fmla="*/ 47 h 91"/>
                <a:gd name="T14" fmla="*/ 43 w 91"/>
                <a:gd name="T15" fmla="*/ 2 h 91"/>
                <a:gd name="T16" fmla="*/ 72 w 91"/>
                <a:gd name="T17" fmla="*/ 48 h 91"/>
                <a:gd name="T18" fmla="*/ 43 w 91"/>
                <a:gd name="T19" fmla="*/ 72 h 91"/>
                <a:gd name="T20" fmla="*/ 21 w 91"/>
                <a:gd name="T21" fmla="*/ 50 h 91"/>
                <a:gd name="T22" fmla="*/ 46 w 91"/>
                <a:gd name="T23" fmla="*/ 21 h 91"/>
                <a:gd name="T24" fmla="*/ 72 w 91"/>
                <a:gd name="T25" fmla="*/ 45 h 91"/>
                <a:gd name="T26" fmla="*/ 72 w 91"/>
                <a:gd name="T27" fmla="*/ 48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91">
                  <a:moveTo>
                    <a:pt x="43" y="2"/>
                  </a:moveTo>
                  <a:cubicBezTo>
                    <a:pt x="21" y="4"/>
                    <a:pt x="3" y="22"/>
                    <a:pt x="2" y="44"/>
                  </a:cubicBezTo>
                  <a:cubicBezTo>
                    <a:pt x="0" y="70"/>
                    <a:pt x="21" y="91"/>
                    <a:pt x="46" y="91"/>
                  </a:cubicBezTo>
                  <a:cubicBezTo>
                    <a:pt x="56" y="91"/>
                    <a:pt x="68" y="87"/>
                    <a:pt x="74" y="77"/>
                  </a:cubicBezTo>
                  <a:cubicBezTo>
                    <a:pt x="74" y="90"/>
                    <a:pt x="74" y="90"/>
                    <a:pt x="74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20"/>
                    <a:pt x="69" y="0"/>
                    <a:pt x="43" y="2"/>
                  </a:cubicBezTo>
                  <a:close/>
                  <a:moveTo>
                    <a:pt x="72" y="48"/>
                  </a:moveTo>
                  <a:cubicBezTo>
                    <a:pt x="71" y="63"/>
                    <a:pt x="58" y="74"/>
                    <a:pt x="43" y="72"/>
                  </a:cubicBezTo>
                  <a:cubicBezTo>
                    <a:pt x="32" y="71"/>
                    <a:pt x="22" y="61"/>
                    <a:pt x="21" y="50"/>
                  </a:cubicBezTo>
                  <a:cubicBezTo>
                    <a:pt x="19" y="34"/>
                    <a:pt x="31" y="21"/>
                    <a:pt x="46" y="21"/>
                  </a:cubicBezTo>
                  <a:cubicBezTo>
                    <a:pt x="60" y="21"/>
                    <a:pt x="71" y="32"/>
                    <a:pt x="72" y="45"/>
                  </a:cubicBezTo>
                  <a:lnTo>
                    <a:pt x="72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6"/>
            <p:cNvSpPr>
              <a:spLocks noEditPoints="1"/>
            </p:cNvSpPr>
            <p:nvPr userDrawn="1"/>
          </p:nvSpPr>
          <p:spPr bwMode="auto">
            <a:xfrm>
              <a:off x="10849241" y="6236077"/>
              <a:ext cx="334963" cy="339725"/>
            </a:xfrm>
            <a:custGeom>
              <a:avLst/>
              <a:gdLst>
                <a:gd name="T0" fmla="*/ 44 w 89"/>
                <a:gd name="T1" fmla="*/ 1 h 90"/>
                <a:gd name="T2" fmla="*/ 0 w 89"/>
                <a:gd name="T3" fmla="*/ 46 h 90"/>
                <a:gd name="T4" fmla="*/ 45 w 89"/>
                <a:gd name="T5" fmla="*/ 90 h 90"/>
                <a:gd name="T6" fmla="*/ 86 w 89"/>
                <a:gd name="T7" fmla="*/ 63 h 90"/>
                <a:gd name="T8" fmla="*/ 69 w 89"/>
                <a:gd name="T9" fmla="*/ 58 h 90"/>
                <a:gd name="T10" fmla="*/ 50 w 89"/>
                <a:gd name="T11" fmla="*/ 72 h 90"/>
                <a:gd name="T12" fmla="*/ 22 w 89"/>
                <a:gd name="T13" fmla="*/ 59 h 90"/>
                <a:gd name="T14" fmla="*/ 89 w 89"/>
                <a:gd name="T15" fmla="*/ 41 h 90"/>
                <a:gd name="T16" fmla="*/ 44 w 89"/>
                <a:gd name="T17" fmla="*/ 1 h 90"/>
                <a:gd name="T18" fmla="*/ 19 w 89"/>
                <a:gd name="T19" fmla="*/ 44 h 90"/>
                <a:gd name="T20" fmla="*/ 36 w 89"/>
                <a:gd name="T21" fmla="*/ 19 h 90"/>
                <a:gd name="T22" fmla="*/ 67 w 89"/>
                <a:gd name="T23" fmla="*/ 31 h 90"/>
                <a:gd name="T24" fmla="*/ 19 w 89"/>
                <a:gd name="T25" fmla="*/ 4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90">
                  <a:moveTo>
                    <a:pt x="44" y="1"/>
                  </a:moveTo>
                  <a:cubicBezTo>
                    <a:pt x="20" y="2"/>
                    <a:pt x="0" y="20"/>
                    <a:pt x="0" y="46"/>
                  </a:cubicBezTo>
                  <a:cubicBezTo>
                    <a:pt x="0" y="70"/>
                    <a:pt x="20" y="90"/>
                    <a:pt x="45" y="90"/>
                  </a:cubicBezTo>
                  <a:cubicBezTo>
                    <a:pt x="62" y="90"/>
                    <a:pt x="79" y="80"/>
                    <a:pt x="86" y="63"/>
                  </a:cubicBezTo>
                  <a:cubicBezTo>
                    <a:pt x="69" y="58"/>
                    <a:pt x="69" y="58"/>
                    <a:pt x="69" y="58"/>
                  </a:cubicBezTo>
                  <a:cubicBezTo>
                    <a:pt x="66" y="65"/>
                    <a:pt x="58" y="71"/>
                    <a:pt x="50" y="72"/>
                  </a:cubicBezTo>
                  <a:cubicBezTo>
                    <a:pt x="38" y="75"/>
                    <a:pt x="26" y="67"/>
                    <a:pt x="22" y="59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7" y="24"/>
                    <a:pt x="72" y="0"/>
                    <a:pt x="44" y="1"/>
                  </a:cubicBezTo>
                  <a:close/>
                  <a:moveTo>
                    <a:pt x="19" y="44"/>
                  </a:moveTo>
                  <a:cubicBezTo>
                    <a:pt x="19" y="34"/>
                    <a:pt x="24" y="24"/>
                    <a:pt x="36" y="19"/>
                  </a:cubicBezTo>
                  <a:cubicBezTo>
                    <a:pt x="50" y="14"/>
                    <a:pt x="62" y="21"/>
                    <a:pt x="67" y="31"/>
                  </a:cubicBezTo>
                  <a:lnTo>
                    <a:pt x="19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7"/>
            <p:cNvSpPr>
              <a:spLocks/>
            </p:cNvSpPr>
            <p:nvPr userDrawn="1"/>
          </p:nvSpPr>
          <p:spPr bwMode="auto">
            <a:xfrm>
              <a:off x="10292028" y="6239252"/>
              <a:ext cx="166688" cy="333375"/>
            </a:xfrm>
            <a:custGeom>
              <a:avLst/>
              <a:gdLst>
                <a:gd name="T0" fmla="*/ 44 w 44"/>
                <a:gd name="T1" fmla="*/ 18 h 88"/>
                <a:gd name="T2" fmla="*/ 44 w 44"/>
                <a:gd name="T3" fmla="*/ 0 h 88"/>
                <a:gd name="T4" fmla="*/ 19 w 44"/>
                <a:gd name="T5" fmla="*/ 13 h 88"/>
                <a:gd name="T6" fmla="*/ 19 w 44"/>
                <a:gd name="T7" fmla="*/ 3 h 88"/>
                <a:gd name="T8" fmla="*/ 0 w 44"/>
                <a:gd name="T9" fmla="*/ 3 h 88"/>
                <a:gd name="T10" fmla="*/ 0 w 44"/>
                <a:gd name="T11" fmla="*/ 44 h 88"/>
                <a:gd name="T12" fmla="*/ 0 w 44"/>
                <a:gd name="T13" fmla="*/ 88 h 88"/>
                <a:gd name="T14" fmla="*/ 20 w 44"/>
                <a:gd name="T15" fmla="*/ 88 h 88"/>
                <a:gd name="T16" fmla="*/ 20 w 44"/>
                <a:gd name="T17" fmla="*/ 46 h 88"/>
                <a:gd name="T18" fmla="*/ 44 w 44"/>
                <a:gd name="T19" fmla="*/ 1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88">
                  <a:moveTo>
                    <a:pt x="44" y="18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28" y="0"/>
                    <a:pt x="22" y="8"/>
                    <a:pt x="19" y="1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20" y="88"/>
                    <a:pt x="20" y="88"/>
                    <a:pt x="20" y="88"/>
                  </a:cubicBezTo>
                  <a:cubicBezTo>
                    <a:pt x="20" y="62"/>
                    <a:pt x="20" y="62"/>
                    <a:pt x="20" y="46"/>
                  </a:cubicBezTo>
                  <a:cubicBezTo>
                    <a:pt x="20" y="26"/>
                    <a:pt x="31" y="19"/>
                    <a:pt x="44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8"/>
            <p:cNvSpPr>
              <a:spLocks/>
            </p:cNvSpPr>
            <p:nvPr userDrawn="1"/>
          </p:nvSpPr>
          <p:spPr bwMode="auto">
            <a:xfrm>
              <a:off x="9501453" y="6182102"/>
              <a:ext cx="369888" cy="390525"/>
            </a:xfrm>
            <a:custGeom>
              <a:avLst/>
              <a:gdLst>
                <a:gd name="T0" fmla="*/ 185 w 233"/>
                <a:gd name="T1" fmla="*/ 165 h 246"/>
                <a:gd name="T2" fmla="*/ 48 w 233"/>
                <a:gd name="T3" fmla="*/ 0 h 246"/>
                <a:gd name="T4" fmla="*/ 0 w 233"/>
                <a:gd name="T5" fmla="*/ 0 h 246"/>
                <a:gd name="T6" fmla="*/ 0 w 233"/>
                <a:gd name="T7" fmla="*/ 246 h 246"/>
                <a:gd name="T8" fmla="*/ 50 w 233"/>
                <a:gd name="T9" fmla="*/ 246 h 246"/>
                <a:gd name="T10" fmla="*/ 50 w 233"/>
                <a:gd name="T11" fmla="*/ 81 h 246"/>
                <a:gd name="T12" fmla="*/ 190 w 233"/>
                <a:gd name="T13" fmla="*/ 246 h 246"/>
                <a:gd name="T14" fmla="*/ 233 w 233"/>
                <a:gd name="T15" fmla="*/ 246 h 246"/>
                <a:gd name="T16" fmla="*/ 233 w 233"/>
                <a:gd name="T17" fmla="*/ 0 h 246"/>
                <a:gd name="T18" fmla="*/ 185 w 233"/>
                <a:gd name="T19" fmla="*/ 0 h 246"/>
                <a:gd name="T20" fmla="*/ 185 w 233"/>
                <a:gd name="T21" fmla="*/ 165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3" h="246">
                  <a:moveTo>
                    <a:pt x="185" y="165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246"/>
                  </a:lnTo>
                  <a:lnTo>
                    <a:pt x="50" y="246"/>
                  </a:lnTo>
                  <a:lnTo>
                    <a:pt x="50" y="81"/>
                  </a:lnTo>
                  <a:lnTo>
                    <a:pt x="190" y="246"/>
                  </a:lnTo>
                  <a:lnTo>
                    <a:pt x="233" y="246"/>
                  </a:lnTo>
                  <a:lnTo>
                    <a:pt x="233" y="0"/>
                  </a:lnTo>
                  <a:lnTo>
                    <a:pt x="185" y="0"/>
                  </a:lnTo>
                  <a:lnTo>
                    <a:pt x="185" y="1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9"/>
            <p:cNvSpPr>
              <a:spLocks noEditPoints="1"/>
            </p:cNvSpPr>
            <p:nvPr userDrawn="1"/>
          </p:nvSpPr>
          <p:spPr bwMode="auto">
            <a:xfrm>
              <a:off x="10461891" y="6148765"/>
              <a:ext cx="342900" cy="427037"/>
            </a:xfrm>
            <a:custGeom>
              <a:avLst/>
              <a:gdLst>
                <a:gd name="T0" fmla="*/ 91 w 91"/>
                <a:gd name="T1" fmla="*/ 0 h 113"/>
                <a:gd name="T2" fmla="*/ 73 w 91"/>
                <a:gd name="T3" fmla="*/ 0 h 113"/>
                <a:gd name="T4" fmla="*/ 73 w 91"/>
                <a:gd name="T5" fmla="*/ 34 h 113"/>
                <a:gd name="T6" fmla="*/ 43 w 91"/>
                <a:gd name="T7" fmla="*/ 24 h 113"/>
                <a:gd name="T8" fmla="*/ 2 w 91"/>
                <a:gd name="T9" fmla="*/ 66 h 113"/>
                <a:gd name="T10" fmla="*/ 46 w 91"/>
                <a:gd name="T11" fmla="*/ 113 h 113"/>
                <a:gd name="T12" fmla="*/ 74 w 91"/>
                <a:gd name="T13" fmla="*/ 101 h 113"/>
                <a:gd name="T14" fmla="*/ 74 w 91"/>
                <a:gd name="T15" fmla="*/ 112 h 113"/>
                <a:gd name="T16" fmla="*/ 91 w 91"/>
                <a:gd name="T17" fmla="*/ 112 h 113"/>
                <a:gd name="T18" fmla="*/ 91 w 91"/>
                <a:gd name="T19" fmla="*/ 69 h 113"/>
                <a:gd name="T20" fmla="*/ 91 w 91"/>
                <a:gd name="T21" fmla="*/ 69 h 113"/>
                <a:gd name="T22" fmla="*/ 91 w 91"/>
                <a:gd name="T23" fmla="*/ 68 h 113"/>
                <a:gd name="T24" fmla="*/ 91 w 91"/>
                <a:gd name="T25" fmla="*/ 0 h 113"/>
                <a:gd name="T26" fmla="*/ 72 w 91"/>
                <a:gd name="T27" fmla="*/ 70 h 113"/>
                <a:gd name="T28" fmla="*/ 43 w 91"/>
                <a:gd name="T29" fmla="*/ 94 h 113"/>
                <a:gd name="T30" fmla="*/ 21 w 91"/>
                <a:gd name="T31" fmla="*/ 72 h 113"/>
                <a:gd name="T32" fmla="*/ 46 w 91"/>
                <a:gd name="T33" fmla="*/ 43 h 113"/>
                <a:gd name="T34" fmla="*/ 72 w 91"/>
                <a:gd name="T35" fmla="*/ 67 h 113"/>
                <a:gd name="T36" fmla="*/ 72 w 91"/>
                <a:gd name="T37" fmla="*/ 7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1" h="113">
                  <a:moveTo>
                    <a:pt x="91" y="0"/>
                  </a:moveTo>
                  <a:cubicBezTo>
                    <a:pt x="73" y="0"/>
                    <a:pt x="73" y="0"/>
                    <a:pt x="73" y="0"/>
                  </a:cubicBezTo>
                  <a:cubicBezTo>
                    <a:pt x="73" y="34"/>
                    <a:pt x="73" y="34"/>
                    <a:pt x="73" y="34"/>
                  </a:cubicBezTo>
                  <a:cubicBezTo>
                    <a:pt x="68" y="28"/>
                    <a:pt x="55" y="23"/>
                    <a:pt x="43" y="24"/>
                  </a:cubicBezTo>
                  <a:cubicBezTo>
                    <a:pt x="21" y="26"/>
                    <a:pt x="3" y="44"/>
                    <a:pt x="2" y="66"/>
                  </a:cubicBezTo>
                  <a:cubicBezTo>
                    <a:pt x="0" y="92"/>
                    <a:pt x="21" y="113"/>
                    <a:pt x="46" y="113"/>
                  </a:cubicBezTo>
                  <a:cubicBezTo>
                    <a:pt x="56" y="113"/>
                    <a:pt x="69" y="109"/>
                    <a:pt x="74" y="101"/>
                  </a:cubicBezTo>
                  <a:cubicBezTo>
                    <a:pt x="74" y="112"/>
                    <a:pt x="74" y="112"/>
                    <a:pt x="74" y="112"/>
                  </a:cubicBezTo>
                  <a:cubicBezTo>
                    <a:pt x="91" y="112"/>
                    <a:pt x="91" y="112"/>
                    <a:pt x="91" y="112"/>
                  </a:cubicBezTo>
                  <a:cubicBezTo>
                    <a:pt x="91" y="69"/>
                    <a:pt x="91" y="69"/>
                    <a:pt x="91" y="69"/>
                  </a:cubicBezTo>
                  <a:cubicBezTo>
                    <a:pt x="91" y="69"/>
                    <a:pt x="91" y="69"/>
                    <a:pt x="91" y="69"/>
                  </a:cubicBezTo>
                  <a:cubicBezTo>
                    <a:pt x="91" y="68"/>
                    <a:pt x="91" y="68"/>
                    <a:pt x="91" y="68"/>
                  </a:cubicBezTo>
                  <a:lnTo>
                    <a:pt x="91" y="0"/>
                  </a:lnTo>
                  <a:close/>
                  <a:moveTo>
                    <a:pt x="72" y="70"/>
                  </a:moveTo>
                  <a:cubicBezTo>
                    <a:pt x="71" y="85"/>
                    <a:pt x="58" y="96"/>
                    <a:pt x="43" y="94"/>
                  </a:cubicBezTo>
                  <a:cubicBezTo>
                    <a:pt x="32" y="93"/>
                    <a:pt x="22" y="83"/>
                    <a:pt x="21" y="72"/>
                  </a:cubicBezTo>
                  <a:cubicBezTo>
                    <a:pt x="19" y="56"/>
                    <a:pt x="31" y="43"/>
                    <a:pt x="46" y="43"/>
                  </a:cubicBezTo>
                  <a:cubicBezTo>
                    <a:pt x="60" y="43"/>
                    <a:pt x="71" y="54"/>
                    <a:pt x="72" y="67"/>
                  </a:cubicBezTo>
                  <a:lnTo>
                    <a:pt x="72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0"/>
            <p:cNvSpPr>
              <a:spLocks noEditPoints="1"/>
            </p:cNvSpPr>
            <p:nvPr userDrawn="1"/>
          </p:nvSpPr>
          <p:spPr bwMode="auto">
            <a:xfrm>
              <a:off x="9912616" y="6239252"/>
              <a:ext cx="338138" cy="336550"/>
            </a:xfrm>
            <a:custGeom>
              <a:avLst/>
              <a:gdLst>
                <a:gd name="T0" fmla="*/ 45 w 90"/>
                <a:gd name="T1" fmla="*/ 0 h 89"/>
                <a:gd name="T2" fmla="*/ 0 w 90"/>
                <a:gd name="T3" fmla="*/ 45 h 89"/>
                <a:gd name="T4" fmla="*/ 45 w 90"/>
                <a:gd name="T5" fmla="*/ 89 h 89"/>
                <a:gd name="T6" fmla="*/ 90 w 90"/>
                <a:gd name="T7" fmla="*/ 45 h 89"/>
                <a:gd name="T8" fmla="*/ 45 w 90"/>
                <a:gd name="T9" fmla="*/ 0 h 89"/>
                <a:gd name="T10" fmla="*/ 45 w 90"/>
                <a:gd name="T11" fmla="*/ 70 h 89"/>
                <a:gd name="T12" fmla="*/ 19 w 90"/>
                <a:gd name="T13" fmla="*/ 45 h 89"/>
                <a:gd name="T14" fmla="*/ 45 w 90"/>
                <a:gd name="T15" fmla="*/ 19 h 89"/>
                <a:gd name="T16" fmla="*/ 71 w 90"/>
                <a:gd name="T17" fmla="*/ 45 h 89"/>
                <a:gd name="T18" fmla="*/ 45 w 90"/>
                <a:gd name="T19" fmla="*/ 7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9">
                  <a:moveTo>
                    <a:pt x="45" y="0"/>
                  </a:moveTo>
                  <a:cubicBezTo>
                    <a:pt x="20" y="0"/>
                    <a:pt x="0" y="20"/>
                    <a:pt x="0" y="45"/>
                  </a:cubicBezTo>
                  <a:cubicBezTo>
                    <a:pt x="0" y="69"/>
                    <a:pt x="20" y="89"/>
                    <a:pt x="45" y="89"/>
                  </a:cubicBezTo>
                  <a:cubicBezTo>
                    <a:pt x="70" y="89"/>
                    <a:pt x="90" y="69"/>
                    <a:pt x="90" y="45"/>
                  </a:cubicBezTo>
                  <a:cubicBezTo>
                    <a:pt x="90" y="20"/>
                    <a:pt x="70" y="0"/>
                    <a:pt x="45" y="0"/>
                  </a:cubicBezTo>
                  <a:close/>
                  <a:moveTo>
                    <a:pt x="45" y="70"/>
                  </a:moveTo>
                  <a:cubicBezTo>
                    <a:pt x="31" y="70"/>
                    <a:pt x="19" y="59"/>
                    <a:pt x="19" y="45"/>
                  </a:cubicBezTo>
                  <a:cubicBezTo>
                    <a:pt x="19" y="30"/>
                    <a:pt x="31" y="19"/>
                    <a:pt x="45" y="19"/>
                  </a:cubicBezTo>
                  <a:cubicBezTo>
                    <a:pt x="59" y="19"/>
                    <a:pt x="71" y="30"/>
                    <a:pt x="71" y="45"/>
                  </a:cubicBezTo>
                  <a:cubicBezTo>
                    <a:pt x="71" y="59"/>
                    <a:pt x="59" y="70"/>
                    <a:pt x="45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4857287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000" y="360083"/>
            <a:ext cx="8064000" cy="720167"/>
          </a:xfrm>
        </p:spPr>
        <p:txBody>
          <a:bodyPr/>
          <a:lstStyle/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00" y="1332000"/>
            <a:ext cx="3492000" cy="442800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BCCD3-0010-4FBA-B965-2126ADC31932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8067600" y="1332000"/>
            <a:ext cx="3492000" cy="2124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nb-NO"/>
              <a:t>Picture</a:t>
            </a:r>
            <a:endParaRPr lang="nb-NO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15"/>
          </p:nvPr>
        </p:nvSpPr>
        <p:spPr>
          <a:xfrm>
            <a:off x="4359600" y="1332000"/>
            <a:ext cx="3492000" cy="442800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nb-NO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8067600" y="3636000"/>
            <a:ext cx="3492000" cy="2124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nb-NO"/>
              <a:t>Picture</a:t>
            </a:r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51295806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48000" y="1980000"/>
            <a:ext cx="10908000" cy="3780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nb-NO"/>
              <a:t>Picture</a:t>
            </a:r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6600" y="397565"/>
            <a:ext cx="7200000" cy="943998"/>
          </a:xfrm>
        </p:spPr>
        <p:txBody>
          <a:bodyPr>
            <a:noAutofit/>
          </a:bodyPr>
          <a:lstStyle>
            <a:lvl1pPr algn="ctr">
              <a:defRPr sz="3000"/>
            </a:lvl1pPr>
          </a:lstStyle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BCCD3-0010-4FBA-B965-2126ADC31932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496600" y="1485578"/>
            <a:ext cx="7200000" cy="360446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b="1">
                <a:solidFill>
                  <a:srgbClr val="8B8A8D"/>
                </a:solidFill>
              </a:defRPr>
            </a:lvl1pPr>
            <a:lvl2pPr marL="257191" indent="0">
              <a:buFontTx/>
              <a:buNone/>
              <a:defRPr b="1">
                <a:solidFill>
                  <a:schemeClr val="accent4"/>
                </a:solidFill>
              </a:defRPr>
            </a:lvl2pPr>
            <a:lvl3pPr marL="514382" indent="0">
              <a:buFontTx/>
              <a:buNone/>
              <a:defRPr b="1">
                <a:solidFill>
                  <a:schemeClr val="accent4"/>
                </a:solidFill>
              </a:defRPr>
            </a:lvl3pPr>
            <a:lvl4pPr marL="771574" indent="0">
              <a:buFontTx/>
              <a:buNone/>
              <a:defRPr b="1">
                <a:solidFill>
                  <a:schemeClr val="accent4"/>
                </a:solidFill>
              </a:defRPr>
            </a:lvl4pPr>
            <a:lvl5pPr marL="1028765" indent="0">
              <a:buFontTx/>
              <a:buNone/>
              <a:defRPr b="1">
                <a:solidFill>
                  <a:schemeClr val="accent4"/>
                </a:solidFill>
              </a:defRPr>
            </a:lvl5pPr>
          </a:lstStyle>
          <a:p>
            <a:pPr lvl="0"/>
            <a:r>
              <a:rPr lang="nb-NO"/>
              <a:t>Click to add subtitle</a:t>
            </a:r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7893673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6600" y="397565"/>
            <a:ext cx="7200000" cy="943998"/>
          </a:xfrm>
        </p:spPr>
        <p:txBody>
          <a:bodyPr>
            <a:noAutofit/>
          </a:bodyPr>
          <a:lstStyle>
            <a:lvl1pPr algn="ctr">
              <a:defRPr sz="3000"/>
            </a:lvl1pPr>
          </a:lstStyle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BCCD3-0010-4FBA-B965-2126ADC31932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496600" y="1485578"/>
            <a:ext cx="7200000" cy="360446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b="1">
                <a:solidFill>
                  <a:srgbClr val="8B8A8D"/>
                </a:solidFill>
              </a:defRPr>
            </a:lvl1pPr>
            <a:lvl2pPr marL="257191" indent="0">
              <a:buFontTx/>
              <a:buNone/>
              <a:defRPr b="1">
                <a:solidFill>
                  <a:schemeClr val="accent4"/>
                </a:solidFill>
              </a:defRPr>
            </a:lvl2pPr>
            <a:lvl3pPr marL="514382" indent="0">
              <a:buFontTx/>
              <a:buNone/>
              <a:defRPr b="1">
                <a:solidFill>
                  <a:schemeClr val="accent4"/>
                </a:solidFill>
              </a:defRPr>
            </a:lvl3pPr>
            <a:lvl4pPr marL="771574" indent="0">
              <a:buFontTx/>
              <a:buNone/>
              <a:defRPr b="1">
                <a:solidFill>
                  <a:schemeClr val="accent4"/>
                </a:solidFill>
              </a:defRPr>
            </a:lvl4pPr>
            <a:lvl5pPr marL="1028765" indent="0">
              <a:buFontTx/>
              <a:buNone/>
              <a:defRPr b="1">
                <a:solidFill>
                  <a:schemeClr val="accent4"/>
                </a:solidFill>
              </a:defRPr>
            </a:lvl5pPr>
          </a:lstStyle>
          <a:p>
            <a:pPr lvl="0"/>
            <a:r>
              <a:rPr lang="nb-NO"/>
              <a:t>Click to add subtitle</a:t>
            </a:r>
            <a:endParaRPr lang="nb-NO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2407371" y="1989634"/>
            <a:ext cx="1746000" cy="1980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nb-NO"/>
              <a:t>Picture</a:t>
            </a:r>
            <a:endParaRPr lang="nb-NO" dirty="0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4368800" y="1989634"/>
            <a:ext cx="3489325" cy="3024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nb-NO"/>
              <a:t>Picture</a:t>
            </a:r>
            <a:endParaRPr lang="nb-NO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8064000" y="1989634"/>
            <a:ext cx="2556000" cy="1980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nb-NO"/>
              <a:t>Picture</a:t>
            </a:r>
            <a:endParaRPr lang="nb-NO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8064000" y="4149874"/>
            <a:ext cx="1692000" cy="1332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nb-NO"/>
              <a:t>Picture</a:t>
            </a:r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45540998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and Heading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5175" cy="6859588"/>
          </a:xfrm>
          <a:noFill/>
        </p:spPr>
        <p:txBody>
          <a:bodyPr anchor="ctr" anchorCtr="0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nb-NO"/>
              <a:t>Insert picture by using Nordea Image Bank button</a:t>
            </a:r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8000" y="333450"/>
            <a:ext cx="7200000" cy="1009078"/>
          </a:xfrm>
        </p:spPr>
        <p:txBody>
          <a:bodyPr>
            <a:noAutofit/>
          </a:bodyPr>
          <a:lstStyle>
            <a:lvl1pPr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8000" y="1510482"/>
            <a:ext cx="7200000" cy="685243"/>
          </a:xfrm>
        </p:spPr>
        <p:txBody>
          <a:bodyPr>
            <a:noAutofit/>
          </a:bodyPr>
          <a:lstStyle>
            <a:lvl1pPr marL="0" indent="0" algn="l">
              <a:buNone/>
              <a:defRPr b="1">
                <a:solidFill>
                  <a:schemeClr val="tx2"/>
                </a:solidFill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Click to edit Master subtitle style</a:t>
            </a:r>
            <a:endParaRPr lang="nb-NO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rgbClr val="8B8A8D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rgbClr val="8B8A8D"/>
                </a:solidFill>
              </a:defRPr>
            </a:lvl1pPr>
          </a:lstStyle>
          <a:p>
            <a:fld id="{D14BCCD3-0010-4FBA-B965-2126ADC31932}" type="slidenum">
              <a:rPr lang="nb-NO" smtClean="0"/>
              <a:pPr/>
              <a:t>‹#›</a:t>
            </a:fld>
            <a:endParaRPr lang="nb-NO" dirty="0"/>
          </a:p>
        </p:txBody>
      </p:sp>
      <p:cxnSp>
        <p:nvCxnSpPr>
          <p:cNvPr id="29" name="Line"/>
          <p:cNvCxnSpPr/>
          <p:nvPr userDrawn="1"/>
        </p:nvCxnSpPr>
        <p:spPr>
          <a:xfrm>
            <a:off x="648000" y="6318000"/>
            <a:ext cx="10893600" cy="0"/>
          </a:xfrm>
          <a:prstGeom prst="line">
            <a:avLst/>
          </a:prstGeom>
          <a:ln w="9525">
            <a:solidFill>
              <a:srgbClr val="8B8A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Logotype"/>
          <p:cNvGrpSpPr/>
          <p:nvPr userDrawn="1"/>
        </p:nvGrpSpPr>
        <p:grpSpPr>
          <a:xfrm>
            <a:off x="10689465" y="6389301"/>
            <a:ext cx="863687" cy="180102"/>
            <a:chOff x="9501453" y="6148765"/>
            <a:chExt cx="2047875" cy="427037"/>
          </a:xfrm>
        </p:grpSpPr>
        <p:sp>
          <p:nvSpPr>
            <p:cNvPr id="16" name="Freeform 5"/>
            <p:cNvSpPr>
              <a:spLocks noEditPoints="1"/>
            </p:cNvSpPr>
            <p:nvPr userDrawn="1"/>
          </p:nvSpPr>
          <p:spPr bwMode="auto">
            <a:xfrm>
              <a:off x="11206428" y="6231315"/>
              <a:ext cx="342900" cy="344487"/>
            </a:xfrm>
            <a:custGeom>
              <a:avLst/>
              <a:gdLst>
                <a:gd name="T0" fmla="*/ 43 w 91"/>
                <a:gd name="T1" fmla="*/ 2 h 91"/>
                <a:gd name="T2" fmla="*/ 2 w 91"/>
                <a:gd name="T3" fmla="*/ 44 h 91"/>
                <a:gd name="T4" fmla="*/ 46 w 91"/>
                <a:gd name="T5" fmla="*/ 91 h 91"/>
                <a:gd name="T6" fmla="*/ 74 w 91"/>
                <a:gd name="T7" fmla="*/ 77 h 91"/>
                <a:gd name="T8" fmla="*/ 74 w 91"/>
                <a:gd name="T9" fmla="*/ 90 h 91"/>
                <a:gd name="T10" fmla="*/ 91 w 91"/>
                <a:gd name="T11" fmla="*/ 90 h 91"/>
                <a:gd name="T12" fmla="*/ 91 w 91"/>
                <a:gd name="T13" fmla="*/ 47 h 91"/>
                <a:gd name="T14" fmla="*/ 43 w 91"/>
                <a:gd name="T15" fmla="*/ 2 h 91"/>
                <a:gd name="T16" fmla="*/ 72 w 91"/>
                <a:gd name="T17" fmla="*/ 48 h 91"/>
                <a:gd name="T18" fmla="*/ 43 w 91"/>
                <a:gd name="T19" fmla="*/ 72 h 91"/>
                <a:gd name="T20" fmla="*/ 21 w 91"/>
                <a:gd name="T21" fmla="*/ 50 h 91"/>
                <a:gd name="T22" fmla="*/ 46 w 91"/>
                <a:gd name="T23" fmla="*/ 21 h 91"/>
                <a:gd name="T24" fmla="*/ 72 w 91"/>
                <a:gd name="T25" fmla="*/ 45 h 91"/>
                <a:gd name="T26" fmla="*/ 72 w 91"/>
                <a:gd name="T27" fmla="*/ 48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91">
                  <a:moveTo>
                    <a:pt x="43" y="2"/>
                  </a:moveTo>
                  <a:cubicBezTo>
                    <a:pt x="21" y="4"/>
                    <a:pt x="3" y="22"/>
                    <a:pt x="2" y="44"/>
                  </a:cubicBezTo>
                  <a:cubicBezTo>
                    <a:pt x="0" y="70"/>
                    <a:pt x="21" y="91"/>
                    <a:pt x="46" y="91"/>
                  </a:cubicBezTo>
                  <a:cubicBezTo>
                    <a:pt x="56" y="91"/>
                    <a:pt x="68" y="87"/>
                    <a:pt x="74" y="77"/>
                  </a:cubicBezTo>
                  <a:cubicBezTo>
                    <a:pt x="74" y="90"/>
                    <a:pt x="74" y="90"/>
                    <a:pt x="74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20"/>
                    <a:pt x="69" y="0"/>
                    <a:pt x="43" y="2"/>
                  </a:cubicBezTo>
                  <a:close/>
                  <a:moveTo>
                    <a:pt x="72" y="48"/>
                  </a:moveTo>
                  <a:cubicBezTo>
                    <a:pt x="71" y="63"/>
                    <a:pt x="58" y="74"/>
                    <a:pt x="43" y="72"/>
                  </a:cubicBezTo>
                  <a:cubicBezTo>
                    <a:pt x="32" y="71"/>
                    <a:pt x="22" y="61"/>
                    <a:pt x="21" y="50"/>
                  </a:cubicBezTo>
                  <a:cubicBezTo>
                    <a:pt x="19" y="34"/>
                    <a:pt x="31" y="21"/>
                    <a:pt x="46" y="21"/>
                  </a:cubicBezTo>
                  <a:cubicBezTo>
                    <a:pt x="60" y="21"/>
                    <a:pt x="71" y="32"/>
                    <a:pt x="72" y="45"/>
                  </a:cubicBezTo>
                  <a:lnTo>
                    <a:pt x="72" y="48"/>
                  </a:lnTo>
                  <a:close/>
                </a:path>
              </a:pathLst>
            </a:custGeom>
            <a:solidFill>
              <a:srgbClr val="000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6"/>
            <p:cNvSpPr>
              <a:spLocks noEditPoints="1"/>
            </p:cNvSpPr>
            <p:nvPr userDrawn="1"/>
          </p:nvSpPr>
          <p:spPr bwMode="auto">
            <a:xfrm>
              <a:off x="10849241" y="6236077"/>
              <a:ext cx="334963" cy="339725"/>
            </a:xfrm>
            <a:custGeom>
              <a:avLst/>
              <a:gdLst>
                <a:gd name="T0" fmla="*/ 44 w 89"/>
                <a:gd name="T1" fmla="*/ 1 h 90"/>
                <a:gd name="T2" fmla="*/ 0 w 89"/>
                <a:gd name="T3" fmla="*/ 46 h 90"/>
                <a:gd name="T4" fmla="*/ 45 w 89"/>
                <a:gd name="T5" fmla="*/ 90 h 90"/>
                <a:gd name="T6" fmla="*/ 86 w 89"/>
                <a:gd name="T7" fmla="*/ 63 h 90"/>
                <a:gd name="T8" fmla="*/ 69 w 89"/>
                <a:gd name="T9" fmla="*/ 58 h 90"/>
                <a:gd name="T10" fmla="*/ 50 w 89"/>
                <a:gd name="T11" fmla="*/ 72 h 90"/>
                <a:gd name="T12" fmla="*/ 22 w 89"/>
                <a:gd name="T13" fmla="*/ 59 h 90"/>
                <a:gd name="T14" fmla="*/ 89 w 89"/>
                <a:gd name="T15" fmla="*/ 41 h 90"/>
                <a:gd name="T16" fmla="*/ 44 w 89"/>
                <a:gd name="T17" fmla="*/ 1 h 90"/>
                <a:gd name="T18" fmla="*/ 19 w 89"/>
                <a:gd name="T19" fmla="*/ 44 h 90"/>
                <a:gd name="T20" fmla="*/ 36 w 89"/>
                <a:gd name="T21" fmla="*/ 19 h 90"/>
                <a:gd name="T22" fmla="*/ 67 w 89"/>
                <a:gd name="T23" fmla="*/ 31 h 90"/>
                <a:gd name="T24" fmla="*/ 19 w 89"/>
                <a:gd name="T25" fmla="*/ 4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90">
                  <a:moveTo>
                    <a:pt x="44" y="1"/>
                  </a:moveTo>
                  <a:cubicBezTo>
                    <a:pt x="20" y="2"/>
                    <a:pt x="0" y="20"/>
                    <a:pt x="0" y="46"/>
                  </a:cubicBezTo>
                  <a:cubicBezTo>
                    <a:pt x="0" y="70"/>
                    <a:pt x="20" y="90"/>
                    <a:pt x="45" y="90"/>
                  </a:cubicBezTo>
                  <a:cubicBezTo>
                    <a:pt x="62" y="90"/>
                    <a:pt x="79" y="80"/>
                    <a:pt x="86" y="63"/>
                  </a:cubicBezTo>
                  <a:cubicBezTo>
                    <a:pt x="69" y="58"/>
                    <a:pt x="69" y="58"/>
                    <a:pt x="69" y="58"/>
                  </a:cubicBezTo>
                  <a:cubicBezTo>
                    <a:pt x="66" y="65"/>
                    <a:pt x="58" y="71"/>
                    <a:pt x="50" y="72"/>
                  </a:cubicBezTo>
                  <a:cubicBezTo>
                    <a:pt x="38" y="75"/>
                    <a:pt x="26" y="67"/>
                    <a:pt x="22" y="59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7" y="24"/>
                    <a:pt x="72" y="0"/>
                    <a:pt x="44" y="1"/>
                  </a:cubicBezTo>
                  <a:close/>
                  <a:moveTo>
                    <a:pt x="19" y="44"/>
                  </a:moveTo>
                  <a:cubicBezTo>
                    <a:pt x="19" y="34"/>
                    <a:pt x="24" y="24"/>
                    <a:pt x="36" y="19"/>
                  </a:cubicBezTo>
                  <a:cubicBezTo>
                    <a:pt x="50" y="14"/>
                    <a:pt x="62" y="21"/>
                    <a:pt x="67" y="31"/>
                  </a:cubicBezTo>
                  <a:lnTo>
                    <a:pt x="19" y="44"/>
                  </a:lnTo>
                  <a:close/>
                </a:path>
              </a:pathLst>
            </a:custGeom>
            <a:solidFill>
              <a:srgbClr val="000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7"/>
            <p:cNvSpPr>
              <a:spLocks/>
            </p:cNvSpPr>
            <p:nvPr userDrawn="1"/>
          </p:nvSpPr>
          <p:spPr bwMode="auto">
            <a:xfrm>
              <a:off x="10292028" y="6239252"/>
              <a:ext cx="166688" cy="333375"/>
            </a:xfrm>
            <a:custGeom>
              <a:avLst/>
              <a:gdLst>
                <a:gd name="T0" fmla="*/ 44 w 44"/>
                <a:gd name="T1" fmla="*/ 18 h 88"/>
                <a:gd name="T2" fmla="*/ 44 w 44"/>
                <a:gd name="T3" fmla="*/ 0 h 88"/>
                <a:gd name="T4" fmla="*/ 19 w 44"/>
                <a:gd name="T5" fmla="*/ 13 h 88"/>
                <a:gd name="T6" fmla="*/ 19 w 44"/>
                <a:gd name="T7" fmla="*/ 3 h 88"/>
                <a:gd name="T8" fmla="*/ 0 w 44"/>
                <a:gd name="T9" fmla="*/ 3 h 88"/>
                <a:gd name="T10" fmla="*/ 0 w 44"/>
                <a:gd name="T11" fmla="*/ 44 h 88"/>
                <a:gd name="T12" fmla="*/ 0 w 44"/>
                <a:gd name="T13" fmla="*/ 88 h 88"/>
                <a:gd name="T14" fmla="*/ 20 w 44"/>
                <a:gd name="T15" fmla="*/ 88 h 88"/>
                <a:gd name="T16" fmla="*/ 20 w 44"/>
                <a:gd name="T17" fmla="*/ 46 h 88"/>
                <a:gd name="T18" fmla="*/ 44 w 44"/>
                <a:gd name="T19" fmla="*/ 1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88">
                  <a:moveTo>
                    <a:pt x="44" y="18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28" y="0"/>
                    <a:pt x="22" y="8"/>
                    <a:pt x="19" y="1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20" y="88"/>
                    <a:pt x="20" y="88"/>
                    <a:pt x="20" y="88"/>
                  </a:cubicBezTo>
                  <a:cubicBezTo>
                    <a:pt x="20" y="62"/>
                    <a:pt x="20" y="62"/>
                    <a:pt x="20" y="46"/>
                  </a:cubicBezTo>
                  <a:cubicBezTo>
                    <a:pt x="20" y="26"/>
                    <a:pt x="31" y="19"/>
                    <a:pt x="44" y="18"/>
                  </a:cubicBezTo>
                  <a:close/>
                </a:path>
              </a:pathLst>
            </a:custGeom>
            <a:solidFill>
              <a:srgbClr val="000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8"/>
            <p:cNvSpPr>
              <a:spLocks/>
            </p:cNvSpPr>
            <p:nvPr userDrawn="1"/>
          </p:nvSpPr>
          <p:spPr bwMode="auto">
            <a:xfrm>
              <a:off x="9501453" y="6182102"/>
              <a:ext cx="369888" cy="390525"/>
            </a:xfrm>
            <a:custGeom>
              <a:avLst/>
              <a:gdLst>
                <a:gd name="T0" fmla="*/ 185 w 233"/>
                <a:gd name="T1" fmla="*/ 165 h 246"/>
                <a:gd name="T2" fmla="*/ 48 w 233"/>
                <a:gd name="T3" fmla="*/ 0 h 246"/>
                <a:gd name="T4" fmla="*/ 0 w 233"/>
                <a:gd name="T5" fmla="*/ 0 h 246"/>
                <a:gd name="T6" fmla="*/ 0 w 233"/>
                <a:gd name="T7" fmla="*/ 246 h 246"/>
                <a:gd name="T8" fmla="*/ 50 w 233"/>
                <a:gd name="T9" fmla="*/ 246 h 246"/>
                <a:gd name="T10" fmla="*/ 50 w 233"/>
                <a:gd name="T11" fmla="*/ 81 h 246"/>
                <a:gd name="T12" fmla="*/ 190 w 233"/>
                <a:gd name="T13" fmla="*/ 246 h 246"/>
                <a:gd name="T14" fmla="*/ 233 w 233"/>
                <a:gd name="T15" fmla="*/ 246 h 246"/>
                <a:gd name="T16" fmla="*/ 233 w 233"/>
                <a:gd name="T17" fmla="*/ 0 h 246"/>
                <a:gd name="T18" fmla="*/ 185 w 233"/>
                <a:gd name="T19" fmla="*/ 0 h 246"/>
                <a:gd name="T20" fmla="*/ 185 w 233"/>
                <a:gd name="T21" fmla="*/ 165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3" h="246">
                  <a:moveTo>
                    <a:pt x="185" y="165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246"/>
                  </a:lnTo>
                  <a:lnTo>
                    <a:pt x="50" y="246"/>
                  </a:lnTo>
                  <a:lnTo>
                    <a:pt x="50" y="81"/>
                  </a:lnTo>
                  <a:lnTo>
                    <a:pt x="190" y="246"/>
                  </a:lnTo>
                  <a:lnTo>
                    <a:pt x="233" y="246"/>
                  </a:lnTo>
                  <a:lnTo>
                    <a:pt x="233" y="0"/>
                  </a:lnTo>
                  <a:lnTo>
                    <a:pt x="185" y="0"/>
                  </a:lnTo>
                  <a:lnTo>
                    <a:pt x="185" y="165"/>
                  </a:lnTo>
                  <a:close/>
                </a:path>
              </a:pathLst>
            </a:custGeom>
            <a:solidFill>
              <a:srgbClr val="000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9"/>
            <p:cNvSpPr>
              <a:spLocks noEditPoints="1"/>
            </p:cNvSpPr>
            <p:nvPr userDrawn="1"/>
          </p:nvSpPr>
          <p:spPr bwMode="auto">
            <a:xfrm>
              <a:off x="10461891" y="6148765"/>
              <a:ext cx="342900" cy="427037"/>
            </a:xfrm>
            <a:custGeom>
              <a:avLst/>
              <a:gdLst>
                <a:gd name="T0" fmla="*/ 91 w 91"/>
                <a:gd name="T1" fmla="*/ 0 h 113"/>
                <a:gd name="T2" fmla="*/ 73 w 91"/>
                <a:gd name="T3" fmla="*/ 0 h 113"/>
                <a:gd name="T4" fmla="*/ 73 w 91"/>
                <a:gd name="T5" fmla="*/ 34 h 113"/>
                <a:gd name="T6" fmla="*/ 43 w 91"/>
                <a:gd name="T7" fmla="*/ 24 h 113"/>
                <a:gd name="T8" fmla="*/ 2 w 91"/>
                <a:gd name="T9" fmla="*/ 66 h 113"/>
                <a:gd name="T10" fmla="*/ 46 w 91"/>
                <a:gd name="T11" fmla="*/ 113 h 113"/>
                <a:gd name="T12" fmla="*/ 74 w 91"/>
                <a:gd name="T13" fmla="*/ 101 h 113"/>
                <a:gd name="T14" fmla="*/ 74 w 91"/>
                <a:gd name="T15" fmla="*/ 112 h 113"/>
                <a:gd name="T16" fmla="*/ 91 w 91"/>
                <a:gd name="T17" fmla="*/ 112 h 113"/>
                <a:gd name="T18" fmla="*/ 91 w 91"/>
                <a:gd name="T19" fmla="*/ 69 h 113"/>
                <a:gd name="T20" fmla="*/ 91 w 91"/>
                <a:gd name="T21" fmla="*/ 69 h 113"/>
                <a:gd name="T22" fmla="*/ 91 w 91"/>
                <a:gd name="T23" fmla="*/ 68 h 113"/>
                <a:gd name="T24" fmla="*/ 91 w 91"/>
                <a:gd name="T25" fmla="*/ 0 h 113"/>
                <a:gd name="T26" fmla="*/ 72 w 91"/>
                <a:gd name="T27" fmla="*/ 70 h 113"/>
                <a:gd name="T28" fmla="*/ 43 w 91"/>
                <a:gd name="T29" fmla="*/ 94 h 113"/>
                <a:gd name="T30" fmla="*/ 21 w 91"/>
                <a:gd name="T31" fmla="*/ 72 h 113"/>
                <a:gd name="T32" fmla="*/ 46 w 91"/>
                <a:gd name="T33" fmla="*/ 43 h 113"/>
                <a:gd name="T34" fmla="*/ 72 w 91"/>
                <a:gd name="T35" fmla="*/ 67 h 113"/>
                <a:gd name="T36" fmla="*/ 72 w 91"/>
                <a:gd name="T37" fmla="*/ 7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1" h="113">
                  <a:moveTo>
                    <a:pt x="91" y="0"/>
                  </a:moveTo>
                  <a:cubicBezTo>
                    <a:pt x="73" y="0"/>
                    <a:pt x="73" y="0"/>
                    <a:pt x="73" y="0"/>
                  </a:cubicBezTo>
                  <a:cubicBezTo>
                    <a:pt x="73" y="34"/>
                    <a:pt x="73" y="34"/>
                    <a:pt x="73" y="34"/>
                  </a:cubicBezTo>
                  <a:cubicBezTo>
                    <a:pt x="68" y="28"/>
                    <a:pt x="55" y="23"/>
                    <a:pt x="43" y="24"/>
                  </a:cubicBezTo>
                  <a:cubicBezTo>
                    <a:pt x="21" y="26"/>
                    <a:pt x="3" y="44"/>
                    <a:pt x="2" y="66"/>
                  </a:cubicBezTo>
                  <a:cubicBezTo>
                    <a:pt x="0" y="92"/>
                    <a:pt x="21" y="113"/>
                    <a:pt x="46" y="113"/>
                  </a:cubicBezTo>
                  <a:cubicBezTo>
                    <a:pt x="56" y="113"/>
                    <a:pt x="69" y="109"/>
                    <a:pt x="74" y="101"/>
                  </a:cubicBezTo>
                  <a:cubicBezTo>
                    <a:pt x="74" y="112"/>
                    <a:pt x="74" y="112"/>
                    <a:pt x="74" y="112"/>
                  </a:cubicBezTo>
                  <a:cubicBezTo>
                    <a:pt x="91" y="112"/>
                    <a:pt x="91" y="112"/>
                    <a:pt x="91" y="112"/>
                  </a:cubicBezTo>
                  <a:cubicBezTo>
                    <a:pt x="91" y="69"/>
                    <a:pt x="91" y="69"/>
                    <a:pt x="91" y="69"/>
                  </a:cubicBezTo>
                  <a:cubicBezTo>
                    <a:pt x="91" y="69"/>
                    <a:pt x="91" y="69"/>
                    <a:pt x="91" y="69"/>
                  </a:cubicBezTo>
                  <a:cubicBezTo>
                    <a:pt x="91" y="68"/>
                    <a:pt x="91" y="68"/>
                    <a:pt x="91" y="68"/>
                  </a:cubicBezTo>
                  <a:lnTo>
                    <a:pt x="91" y="0"/>
                  </a:lnTo>
                  <a:close/>
                  <a:moveTo>
                    <a:pt x="72" y="70"/>
                  </a:moveTo>
                  <a:cubicBezTo>
                    <a:pt x="71" y="85"/>
                    <a:pt x="58" y="96"/>
                    <a:pt x="43" y="94"/>
                  </a:cubicBezTo>
                  <a:cubicBezTo>
                    <a:pt x="32" y="93"/>
                    <a:pt x="22" y="83"/>
                    <a:pt x="21" y="72"/>
                  </a:cubicBezTo>
                  <a:cubicBezTo>
                    <a:pt x="19" y="56"/>
                    <a:pt x="31" y="43"/>
                    <a:pt x="46" y="43"/>
                  </a:cubicBezTo>
                  <a:cubicBezTo>
                    <a:pt x="60" y="43"/>
                    <a:pt x="71" y="54"/>
                    <a:pt x="72" y="67"/>
                  </a:cubicBezTo>
                  <a:lnTo>
                    <a:pt x="72" y="70"/>
                  </a:lnTo>
                  <a:close/>
                </a:path>
              </a:pathLst>
            </a:custGeom>
            <a:solidFill>
              <a:srgbClr val="000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0"/>
            <p:cNvSpPr>
              <a:spLocks noEditPoints="1"/>
            </p:cNvSpPr>
            <p:nvPr userDrawn="1"/>
          </p:nvSpPr>
          <p:spPr bwMode="auto">
            <a:xfrm>
              <a:off x="9912616" y="6239252"/>
              <a:ext cx="338138" cy="336550"/>
            </a:xfrm>
            <a:custGeom>
              <a:avLst/>
              <a:gdLst>
                <a:gd name="T0" fmla="*/ 45 w 90"/>
                <a:gd name="T1" fmla="*/ 0 h 89"/>
                <a:gd name="T2" fmla="*/ 0 w 90"/>
                <a:gd name="T3" fmla="*/ 45 h 89"/>
                <a:gd name="T4" fmla="*/ 45 w 90"/>
                <a:gd name="T5" fmla="*/ 89 h 89"/>
                <a:gd name="T6" fmla="*/ 90 w 90"/>
                <a:gd name="T7" fmla="*/ 45 h 89"/>
                <a:gd name="T8" fmla="*/ 45 w 90"/>
                <a:gd name="T9" fmla="*/ 0 h 89"/>
                <a:gd name="T10" fmla="*/ 45 w 90"/>
                <a:gd name="T11" fmla="*/ 70 h 89"/>
                <a:gd name="T12" fmla="*/ 19 w 90"/>
                <a:gd name="T13" fmla="*/ 45 h 89"/>
                <a:gd name="T14" fmla="*/ 45 w 90"/>
                <a:gd name="T15" fmla="*/ 19 h 89"/>
                <a:gd name="T16" fmla="*/ 71 w 90"/>
                <a:gd name="T17" fmla="*/ 45 h 89"/>
                <a:gd name="T18" fmla="*/ 45 w 90"/>
                <a:gd name="T19" fmla="*/ 7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9">
                  <a:moveTo>
                    <a:pt x="45" y="0"/>
                  </a:moveTo>
                  <a:cubicBezTo>
                    <a:pt x="20" y="0"/>
                    <a:pt x="0" y="20"/>
                    <a:pt x="0" y="45"/>
                  </a:cubicBezTo>
                  <a:cubicBezTo>
                    <a:pt x="0" y="69"/>
                    <a:pt x="20" y="89"/>
                    <a:pt x="45" y="89"/>
                  </a:cubicBezTo>
                  <a:cubicBezTo>
                    <a:pt x="70" y="89"/>
                    <a:pt x="90" y="69"/>
                    <a:pt x="90" y="45"/>
                  </a:cubicBezTo>
                  <a:cubicBezTo>
                    <a:pt x="90" y="20"/>
                    <a:pt x="70" y="0"/>
                    <a:pt x="45" y="0"/>
                  </a:cubicBezTo>
                  <a:close/>
                  <a:moveTo>
                    <a:pt x="45" y="70"/>
                  </a:moveTo>
                  <a:cubicBezTo>
                    <a:pt x="31" y="70"/>
                    <a:pt x="19" y="59"/>
                    <a:pt x="19" y="45"/>
                  </a:cubicBezTo>
                  <a:cubicBezTo>
                    <a:pt x="19" y="30"/>
                    <a:pt x="31" y="19"/>
                    <a:pt x="45" y="19"/>
                  </a:cubicBezTo>
                  <a:cubicBezTo>
                    <a:pt x="59" y="19"/>
                    <a:pt x="71" y="30"/>
                    <a:pt x="71" y="45"/>
                  </a:cubicBezTo>
                  <a:cubicBezTo>
                    <a:pt x="71" y="59"/>
                    <a:pt x="59" y="70"/>
                    <a:pt x="45" y="70"/>
                  </a:cubicBezTo>
                  <a:close/>
                </a:path>
              </a:pathLst>
            </a:custGeom>
            <a:solidFill>
              <a:srgbClr val="000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32889395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8000" y="1339200"/>
            <a:ext cx="7200000" cy="748800"/>
          </a:xfrm>
        </p:spPr>
        <p:txBody>
          <a:bodyPr>
            <a:no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8000" y="2133650"/>
            <a:ext cx="7200000" cy="360083"/>
          </a:xfrm>
        </p:spPr>
        <p:txBody>
          <a:bodyPr>
            <a:noAutofit/>
          </a:bodyPr>
          <a:lstStyle>
            <a:lvl1pPr marL="0" indent="0" algn="l">
              <a:buNone/>
              <a:defRPr b="1">
                <a:solidFill>
                  <a:schemeClr val="tx2"/>
                </a:solidFill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Click to edit Master subtitle style</a:t>
            </a:r>
            <a:endParaRPr lang="nb-NO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2592000"/>
            <a:ext cx="7200000" cy="216000"/>
          </a:xfrm>
        </p:spPr>
        <p:txBody>
          <a:bodyPr>
            <a:noAutofit/>
          </a:bodyPr>
          <a:lstStyle>
            <a:lvl1pPr marL="0" indent="0">
              <a:buNone/>
              <a:defRPr sz="1300">
                <a:solidFill>
                  <a:schemeClr val="tx2"/>
                </a:solidFill>
              </a:defRPr>
            </a:lvl1pPr>
            <a:lvl2pPr marL="257191" indent="0">
              <a:buNone/>
              <a:defRPr>
                <a:solidFill>
                  <a:schemeClr val="accent2"/>
                </a:solidFill>
              </a:defRPr>
            </a:lvl2pPr>
            <a:lvl3pPr marL="514382" indent="0">
              <a:buNone/>
              <a:defRPr>
                <a:solidFill>
                  <a:schemeClr val="accent2"/>
                </a:solidFill>
              </a:defRPr>
            </a:lvl3pPr>
            <a:lvl4pPr marL="771574" indent="0">
              <a:buNone/>
              <a:defRPr>
                <a:solidFill>
                  <a:schemeClr val="accent2"/>
                </a:solidFill>
              </a:defRPr>
            </a:lvl4pPr>
            <a:lvl5pPr marL="1028765" indent="0"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nb-NO"/>
              <a:t>Name, title</a:t>
            </a:r>
            <a:endParaRPr lang="nb-NO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648000" y="2844000"/>
            <a:ext cx="7200000" cy="216000"/>
          </a:xfrm>
        </p:spPr>
        <p:txBody>
          <a:bodyPr>
            <a:noAutofit/>
          </a:bodyPr>
          <a:lstStyle>
            <a:lvl1pPr marL="0" indent="0">
              <a:buNone/>
              <a:defRPr sz="1300">
                <a:solidFill>
                  <a:schemeClr val="tx2"/>
                </a:solidFill>
              </a:defRPr>
            </a:lvl1pPr>
            <a:lvl2pPr marL="257191" indent="0">
              <a:buNone/>
              <a:defRPr>
                <a:solidFill>
                  <a:schemeClr val="accent2"/>
                </a:solidFill>
              </a:defRPr>
            </a:lvl2pPr>
            <a:lvl3pPr marL="514382" indent="0">
              <a:buNone/>
              <a:defRPr>
                <a:solidFill>
                  <a:schemeClr val="accent2"/>
                </a:solidFill>
              </a:defRPr>
            </a:lvl3pPr>
            <a:lvl4pPr marL="771574" indent="0">
              <a:buNone/>
              <a:defRPr>
                <a:solidFill>
                  <a:schemeClr val="accent2"/>
                </a:solidFill>
              </a:defRPr>
            </a:lvl4pPr>
            <a:lvl5pPr marL="1028765" indent="0"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nb-NO"/>
              <a:t>Date</a:t>
            </a:r>
            <a:endParaRPr lang="nb-NO" dirty="0"/>
          </a:p>
        </p:txBody>
      </p:sp>
      <p:grpSp>
        <p:nvGrpSpPr>
          <p:cNvPr id="10" name="Pulse"/>
          <p:cNvGrpSpPr/>
          <p:nvPr userDrawn="1"/>
        </p:nvGrpSpPr>
        <p:grpSpPr>
          <a:xfrm>
            <a:off x="8751888" y="3030538"/>
            <a:ext cx="3446462" cy="3490913"/>
            <a:chOff x="8751888" y="3030538"/>
            <a:chExt cx="3446462" cy="3490913"/>
          </a:xfrm>
          <a:solidFill>
            <a:schemeClr val="accent1"/>
          </a:solidFill>
        </p:grpSpPr>
        <p:sp>
          <p:nvSpPr>
            <p:cNvPr id="11" name="Freeform 5"/>
            <p:cNvSpPr>
              <a:spLocks/>
            </p:cNvSpPr>
            <p:nvPr userDrawn="1"/>
          </p:nvSpPr>
          <p:spPr bwMode="auto">
            <a:xfrm>
              <a:off x="9196388" y="3902076"/>
              <a:ext cx="449263" cy="1120775"/>
            </a:xfrm>
            <a:custGeom>
              <a:avLst/>
              <a:gdLst>
                <a:gd name="T0" fmla="*/ 71 w 142"/>
                <a:gd name="T1" fmla="*/ 355 h 355"/>
                <a:gd name="T2" fmla="*/ 71 w 142"/>
                <a:gd name="T3" fmla="*/ 355 h 355"/>
                <a:gd name="T4" fmla="*/ 0 w 142"/>
                <a:gd name="T5" fmla="*/ 284 h 355"/>
                <a:gd name="T6" fmla="*/ 0 w 142"/>
                <a:gd name="T7" fmla="*/ 71 h 355"/>
                <a:gd name="T8" fmla="*/ 71 w 142"/>
                <a:gd name="T9" fmla="*/ 0 h 355"/>
                <a:gd name="T10" fmla="*/ 142 w 142"/>
                <a:gd name="T11" fmla="*/ 71 h 355"/>
                <a:gd name="T12" fmla="*/ 142 w 142"/>
                <a:gd name="T13" fmla="*/ 284 h 355"/>
                <a:gd name="T14" fmla="*/ 71 w 142"/>
                <a:gd name="T15" fmla="*/ 355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2" h="355">
                  <a:moveTo>
                    <a:pt x="71" y="355"/>
                  </a:moveTo>
                  <a:cubicBezTo>
                    <a:pt x="71" y="355"/>
                    <a:pt x="71" y="355"/>
                    <a:pt x="71" y="355"/>
                  </a:cubicBezTo>
                  <a:cubicBezTo>
                    <a:pt x="32" y="355"/>
                    <a:pt x="0" y="323"/>
                    <a:pt x="0" y="284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32"/>
                    <a:pt x="32" y="0"/>
                    <a:pt x="71" y="0"/>
                  </a:cubicBezTo>
                  <a:cubicBezTo>
                    <a:pt x="110" y="0"/>
                    <a:pt x="142" y="32"/>
                    <a:pt x="142" y="71"/>
                  </a:cubicBezTo>
                  <a:cubicBezTo>
                    <a:pt x="142" y="284"/>
                    <a:pt x="142" y="284"/>
                    <a:pt x="142" y="284"/>
                  </a:cubicBezTo>
                  <a:cubicBezTo>
                    <a:pt x="142" y="323"/>
                    <a:pt x="110" y="355"/>
                    <a:pt x="71" y="35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6"/>
            <p:cNvSpPr>
              <a:spLocks/>
            </p:cNvSpPr>
            <p:nvPr userDrawn="1"/>
          </p:nvSpPr>
          <p:spPr bwMode="auto">
            <a:xfrm>
              <a:off x="8751888" y="4551363"/>
              <a:ext cx="265113" cy="449263"/>
            </a:xfrm>
            <a:custGeom>
              <a:avLst/>
              <a:gdLst>
                <a:gd name="T0" fmla="*/ 42 w 84"/>
                <a:gd name="T1" fmla="*/ 142 h 142"/>
                <a:gd name="T2" fmla="*/ 42 w 84"/>
                <a:gd name="T3" fmla="*/ 142 h 142"/>
                <a:gd name="T4" fmla="*/ 0 w 84"/>
                <a:gd name="T5" fmla="*/ 99 h 142"/>
                <a:gd name="T6" fmla="*/ 0 w 84"/>
                <a:gd name="T7" fmla="*/ 42 h 142"/>
                <a:gd name="T8" fmla="*/ 42 w 84"/>
                <a:gd name="T9" fmla="*/ 0 h 142"/>
                <a:gd name="T10" fmla="*/ 84 w 84"/>
                <a:gd name="T11" fmla="*/ 42 h 142"/>
                <a:gd name="T12" fmla="*/ 84 w 84"/>
                <a:gd name="T13" fmla="*/ 99 h 142"/>
                <a:gd name="T14" fmla="*/ 42 w 84"/>
                <a:gd name="T15" fmla="*/ 14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42">
                  <a:moveTo>
                    <a:pt x="42" y="142"/>
                  </a:moveTo>
                  <a:cubicBezTo>
                    <a:pt x="42" y="142"/>
                    <a:pt x="42" y="142"/>
                    <a:pt x="42" y="142"/>
                  </a:cubicBezTo>
                  <a:cubicBezTo>
                    <a:pt x="18" y="142"/>
                    <a:pt x="0" y="123"/>
                    <a:pt x="0" y="99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19"/>
                    <a:pt x="18" y="0"/>
                    <a:pt x="42" y="0"/>
                  </a:cubicBezTo>
                  <a:cubicBezTo>
                    <a:pt x="65" y="0"/>
                    <a:pt x="84" y="19"/>
                    <a:pt x="84" y="42"/>
                  </a:cubicBezTo>
                  <a:cubicBezTo>
                    <a:pt x="84" y="99"/>
                    <a:pt x="84" y="99"/>
                    <a:pt x="84" y="99"/>
                  </a:cubicBezTo>
                  <a:cubicBezTo>
                    <a:pt x="84" y="123"/>
                    <a:pt x="65" y="142"/>
                    <a:pt x="42" y="14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auto">
            <a:xfrm>
              <a:off x="11436350" y="4529138"/>
              <a:ext cx="449263" cy="1117600"/>
            </a:xfrm>
            <a:custGeom>
              <a:avLst/>
              <a:gdLst>
                <a:gd name="T0" fmla="*/ 71 w 142"/>
                <a:gd name="T1" fmla="*/ 354 h 354"/>
                <a:gd name="T2" fmla="*/ 71 w 142"/>
                <a:gd name="T3" fmla="*/ 354 h 354"/>
                <a:gd name="T4" fmla="*/ 0 w 142"/>
                <a:gd name="T5" fmla="*/ 283 h 354"/>
                <a:gd name="T6" fmla="*/ 0 w 142"/>
                <a:gd name="T7" fmla="*/ 71 h 354"/>
                <a:gd name="T8" fmla="*/ 71 w 142"/>
                <a:gd name="T9" fmla="*/ 0 h 354"/>
                <a:gd name="T10" fmla="*/ 142 w 142"/>
                <a:gd name="T11" fmla="*/ 71 h 354"/>
                <a:gd name="T12" fmla="*/ 142 w 142"/>
                <a:gd name="T13" fmla="*/ 283 h 354"/>
                <a:gd name="T14" fmla="*/ 71 w 142"/>
                <a:gd name="T15" fmla="*/ 354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2" h="354">
                  <a:moveTo>
                    <a:pt x="71" y="354"/>
                  </a:moveTo>
                  <a:cubicBezTo>
                    <a:pt x="71" y="354"/>
                    <a:pt x="71" y="354"/>
                    <a:pt x="71" y="354"/>
                  </a:cubicBezTo>
                  <a:cubicBezTo>
                    <a:pt x="32" y="354"/>
                    <a:pt x="0" y="322"/>
                    <a:pt x="0" y="283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32"/>
                    <a:pt x="32" y="0"/>
                    <a:pt x="71" y="0"/>
                  </a:cubicBezTo>
                  <a:cubicBezTo>
                    <a:pt x="110" y="0"/>
                    <a:pt x="142" y="32"/>
                    <a:pt x="142" y="71"/>
                  </a:cubicBezTo>
                  <a:cubicBezTo>
                    <a:pt x="142" y="283"/>
                    <a:pt x="142" y="283"/>
                    <a:pt x="142" y="283"/>
                  </a:cubicBezTo>
                  <a:cubicBezTo>
                    <a:pt x="142" y="322"/>
                    <a:pt x="110" y="354"/>
                    <a:pt x="71" y="35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8"/>
            <p:cNvSpPr>
              <a:spLocks/>
            </p:cNvSpPr>
            <p:nvPr userDrawn="1"/>
          </p:nvSpPr>
          <p:spPr bwMode="auto">
            <a:xfrm>
              <a:off x="9869488" y="3030538"/>
              <a:ext cx="560388" cy="2506663"/>
            </a:xfrm>
            <a:custGeom>
              <a:avLst/>
              <a:gdLst>
                <a:gd name="T0" fmla="*/ 88 w 177"/>
                <a:gd name="T1" fmla="*/ 794 h 794"/>
                <a:gd name="T2" fmla="*/ 88 w 177"/>
                <a:gd name="T3" fmla="*/ 794 h 794"/>
                <a:gd name="T4" fmla="*/ 0 w 177"/>
                <a:gd name="T5" fmla="*/ 705 h 794"/>
                <a:gd name="T6" fmla="*/ 0 w 177"/>
                <a:gd name="T7" fmla="*/ 89 h 794"/>
                <a:gd name="T8" fmla="*/ 88 w 177"/>
                <a:gd name="T9" fmla="*/ 0 h 794"/>
                <a:gd name="T10" fmla="*/ 177 w 177"/>
                <a:gd name="T11" fmla="*/ 89 h 794"/>
                <a:gd name="T12" fmla="*/ 177 w 177"/>
                <a:gd name="T13" fmla="*/ 705 h 794"/>
                <a:gd name="T14" fmla="*/ 88 w 177"/>
                <a:gd name="T15" fmla="*/ 794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7" h="794">
                  <a:moveTo>
                    <a:pt x="88" y="794"/>
                  </a:moveTo>
                  <a:cubicBezTo>
                    <a:pt x="88" y="794"/>
                    <a:pt x="88" y="794"/>
                    <a:pt x="88" y="794"/>
                  </a:cubicBezTo>
                  <a:cubicBezTo>
                    <a:pt x="40" y="794"/>
                    <a:pt x="0" y="754"/>
                    <a:pt x="0" y="705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40"/>
                    <a:pt x="40" y="0"/>
                    <a:pt x="88" y="0"/>
                  </a:cubicBezTo>
                  <a:cubicBezTo>
                    <a:pt x="137" y="0"/>
                    <a:pt x="177" y="40"/>
                    <a:pt x="177" y="89"/>
                  </a:cubicBezTo>
                  <a:cubicBezTo>
                    <a:pt x="177" y="705"/>
                    <a:pt x="177" y="705"/>
                    <a:pt x="177" y="705"/>
                  </a:cubicBezTo>
                  <a:cubicBezTo>
                    <a:pt x="177" y="754"/>
                    <a:pt x="137" y="794"/>
                    <a:pt x="88" y="7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9"/>
            <p:cNvSpPr>
              <a:spLocks/>
            </p:cNvSpPr>
            <p:nvPr userDrawn="1"/>
          </p:nvSpPr>
          <p:spPr bwMode="auto">
            <a:xfrm>
              <a:off x="10653713" y="4014788"/>
              <a:ext cx="558800" cy="2506663"/>
            </a:xfrm>
            <a:custGeom>
              <a:avLst/>
              <a:gdLst>
                <a:gd name="T0" fmla="*/ 88 w 177"/>
                <a:gd name="T1" fmla="*/ 794 h 794"/>
                <a:gd name="T2" fmla="*/ 88 w 177"/>
                <a:gd name="T3" fmla="*/ 794 h 794"/>
                <a:gd name="T4" fmla="*/ 0 w 177"/>
                <a:gd name="T5" fmla="*/ 705 h 794"/>
                <a:gd name="T6" fmla="*/ 0 w 177"/>
                <a:gd name="T7" fmla="*/ 88 h 794"/>
                <a:gd name="T8" fmla="*/ 88 w 177"/>
                <a:gd name="T9" fmla="*/ 0 h 794"/>
                <a:gd name="T10" fmla="*/ 177 w 177"/>
                <a:gd name="T11" fmla="*/ 88 h 794"/>
                <a:gd name="T12" fmla="*/ 177 w 177"/>
                <a:gd name="T13" fmla="*/ 705 h 794"/>
                <a:gd name="T14" fmla="*/ 88 w 177"/>
                <a:gd name="T15" fmla="*/ 794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7" h="794">
                  <a:moveTo>
                    <a:pt x="88" y="794"/>
                  </a:moveTo>
                  <a:cubicBezTo>
                    <a:pt x="88" y="794"/>
                    <a:pt x="88" y="794"/>
                    <a:pt x="88" y="794"/>
                  </a:cubicBezTo>
                  <a:cubicBezTo>
                    <a:pt x="40" y="794"/>
                    <a:pt x="0" y="754"/>
                    <a:pt x="0" y="705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40"/>
                    <a:pt x="40" y="0"/>
                    <a:pt x="88" y="0"/>
                  </a:cubicBezTo>
                  <a:cubicBezTo>
                    <a:pt x="137" y="0"/>
                    <a:pt x="177" y="40"/>
                    <a:pt x="177" y="88"/>
                  </a:cubicBezTo>
                  <a:cubicBezTo>
                    <a:pt x="177" y="705"/>
                    <a:pt x="177" y="705"/>
                    <a:pt x="177" y="705"/>
                  </a:cubicBezTo>
                  <a:cubicBezTo>
                    <a:pt x="177" y="754"/>
                    <a:pt x="137" y="794"/>
                    <a:pt x="88" y="7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12058650" y="4551363"/>
              <a:ext cx="139700" cy="449263"/>
            </a:xfrm>
            <a:custGeom>
              <a:avLst/>
              <a:gdLst>
                <a:gd name="T0" fmla="*/ 44 w 44"/>
                <a:gd name="T1" fmla="*/ 0 h 142"/>
                <a:gd name="T2" fmla="*/ 0 w 44"/>
                <a:gd name="T3" fmla="*/ 42 h 142"/>
                <a:gd name="T4" fmla="*/ 0 w 44"/>
                <a:gd name="T5" fmla="*/ 99 h 142"/>
                <a:gd name="T6" fmla="*/ 44 w 44"/>
                <a:gd name="T7" fmla="*/ 142 h 142"/>
                <a:gd name="T8" fmla="*/ 44 w 44"/>
                <a:gd name="T9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42">
                  <a:moveTo>
                    <a:pt x="44" y="0"/>
                  </a:moveTo>
                  <a:cubicBezTo>
                    <a:pt x="20" y="0"/>
                    <a:pt x="0" y="19"/>
                    <a:pt x="0" y="42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23"/>
                    <a:pt x="20" y="142"/>
                    <a:pt x="44" y="142"/>
                  </a:cubicBezTo>
                  <a:lnTo>
                    <a:pt x="4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9" name="Logotype"/>
          <p:cNvGrpSpPr/>
          <p:nvPr userDrawn="1"/>
        </p:nvGrpSpPr>
        <p:grpSpPr>
          <a:xfrm>
            <a:off x="641350" y="530890"/>
            <a:ext cx="1384039" cy="288609"/>
            <a:chOff x="9501453" y="6148765"/>
            <a:chExt cx="2047875" cy="427037"/>
          </a:xfrm>
          <a:solidFill>
            <a:schemeClr val="bg2"/>
          </a:solidFill>
        </p:grpSpPr>
        <p:sp>
          <p:nvSpPr>
            <p:cNvPr id="20" name="Freeform 5"/>
            <p:cNvSpPr>
              <a:spLocks noEditPoints="1"/>
            </p:cNvSpPr>
            <p:nvPr userDrawn="1"/>
          </p:nvSpPr>
          <p:spPr bwMode="auto">
            <a:xfrm>
              <a:off x="11206428" y="6231315"/>
              <a:ext cx="342900" cy="344487"/>
            </a:xfrm>
            <a:custGeom>
              <a:avLst/>
              <a:gdLst>
                <a:gd name="T0" fmla="*/ 43 w 91"/>
                <a:gd name="T1" fmla="*/ 2 h 91"/>
                <a:gd name="T2" fmla="*/ 2 w 91"/>
                <a:gd name="T3" fmla="*/ 44 h 91"/>
                <a:gd name="T4" fmla="*/ 46 w 91"/>
                <a:gd name="T5" fmla="*/ 91 h 91"/>
                <a:gd name="T6" fmla="*/ 74 w 91"/>
                <a:gd name="T7" fmla="*/ 77 h 91"/>
                <a:gd name="T8" fmla="*/ 74 w 91"/>
                <a:gd name="T9" fmla="*/ 90 h 91"/>
                <a:gd name="T10" fmla="*/ 91 w 91"/>
                <a:gd name="T11" fmla="*/ 90 h 91"/>
                <a:gd name="T12" fmla="*/ 91 w 91"/>
                <a:gd name="T13" fmla="*/ 47 h 91"/>
                <a:gd name="T14" fmla="*/ 43 w 91"/>
                <a:gd name="T15" fmla="*/ 2 h 91"/>
                <a:gd name="T16" fmla="*/ 72 w 91"/>
                <a:gd name="T17" fmla="*/ 48 h 91"/>
                <a:gd name="T18" fmla="*/ 43 w 91"/>
                <a:gd name="T19" fmla="*/ 72 h 91"/>
                <a:gd name="T20" fmla="*/ 21 w 91"/>
                <a:gd name="T21" fmla="*/ 50 h 91"/>
                <a:gd name="T22" fmla="*/ 46 w 91"/>
                <a:gd name="T23" fmla="*/ 21 h 91"/>
                <a:gd name="T24" fmla="*/ 72 w 91"/>
                <a:gd name="T25" fmla="*/ 45 h 91"/>
                <a:gd name="T26" fmla="*/ 72 w 91"/>
                <a:gd name="T27" fmla="*/ 48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91">
                  <a:moveTo>
                    <a:pt x="43" y="2"/>
                  </a:moveTo>
                  <a:cubicBezTo>
                    <a:pt x="21" y="4"/>
                    <a:pt x="3" y="22"/>
                    <a:pt x="2" y="44"/>
                  </a:cubicBezTo>
                  <a:cubicBezTo>
                    <a:pt x="0" y="70"/>
                    <a:pt x="21" y="91"/>
                    <a:pt x="46" y="91"/>
                  </a:cubicBezTo>
                  <a:cubicBezTo>
                    <a:pt x="56" y="91"/>
                    <a:pt x="68" y="87"/>
                    <a:pt x="74" y="77"/>
                  </a:cubicBezTo>
                  <a:cubicBezTo>
                    <a:pt x="74" y="90"/>
                    <a:pt x="74" y="90"/>
                    <a:pt x="74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20"/>
                    <a:pt x="69" y="0"/>
                    <a:pt x="43" y="2"/>
                  </a:cubicBezTo>
                  <a:close/>
                  <a:moveTo>
                    <a:pt x="72" y="48"/>
                  </a:moveTo>
                  <a:cubicBezTo>
                    <a:pt x="71" y="63"/>
                    <a:pt x="58" y="74"/>
                    <a:pt x="43" y="72"/>
                  </a:cubicBezTo>
                  <a:cubicBezTo>
                    <a:pt x="32" y="71"/>
                    <a:pt x="22" y="61"/>
                    <a:pt x="21" y="50"/>
                  </a:cubicBezTo>
                  <a:cubicBezTo>
                    <a:pt x="19" y="34"/>
                    <a:pt x="31" y="21"/>
                    <a:pt x="46" y="21"/>
                  </a:cubicBezTo>
                  <a:cubicBezTo>
                    <a:pt x="60" y="21"/>
                    <a:pt x="71" y="32"/>
                    <a:pt x="72" y="45"/>
                  </a:cubicBezTo>
                  <a:lnTo>
                    <a:pt x="72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6"/>
            <p:cNvSpPr>
              <a:spLocks noEditPoints="1"/>
            </p:cNvSpPr>
            <p:nvPr userDrawn="1"/>
          </p:nvSpPr>
          <p:spPr bwMode="auto">
            <a:xfrm>
              <a:off x="10849241" y="6236077"/>
              <a:ext cx="334963" cy="339725"/>
            </a:xfrm>
            <a:custGeom>
              <a:avLst/>
              <a:gdLst>
                <a:gd name="T0" fmla="*/ 44 w 89"/>
                <a:gd name="T1" fmla="*/ 1 h 90"/>
                <a:gd name="T2" fmla="*/ 0 w 89"/>
                <a:gd name="T3" fmla="*/ 46 h 90"/>
                <a:gd name="T4" fmla="*/ 45 w 89"/>
                <a:gd name="T5" fmla="*/ 90 h 90"/>
                <a:gd name="T6" fmla="*/ 86 w 89"/>
                <a:gd name="T7" fmla="*/ 63 h 90"/>
                <a:gd name="T8" fmla="*/ 69 w 89"/>
                <a:gd name="T9" fmla="*/ 58 h 90"/>
                <a:gd name="T10" fmla="*/ 50 w 89"/>
                <a:gd name="T11" fmla="*/ 72 h 90"/>
                <a:gd name="T12" fmla="*/ 22 w 89"/>
                <a:gd name="T13" fmla="*/ 59 h 90"/>
                <a:gd name="T14" fmla="*/ 89 w 89"/>
                <a:gd name="T15" fmla="*/ 41 h 90"/>
                <a:gd name="T16" fmla="*/ 44 w 89"/>
                <a:gd name="T17" fmla="*/ 1 h 90"/>
                <a:gd name="T18" fmla="*/ 19 w 89"/>
                <a:gd name="T19" fmla="*/ 44 h 90"/>
                <a:gd name="T20" fmla="*/ 36 w 89"/>
                <a:gd name="T21" fmla="*/ 19 h 90"/>
                <a:gd name="T22" fmla="*/ 67 w 89"/>
                <a:gd name="T23" fmla="*/ 31 h 90"/>
                <a:gd name="T24" fmla="*/ 19 w 89"/>
                <a:gd name="T25" fmla="*/ 4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90">
                  <a:moveTo>
                    <a:pt x="44" y="1"/>
                  </a:moveTo>
                  <a:cubicBezTo>
                    <a:pt x="20" y="2"/>
                    <a:pt x="0" y="20"/>
                    <a:pt x="0" y="46"/>
                  </a:cubicBezTo>
                  <a:cubicBezTo>
                    <a:pt x="0" y="70"/>
                    <a:pt x="20" y="90"/>
                    <a:pt x="45" y="90"/>
                  </a:cubicBezTo>
                  <a:cubicBezTo>
                    <a:pt x="62" y="90"/>
                    <a:pt x="79" y="80"/>
                    <a:pt x="86" y="63"/>
                  </a:cubicBezTo>
                  <a:cubicBezTo>
                    <a:pt x="69" y="58"/>
                    <a:pt x="69" y="58"/>
                    <a:pt x="69" y="58"/>
                  </a:cubicBezTo>
                  <a:cubicBezTo>
                    <a:pt x="66" y="65"/>
                    <a:pt x="58" y="71"/>
                    <a:pt x="50" y="72"/>
                  </a:cubicBezTo>
                  <a:cubicBezTo>
                    <a:pt x="38" y="75"/>
                    <a:pt x="26" y="67"/>
                    <a:pt x="22" y="59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7" y="24"/>
                    <a:pt x="72" y="0"/>
                    <a:pt x="44" y="1"/>
                  </a:cubicBezTo>
                  <a:close/>
                  <a:moveTo>
                    <a:pt x="19" y="44"/>
                  </a:moveTo>
                  <a:cubicBezTo>
                    <a:pt x="19" y="34"/>
                    <a:pt x="24" y="24"/>
                    <a:pt x="36" y="19"/>
                  </a:cubicBezTo>
                  <a:cubicBezTo>
                    <a:pt x="50" y="14"/>
                    <a:pt x="62" y="21"/>
                    <a:pt x="67" y="31"/>
                  </a:cubicBezTo>
                  <a:lnTo>
                    <a:pt x="19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7"/>
            <p:cNvSpPr>
              <a:spLocks/>
            </p:cNvSpPr>
            <p:nvPr userDrawn="1"/>
          </p:nvSpPr>
          <p:spPr bwMode="auto">
            <a:xfrm>
              <a:off x="10292028" y="6239252"/>
              <a:ext cx="166688" cy="333375"/>
            </a:xfrm>
            <a:custGeom>
              <a:avLst/>
              <a:gdLst>
                <a:gd name="T0" fmla="*/ 44 w 44"/>
                <a:gd name="T1" fmla="*/ 18 h 88"/>
                <a:gd name="T2" fmla="*/ 44 w 44"/>
                <a:gd name="T3" fmla="*/ 0 h 88"/>
                <a:gd name="T4" fmla="*/ 19 w 44"/>
                <a:gd name="T5" fmla="*/ 13 h 88"/>
                <a:gd name="T6" fmla="*/ 19 w 44"/>
                <a:gd name="T7" fmla="*/ 3 h 88"/>
                <a:gd name="T8" fmla="*/ 0 w 44"/>
                <a:gd name="T9" fmla="*/ 3 h 88"/>
                <a:gd name="T10" fmla="*/ 0 w 44"/>
                <a:gd name="T11" fmla="*/ 44 h 88"/>
                <a:gd name="T12" fmla="*/ 0 w 44"/>
                <a:gd name="T13" fmla="*/ 88 h 88"/>
                <a:gd name="T14" fmla="*/ 20 w 44"/>
                <a:gd name="T15" fmla="*/ 88 h 88"/>
                <a:gd name="T16" fmla="*/ 20 w 44"/>
                <a:gd name="T17" fmla="*/ 46 h 88"/>
                <a:gd name="T18" fmla="*/ 44 w 44"/>
                <a:gd name="T19" fmla="*/ 1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88">
                  <a:moveTo>
                    <a:pt x="44" y="18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28" y="0"/>
                    <a:pt x="22" y="8"/>
                    <a:pt x="19" y="1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20" y="88"/>
                    <a:pt x="20" y="88"/>
                    <a:pt x="20" y="88"/>
                  </a:cubicBezTo>
                  <a:cubicBezTo>
                    <a:pt x="20" y="62"/>
                    <a:pt x="20" y="62"/>
                    <a:pt x="20" y="46"/>
                  </a:cubicBezTo>
                  <a:cubicBezTo>
                    <a:pt x="20" y="26"/>
                    <a:pt x="31" y="19"/>
                    <a:pt x="44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8"/>
            <p:cNvSpPr>
              <a:spLocks/>
            </p:cNvSpPr>
            <p:nvPr userDrawn="1"/>
          </p:nvSpPr>
          <p:spPr bwMode="auto">
            <a:xfrm>
              <a:off x="9501453" y="6182102"/>
              <a:ext cx="369888" cy="390525"/>
            </a:xfrm>
            <a:custGeom>
              <a:avLst/>
              <a:gdLst>
                <a:gd name="T0" fmla="*/ 185 w 233"/>
                <a:gd name="T1" fmla="*/ 165 h 246"/>
                <a:gd name="T2" fmla="*/ 48 w 233"/>
                <a:gd name="T3" fmla="*/ 0 h 246"/>
                <a:gd name="T4" fmla="*/ 0 w 233"/>
                <a:gd name="T5" fmla="*/ 0 h 246"/>
                <a:gd name="T6" fmla="*/ 0 w 233"/>
                <a:gd name="T7" fmla="*/ 246 h 246"/>
                <a:gd name="T8" fmla="*/ 50 w 233"/>
                <a:gd name="T9" fmla="*/ 246 h 246"/>
                <a:gd name="T10" fmla="*/ 50 w 233"/>
                <a:gd name="T11" fmla="*/ 81 h 246"/>
                <a:gd name="T12" fmla="*/ 190 w 233"/>
                <a:gd name="T13" fmla="*/ 246 h 246"/>
                <a:gd name="T14" fmla="*/ 233 w 233"/>
                <a:gd name="T15" fmla="*/ 246 h 246"/>
                <a:gd name="T16" fmla="*/ 233 w 233"/>
                <a:gd name="T17" fmla="*/ 0 h 246"/>
                <a:gd name="T18" fmla="*/ 185 w 233"/>
                <a:gd name="T19" fmla="*/ 0 h 246"/>
                <a:gd name="T20" fmla="*/ 185 w 233"/>
                <a:gd name="T21" fmla="*/ 165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3" h="246">
                  <a:moveTo>
                    <a:pt x="185" y="165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246"/>
                  </a:lnTo>
                  <a:lnTo>
                    <a:pt x="50" y="246"/>
                  </a:lnTo>
                  <a:lnTo>
                    <a:pt x="50" y="81"/>
                  </a:lnTo>
                  <a:lnTo>
                    <a:pt x="190" y="246"/>
                  </a:lnTo>
                  <a:lnTo>
                    <a:pt x="233" y="246"/>
                  </a:lnTo>
                  <a:lnTo>
                    <a:pt x="233" y="0"/>
                  </a:lnTo>
                  <a:lnTo>
                    <a:pt x="185" y="0"/>
                  </a:lnTo>
                  <a:lnTo>
                    <a:pt x="185" y="1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9"/>
            <p:cNvSpPr>
              <a:spLocks noEditPoints="1"/>
            </p:cNvSpPr>
            <p:nvPr userDrawn="1"/>
          </p:nvSpPr>
          <p:spPr bwMode="auto">
            <a:xfrm>
              <a:off x="10461891" y="6148765"/>
              <a:ext cx="342900" cy="427037"/>
            </a:xfrm>
            <a:custGeom>
              <a:avLst/>
              <a:gdLst>
                <a:gd name="T0" fmla="*/ 91 w 91"/>
                <a:gd name="T1" fmla="*/ 0 h 113"/>
                <a:gd name="T2" fmla="*/ 73 w 91"/>
                <a:gd name="T3" fmla="*/ 0 h 113"/>
                <a:gd name="T4" fmla="*/ 73 w 91"/>
                <a:gd name="T5" fmla="*/ 34 h 113"/>
                <a:gd name="T6" fmla="*/ 43 w 91"/>
                <a:gd name="T7" fmla="*/ 24 h 113"/>
                <a:gd name="T8" fmla="*/ 2 w 91"/>
                <a:gd name="T9" fmla="*/ 66 h 113"/>
                <a:gd name="T10" fmla="*/ 46 w 91"/>
                <a:gd name="T11" fmla="*/ 113 h 113"/>
                <a:gd name="T12" fmla="*/ 74 w 91"/>
                <a:gd name="T13" fmla="*/ 101 h 113"/>
                <a:gd name="T14" fmla="*/ 74 w 91"/>
                <a:gd name="T15" fmla="*/ 112 h 113"/>
                <a:gd name="T16" fmla="*/ 91 w 91"/>
                <a:gd name="T17" fmla="*/ 112 h 113"/>
                <a:gd name="T18" fmla="*/ 91 w 91"/>
                <a:gd name="T19" fmla="*/ 69 h 113"/>
                <a:gd name="T20" fmla="*/ 91 w 91"/>
                <a:gd name="T21" fmla="*/ 69 h 113"/>
                <a:gd name="T22" fmla="*/ 91 w 91"/>
                <a:gd name="T23" fmla="*/ 68 h 113"/>
                <a:gd name="T24" fmla="*/ 91 w 91"/>
                <a:gd name="T25" fmla="*/ 0 h 113"/>
                <a:gd name="T26" fmla="*/ 72 w 91"/>
                <a:gd name="T27" fmla="*/ 70 h 113"/>
                <a:gd name="T28" fmla="*/ 43 w 91"/>
                <a:gd name="T29" fmla="*/ 94 h 113"/>
                <a:gd name="T30" fmla="*/ 21 w 91"/>
                <a:gd name="T31" fmla="*/ 72 h 113"/>
                <a:gd name="T32" fmla="*/ 46 w 91"/>
                <a:gd name="T33" fmla="*/ 43 h 113"/>
                <a:gd name="T34" fmla="*/ 72 w 91"/>
                <a:gd name="T35" fmla="*/ 67 h 113"/>
                <a:gd name="T36" fmla="*/ 72 w 91"/>
                <a:gd name="T37" fmla="*/ 7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1" h="113">
                  <a:moveTo>
                    <a:pt x="91" y="0"/>
                  </a:moveTo>
                  <a:cubicBezTo>
                    <a:pt x="73" y="0"/>
                    <a:pt x="73" y="0"/>
                    <a:pt x="73" y="0"/>
                  </a:cubicBezTo>
                  <a:cubicBezTo>
                    <a:pt x="73" y="34"/>
                    <a:pt x="73" y="34"/>
                    <a:pt x="73" y="34"/>
                  </a:cubicBezTo>
                  <a:cubicBezTo>
                    <a:pt x="68" y="28"/>
                    <a:pt x="55" y="23"/>
                    <a:pt x="43" y="24"/>
                  </a:cubicBezTo>
                  <a:cubicBezTo>
                    <a:pt x="21" y="26"/>
                    <a:pt x="3" y="44"/>
                    <a:pt x="2" y="66"/>
                  </a:cubicBezTo>
                  <a:cubicBezTo>
                    <a:pt x="0" y="92"/>
                    <a:pt x="21" y="113"/>
                    <a:pt x="46" y="113"/>
                  </a:cubicBezTo>
                  <a:cubicBezTo>
                    <a:pt x="56" y="113"/>
                    <a:pt x="69" y="109"/>
                    <a:pt x="74" y="101"/>
                  </a:cubicBezTo>
                  <a:cubicBezTo>
                    <a:pt x="74" y="112"/>
                    <a:pt x="74" y="112"/>
                    <a:pt x="74" y="112"/>
                  </a:cubicBezTo>
                  <a:cubicBezTo>
                    <a:pt x="91" y="112"/>
                    <a:pt x="91" y="112"/>
                    <a:pt x="91" y="112"/>
                  </a:cubicBezTo>
                  <a:cubicBezTo>
                    <a:pt x="91" y="69"/>
                    <a:pt x="91" y="69"/>
                    <a:pt x="91" y="69"/>
                  </a:cubicBezTo>
                  <a:cubicBezTo>
                    <a:pt x="91" y="69"/>
                    <a:pt x="91" y="69"/>
                    <a:pt x="91" y="69"/>
                  </a:cubicBezTo>
                  <a:cubicBezTo>
                    <a:pt x="91" y="68"/>
                    <a:pt x="91" y="68"/>
                    <a:pt x="91" y="68"/>
                  </a:cubicBezTo>
                  <a:lnTo>
                    <a:pt x="91" y="0"/>
                  </a:lnTo>
                  <a:close/>
                  <a:moveTo>
                    <a:pt x="72" y="70"/>
                  </a:moveTo>
                  <a:cubicBezTo>
                    <a:pt x="71" y="85"/>
                    <a:pt x="58" y="96"/>
                    <a:pt x="43" y="94"/>
                  </a:cubicBezTo>
                  <a:cubicBezTo>
                    <a:pt x="32" y="93"/>
                    <a:pt x="22" y="83"/>
                    <a:pt x="21" y="72"/>
                  </a:cubicBezTo>
                  <a:cubicBezTo>
                    <a:pt x="19" y="56"/>
                    <a:pt x="31" y="43"/>
                    <a:pt x="46" y="43"/>
                  </a:cubicBezTo>
                  <a:cubicBezTo>
                    <a:pt x="60" y="43"/>
                    <a:pt x="71" y="54"/>
                    <a:pt x="72" y="67"/>
                  </a:cubicBezTo>
                  <a:lnTo>
                    <a:pt x="72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0"/>
            <p:cNvSpPr>
              <a:spLocks noEditPoints="1"/>
            </p:cNvSpPr>
            <p:nvPr userDrawn="1"/>
          </p:nvSpPr>
          <p:spPr bwMode="auto">
            <a:xfrm>
              <a:off x="9912616" y="6239252"/>
              <a:ext cx="338138" cy="336550"/>
            </a:xfrm>
            <a:custGeom>
              <a:avLst/>
              <a:gdLst>
                <a:gd name="T0" fmla="*/ 45 w 90"/>
                <a:gd name="T1" fmla="*/ 0 h 89"/>
                <a:gd name="T2" fmla="*/ 0 w 90"/>
                <a:gd name="T3" fmla="*/ 45 h 89"/>
                <a:gd name="T4" fmla="*/ 45 w 90"/>
                <a:gd name="T5" fmla="*/ 89 h 89"/>
                <a:gd name="T6" fmla="*/ 90 w 90"/>
                <a:gd name="T7" fmla="*/ 45 h 89"/>
                <a:gd name="T8" fmla="*/ 45 w 90"/>
                <a:gd name="T9" fmla="*/ 0 h 89"/>
                <a:gd name="T10" fmla="*/ 45 w 90"/>
                <a:gd name="T11" fmla="*/ 70 h 89"/>
                <a:gd name="T12" fmla="*/ 19 w 90"/>
                <a:gd name="T13" fmla="*/ 45 h 89"/>
                <a:gd name="T14" fmla="*/ 45 w 90"/>
                <a:gd name="T15" fmla="*/ 19 h 89"/>
                <a:gd name="T16" fmla="*/ 71 w 90"/>
                <a:gd name="T17" fmla="*/ 45 h 89"/>
                <a:gd name="T18" fmla="*/ 45 w 90"/>
                <a:gd name="T19" fmla="*/ 7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9">
                  <a:moveTo>
                    <a:pt x="45" y="0"/>
                  </a:moveTo>
                  <a:cubicBezTo>
                    <a:pt x="20" y="0"/>
                    <a:pt x="0" y="20"/>
                    <a:pt x="0" y="45"/>
                  </a:cubicBezTo>
                  <a:cubicBezTo>
                    <a:pt x="0" y="69"/>
                    <a:pt x="20" y="89"/>
                    <a:pt x="45" y="89"/>
                  </a:cubicBezTo>
                  <a:cubicBezTo>
                    <a:pt x="70" y="89"/>
                    <a:pt x="90" y="69"/>
                    <a:pt x="90" y="45"/>
                  </a:cubicBezTo>
                  <a:cubicBezTo>
                    <a:pt x="90" y="20"/>
                    <a:pt x="70" y="0"/>
                    <a:pt x="45" y="0"/>
                  </a:cubicBezTo>
                  <a:close/>
                  <a:moveTo>
                    <a:pt x="45" y="70"/>
                  </a:moveTo>
                  <a:cubicBezTo>
                    <a:pt x="31" y="70"/>
                    <a:pt x="19" y="59"/>
                    <a:pt x="19" y="45"/>
                  </a:cubicBezTo>
                  <a:cubicBezTo>
                    <a:pt x="19" y="30"/>
                    <a:pt x="31" y="19"/>
                    <a:pt x="45" y="19"/>
                  </a:cubicBezTo>
                  <a:cubicBezTo>
                    <a:pt x="59" y="19"/>
                    <a:pt x="71" y="30"/>
                    <a:pt x="71" y="45"/>
                  </a:cubicBezTo>
                  <a:cubicBezTo>
                    <a:pt x="71" y="59"/>
                    <a:pt x="59" y="70"/>
                    <a:pt x="45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16754241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Pulse Patter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8000" y="1339200"/>
            <a:ext cx="7200000" cy="748800"/>
          </a:xfrm>
        </p:spPr>
        <p:txBody>
          <a:bodyPr>
            <a:noAutofit/>
          </a:bodyPr>
          <a:lstStyle>
            <a:lvl1pPr>
              <a:defRPr sz="2400">
                <a:solidFill>
                  <a:srgbClr val="FBD9CA"/>
                </a:solidFill>
              </a:defRPr>
            </a:lvl1pPr>
          </a:lstStyle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8000" y="2133650"/>
            <a:ext cx="7200000" cy="360083"/>
          </a:xfrm>
        </p:spPr>
        <p:txBody>
          <a:bodyPr/>
          <a:lstStyle>
            <a:lvl1pPr marL="0" indent="0" algn="l">
              <a:buNone/>
              <a:defRPr b="1">
                <a:solidFill>
                  <a:srgbClr val="FFFFFF"/>
                </a:solidFill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Click to edit Master subtitle style</a:t>
            </a:r>
            <a:endParaRPr lang="nb-NO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2592000"/>
            <a:ext cx="7200000" cy="216000"/>
          </a:xfrm>
        </p:spPr>
        <p:txBody>
          <a:bodyPr>
            <a:noAutofit/>
          </a:bodyPr>
          <a:lstStyle>
            <a:lvl1pPr marL="0" indent="0">
              <a:buNone/>
              <a:defRPr sz="1300">
                <a:solidFill>
                  <a:srgbClr val="FFFFFF"/>
                </a:solidFill>
              </a:defRPr>
            </a:lvl1pPr>
            <a:lvl2pPr marL="257191" indent="0">
              <a:buNone/>
              <a:defRPr>
                <a:solidFill>
                  <a:schemeClr val="accent2"/>
                </a:solidFill>
              </a:defRPr>
            </a:lvl2pPr>
            <a:lvl3pPr marL="514382" indent="0">
              <a:buNone/>
              <a:defRPr>
                <a:solidFill>
                  <a:schemeClr val="accent2"/>
                </a:solidFill>
              </a:defRPr>
            </a:lvl3pPr>
            <a:lvl4pPr marL="771574" indent="0">
              <a:buNone/>
              <a:defRPr>
                <a:solidFill>
                  <a:schemeClr val="accent2"/>
                </a:solidFill>
              </a:defRPr>
            </a:lvl4pPr>
            <a:lvl5pPr marL="1028765" indent="0"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nb-NO"/>
              <a:t>Name, title</a:t>
            </a:r>
            <a:endParaRPr lang="nb-NO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648000" y="2844000"/>
            <a:ext cx="7200000" cy="216000"/>
          </a:xfrm>
        </p:spPr>
        <p:txBody>
          <a:bodyPr>
            <a:noAutofit/>
          </a:bodyPr>
          <a:lstStyle>
            <a:lvl1pPr marL="0" indent="0">
              <a:buNone/>
              <a:defRPr sz="1300">
                <a:solidFill>
                  <a:srgbClr val="FFFFFF"/>
                </a:solidFill>
              </a:defRPr>
            </a:lvl1pPr>
            <a:lvl2pPr marL="257191" indent="0">
              <a:buNone/>
              <a:defRPr>
                <a:solidFill>
                  <a:schemeClr val="accent2"/>
                </a:solidFill>
              </a:defRPr>
            </a:lvl2pPr>
            <a:lvl3pPr marL="514382" indent="0">
              <a:buNone/>
              <a:defRPr>
                <a:solidFill>
                  <a:schemeClr val="accent2"/>
                </a:solidFill>
              </a:defRPr>
            </a:lvl3pPr>
            <a:lvl4pPr marL="771574" indent="0">
              <a:buNone/>
              <a:defRPr>
                <a:solidFill>
                  <a:schemeClr val="accent2"/>
                </a:solidFill>
              </a:defRPr>
            </a:lvl4pPr>
            <a:lvl5pPr marL="1028765" indent="0"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nb-NO"/>
              <a:t>Date</a:t>
            </a:r>
            <a:endParaRPr lang="nb-NO" dirty="0"/>
          </a:p>
        </p:txBody>
      </p:sp>
      <p:grpSp>
        <p:nvGrpSpPr>
          <p:cNvPr id="60" name="Pulse"/>
          <p:cNvGrpSpPr/>
          <p:nvPr userDrawn="1"/>
        </p:nvGrpSpPr>
        <p:grpSpPr>
          <a:xfrm>
            <a:off x="0" y="2990850"/>
            <a:ext cx="12204000" cy="3559175"/>
            <a:chOff x="0" y="2990850"/>
            <a:chExt cx="12204700" cy="3559175"/>
          </a:xfrm>
          <a:solidFill>
            <a:srgbClr val="0000FF"/>
          </a:solidFill>
        </p:grpSpPr>
        <p:sp>
          <p:nvSpPr>
            <p:cNvPr id="11" name="Freeform 5"/>
            <p:cNvSpPr>
              <a:spLocks/>
            </p:cNvSpPr>
            <p:nvPr userDrawn="1"/>
          </p:nvSpPr>
          <p:spPr bwMode="auto">
            <a:xfrm>
              <a:off x="1820863" y="4627563"/>
              <a:ext cx="260350" cy="439738"/>
            </a:xfrm>
            <a:custGeom>
              <a:avLst/>
              <a:gdLst>
                <a:gd name="T0" fmla="*/ 41 w 82"/>
                <a:gd name="T1" fmla="*/ 138 h 138"/>
                <a:gd name="T2" fmla="*/ 41 w 82"/>
                <a:gd name="T3" fmla="*/ 138 h 138"/>
                <a:gd name="T4" fmla="*/ 0 w 82"/>
                <a:gd name="T5" fmla="*/ 96 h 138"/>
                <a:gd name="T6" fmla="*/ 0 w 82"/>
                <a:gd name="T7" fmla="*/ 41 h 138"/>
                <a:gd name="T8" fmla="*/ 41 w 82"/>
                <a:gd name="T9" fmla="*/ 0 h 138"/>
                <a:gd name="T10" fmla="*/ 82 w 82"/>
                <a:gd name="T11" fmla="*/ 41 h 138"/>
                <a:gd name="T12" fmla="*/ 82 w 82"/>
                <a:gd name="T13" fmla="*/ 96 h 138"/>
                <a:gd name="T14" fmla="*/ 41 w 82"/>
                <a:gd name="T15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" h="138">
                  <a:moveTo>
                    <a:pt x="41" y="138"/>
                  </a:moveTo>
                  <a:cubicBezTo>
                    <a:pt x="41" y="138"/>
                    <a:pt x="41" y="138"/>
                    <a:pt x="41" y="138"/>
                  </a:cubicBezTo>
                  <a:cubicBezTo>
                    <a:pt x="19" y="138"/>
                    <a:pt x="0" y="119"/>
                    <a:pt x="0" y="96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19"/>
                    <a:pt x="19" y="0"/>
                    <a:pt x="41" y="0"/>
                  </a:cubicBezTo>
                  <a:cubicBezTo>
                    <a:pt x="64" y="0"/>
                    <a:pt x="82" y="19"/>
                    <a:pt x="82" y="41"/>
                  </a:cubicBezTo>
                  <a:cubicBezTo>
                    <a:pt x="82" y="96"/>
                    <a:pt x="82" y="96"/>
                    <a:pt x="82" y="96"/>
                  </a:cubicBezTo>
                  <a:cubicBezTo>
                    <a:pt x="82" y="119"/>
                    <a:pt x="64" y="138"/>
                    <a:pt x="41" y="13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6"/>
            <p:cNvSpPr>
              <a:spLocks/>
            </p:cNvSpPr>
            <p:nvPr userDrawn="1"/>
          </p:nvSpPr>
          <p:spPr bwMode="auto">
            <a:xfrm>
              <a:off x="1211263" y="4605338"/>
              <a:ext cx="434975" cy="1092200"/>
            </a:xfrm>
            <a:custGeom>
              <a:avLst/>
              <a:gdLst>
                <a:gd name="T0" fmla="*/ 69 w 137"/>
                <a:gd name="T1" fmla="*/ 343 h 343"/>
                <a:gd name="T2" fmla="*/ 69 w 137"/>
                <a:gd name="T3" fmla="*/ 343 h 343"/>
                <a:gd name="T4" fmla="*/ 0 w 137"/>
                <a:gd name="T5" fmla="*/ 275 h 343"/>
                <a:gd name="T6" fmla="*/ 0 w 137"/>
                <a:gd name="T7" fmla="*/ 69 h 343"/>
                <a:gd name="T8" fmla="*/ 69 w 137"/>
                <a:gd name="T9" fmla="*/ 0 h 343"/>
                <a:gd name="T10" fmla="*/ 137 w 137"/>
                <a:gd name="T11" fmla="*/ 69 h 343"/>
                <a:gd name="T12" fmla="*/ 137 w 137"/>
                <a:gd name="T13" fmla="*/ 275 h 343"/>
                <a:gd name="T14" fmla="*/ 69 w 137"/>
                <a:gd name="T15" fmla="*/ 343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43">
                  <a:moveTo>
                    <a:pt x="69" y="343"/>
                  </a:moveTo>
                  <a:cubicBezTo>
                    <a:pt x="69" y="343"/>
                    <a:pt x="69" y="343"/>
                    <a:pt x="69" y="343"/>
                  </a:cubicBezTo>
                  <a:cubicBezTo>
                    <a:pt x="31" y="343"/>
                    <a:pt x="0" y="313"/>
                    <a:pt x="0" y="275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31"/>
                    <a:pt x="31" y="0"/>
                    <a:pt x="69" y="0"/>
                  </a:cubicBezTo>
                  <a:cubicBezTo>
                    <a:pt x="106" y="0"/>
                    <a:pt x="137" y="31"/>
                    <a:pt x="137" y="69"/>
                  </a:cubicBezTo>
                  <a:cubicBezTo>
                    <a:pt x="137" y="275"/>
                    <a:pt x="137" y="275"/>
                    <a:pt x="137" y="275"/>
                  </a:cubicBezTo>
                  <a:cubicBezTo>
                    <a:pt x="137" y="313"/>
                    <a:pt x="106" y="343"/>
                    <a:pt x="69" y="34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auto">
            <a:xfrm>
              <a:off x="447675" y="4105275"/>
              <a:ext cx="544513" cy="2444750"/>
            </a:xfrm>
            <a:custGeom>
              <a:avLst/>
              <a:gdLst>
                <a:gd name="T0" fmla="*/ 86 w 171"/>
                <a:gd name="T1" fmla="*/ 768 h 768"/>
                <a:gd name="T2" fmla="*/ 86 w 171"/>
                <a:gd name="T3" fmla="*/ 768 h 768"/>
                <a:gd name="T4" fmla="*/ 0 w 171"/>
                <a:gd name="T5" fmla="*/ 682 h 768"/>
                <a:gd name="T6" fmla="*/ 0 w 171"/>
                <a:gd name="T7" fmla="*/ 85 h 768"/>
                <a:gd name="T8" fmla="*/ 86 w 171"/>
                <a:gd name="T9" fmla="*/ 0 h 768"/>
                <a:gd name="T10" fmla="*/ 171 w 171"/>
                <a:gd name="T11" fmla="*/ 85 h 768"/>
                <a:gd name="T12" fmla="*/ 171 w 171"/>
                <a:gd name="T13" fmla="*/ 682 h 768"/>
                <a:gd name="T14" fmla="*/ 86 w 171"/>
                <a:gd name="T15" fmla="*/ 768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1" h="768">
                  <a:moveTo>
                    <a:pt x="86" y="768"/>
                  </a:moveTo>
                  <a:cubicBezTo>
                    <a:pt x="86" y="768"/>
                    <a:pt x="86" y="768"/>
                    <a:pt x="86" y="768"/>
                  </a:cubicBezTo>
                  <a:cubicBezTo>
                    <a:pt x="38" y="768"/>
                    <a:pt x="0" y="730"/>
                    <a:pt x="0" y="682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8" y="0"/>
                    <a:pt x="86" y="0"/>
                  </a:cubicBezTo>
                  <a:cubicBezTo>
                    <a:pt x="133" y="0"/>
                    <a:pt x="171" y="38"/>
                    <a:pt x="171" y="85"/>
                  </a:cubicBezTo>
                  <a:cubicBezTo>
                    <a:pt x="171" y="682"/>
                    <a:pt x="171" y="682"/>
                    <a:pt x="171" y="682"/>
                  </a:cubicBezTo>
                  <a:cubicBezTo>
                    <a:pt x="171" y="730"/>
                    <a:pt x="133" y="768"/>
                    <a:pt x="86" y="76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8"/>
            <p:cNvSpPr>
              <a:spLocks/>
            </p:cNvSpPr>
            <p:nvPr userDrawn="1"/>
          </p:nvSpPr>
          <p:spPr bwMode="auto">
            <a:xfrm>
              <a:off x="10529888" y="3994150"/>
              <a:ext cx="434975" cy="1092200"/>
            </a:xfrm>
            <a:custGeom>
              <a:avLst/>
              <a:gdLst>
                <a:gd name="T0" fmla="*/ 69 w 137"/>
                <a:gd name="T1" fmla="*/ 343 h 343"/>
                <a:gd name="T2" fmla="*/ 69 w 137"/>
                <a:gd name="T3" fmla="*/ 343 h 343"/>
                <a:gd name="T4" fmla="*/ 0 w 137"/>
                <a:gd name="T5" fmla="*/ 275 h 343"/>
                <a:gd name="T6" fmla="*/ 0 w 137"/>
                <a:gd name="T7" fmla="*/ 69 h 343"/>
                <a:gd name="T8" fmla="*/ 69 w 137"/>
                <a:gd name="T9" fmla="*/ 0 h 343"/>
                <a:gd name="T10" fmla="*/ 137 w 137"/>
                <a:gd name="T11" fmla="*/ 69 h 343"/>
                <a:gd name="T12" fmla="*/ 137 w 137"/>
                <a:gd name="T13" fmla="*/ 275 h 343"/>
                <a:gd name="T14" fmla="*/ 69 w 137"/>
                <a:gd name="T15" fmla="*/ 343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43">
                  <a:moveTo>
                    <a:pt x="69" y="343"/>
                  </a:moveTo>
                  <a:cubicBezTo>
                    <a:pt x="69" y="343"/>
                    <a:pt x="69" y="343"/>
                    <a:pt x="69" y="343"/>
                  </a:cubicBezTo>
                  <a:cubicBezTo>
                    <a:pt x="31" y="343"/>
                    <a:pt x="0" y="313"/>
                    <a:pt x="0" y="275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31"/>
                    <a:pt x="31" y="0"/>
                    <a:pt x="69" y="0"/>
                  </a:cubicBezTo>
                  <a:cubicBezTo>
                    <a:pt x="107" y="0"/>
                    <a:pt x="137" y="31"/>
                    <a:pt x="137" y="69"/>
                  </a:cubicBezTo>
                  <a:cubicBezTo>
                    <a:pt x="137" y="275"/>
                    <a:pt x="137" y="275"/>
                    <a:pt x="137" y="275"/>
                  </a:cubicBezTo>
                  <a:cubicBezTo>
                    <a:pt x="137" y="313"/>
                    <a:pt x="107" y="343"/>
                    <a:pt x="69" y="34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9"/>
            <p:cNvSpPr>
              <a:spLocks/>
            </p:cNvSpPr>
            <p:nvPr userDrawn="1"/>
          </p:nvSpPr>
          <p:spPr bwMode="auto">
            <a:xfrm>
              <a:off x="10094913" y="4627563"/>
              <a:ext cx="260350" cy="439738"/>
            </a:xfrm>
            <a:custGeom>
              <a:avLst/>
              <a:gdLst>
                <a:gd name="T0" fmla="*/ 41 w 82"/>
                <a:gd name="T1" fmla="*/ 138 h 138"/>
                <a:gd name="T2" fmla="*/ 41 w 82"/>
                <a:gd name="T3" fmla="*/ 138 h 138"/>
                <a:gd name="T4" fmla="*/ 0 w 82"/>
                <a:gd name="T5" fmla="*/ 96 h 138"/>
                <a:gd name="T6" fmla="*/ 0 w 82"/>
                <a:gd name="T7" fmla="*/ 41 h 138"/>
                <a:gd name="T8" fmla="*/ 41 w 82"/>
                <a:gd name="T9" fmla="*/ 0 h 138"/>
                <a:gd name="T10" fmla="*/ 82 w 82"/>
                <a:gd name="T11" fmla="*/ 41 h 138"/>
                <a:gd name="T12" fmla="*/ 82 w 82"/>
                <a:gd name="T13" fmla="*/ 96 h 138"/>
                <a:gd name="T14" fmla="*/ 41 w 82"/>
                <a:gd name="T15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" h="138">
                  <a:moveTo>
                    <a:pt x="41" y="138"/>
                  </a:moveTo>
                  <a:cubicBezTo>
                    <a:pt x="41" y="138"/>
                    <a:pt x="41" y="138"/>
                    <a:pt x="41" y="138"/>
                  </a:cubicBezTo>
                  <a:cubicBezTo>
                    <a:pt x="18" y="138"/>
                    <a:pt x="0" y="119"/>
                    <a:pt x="0" y="96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19"/>
                    <a:pt x="18" y="0"/>
                    <a:pt x="41" y="0"/>
                  </a:cubicBezTo>
                  <a:cubicBezTo>
                    <a:pt x="63" y="0"/>
                    <a:pt x="82" y="19"/>
                    <a:pt x="82" y="41"/>
                  </a:cubicBezTo>
                  <a:cubicBezTo>
                    <a:pt x="82" y="96"/>
                    <a:pt x="82" y="96"/>
                    <a:pt x="82" y="96"/>
                  </a:cubicBezTo>
                  <a:cubicBezTo>
                    <a:pt x="82" y="119"/>
                    <a:pt x="63" y="138"/>
                    <a:pt x="41" y="13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11183938" y="3144838"/>
              <a:ext cx="544513" cy="2444750"/>
            </a:xfrm>
            <a:custGeom>
              <a:avLst/>
              <a:gdLst>
                <a:gd name="T0" fmla="*/ 86 w 171"/>
                <a:gd name="T1" fmla="*/ 768 h 768"/>
                <a:gd name="T2" fmla="*/ 86 w 171"/>
                <a:gd name="T3" fmla="*/ 768 h 768"/>
                <a:gd name="T4" fmla="*/ 0 w 171"/>
                <a:gd name="T5" fmla="*/ 682 h 768"/>
                <a:gd name="T6" fmla="*/ 0 w 171"/>
                <a:gd name="T7" fmla="*/ 85 h 768"/>
                <a:gd name="T8" fmla="*/ 86 w 171"/>
                <a:gd name="T9" fmla="*/ 0 h 768"/>
                <a:gd name="T10" fmla="*/ 171 w 171"/>
                <a:gd name="T11" fmla="*/ 85 h 768"/>
                <a:gd name="T12" fmla="*/ 171 w 171"/>
                <a:gd name="T13" fmla="*/ 682 h 768"/>
                <a:gd name="T14" fmla="*/ 86 w 171"/>
                <a:gd name="T15" fmla="*/ 768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1" h="768">
                  <a:moveTo>
                    <a:pt x="86" y="768"/>
                  </a:moveTo>
                  <a:cubicBezTo>
                    <a:pt x="86" y="768"/>
                    <a:pt x="86" y="768"/>
                    <a:pt x="86" y="768"/>
                  </a:cubicBezTo>
                  <a:cubicBezTo>
                    <a:pt x="38" y="768"/>
                    <a:pt x="0" y="730"/>
                    <a:pt x="0" y="682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8" y="0"/>
                    <a:pt x="86" y="0"/>
                  </a:cubicBezTo>
                  <a:cubicBezTo>
                    <a:pt x="133" y="0"/>
                    <a:pt x="171" y="38"/>
                    <a:pt x="171" y="85"/>
                  </a:cubicBezTo>
                  <a:cubicBezTo>
                    <a:pt x="171" y="682"/>
                    <a:pt x="171" y="682"/>
                    <a:pt x="171" y="682"/>
                  </a:cubicBezTo>
                  <a:cubicBezTo>
                    <a:pt x="171" y="730"/>
                    <a:pt x="133" y="768"/>
                    <a:pt x="86" y="76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1"/>
            <p:cNvSpPr>
              <a:spLocks noEditPoints="1"/>
            </p:cNvSpPr>
            <p:nvPr userDrawn="1"/>
          </p:nvSpPr>
          <p:spPr bwMode="auto">
            <a:xfrm>
              <a:off x="7742238" y="4083050"/>
              <a:ext cx="434975" cy="1092200"/>
            </a:xfrm>
            <a:custGeom>
              <a:avLst/>
              <a:gdLst>
                <a:gd name="T0" fmla="*/ 69 w 137"/>
                <a:gd name="T1" fmla="*/ 13 h 343"/>
                <a:gd name="T2" fmla="*/ 124 w 137"/>
                <a:gd name="T3" fmla="*/ 68 h 343"/>
                <a:gd name="T4" fmla="*/ 124 w 137"/>
                <a:gd name="T5" fmla="*/ 274 h 343"/>
                <a:gd name="T6" fmla="*/ 69 w 137"/>
                <a:gd name="T7" fmla="*/ 329 h 343"/>
                <a:gd name="T8" fmla="*/ 14 w 137"/>
                <a:gd name="T9" fmla="*/ 274 h 343"/>
                <a:gd name="T10" fmla="*/ 14 w 137"/>
                <a:gd name="T11" fmla="*/ 68 h 343"/>
                <a:gd name="T12" fmla="*/ 69 w 137"/>
                <a:gd name="T13" fmla="*/ 13 h 343"/>
                <a:gd name="T14" fmla="*/ 69 w 137"/>
                <a:gd name="T15" fmla="*/ 0 h 343"/>
                <a:gd name="T16" fmla="*/ 69 w 137"/>
                <a:gd name="T17" fmla="*/ 0 h 343"/>
                <a:gd name="T18" fmla="*/ 0 w 137"/>
                <a:gd name="T19" fmla="*/ 68 h 343"/>
                <a:gd name="T20" fmla="*/ 0 w 137"/>
                <a:gd name="T21" fmla="*/ 274 h 343"/>
                <a:gd name="T22" fmla="*/ 69 w 137"/>
                <a:gd name="T23" fmla="*/ 343 h 343"/>
                <a:gd name="T24" fmla="*/ 137 w 137"/>
                <a:gd name="T25" fmla="*/ 274 h 343"/>
                <a:gd name="T26" fmla="*/ 137 w 137"/>
                <a:gd name="T27" fmla="*/ 68 h 343"/>
                <a:gd name="T28" fmla="*/ 69 w 137"/>
                <a:gd name="T29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7" h="343">
                  <a:moveTo>
                    <a:pt x="69" y="13"/>
                  </a:moveTo>
                  <a:cubicBezTo>
                    <a:pt x="99" y="13"/>
                    <a:pt x="124" y="38"/>
                    <a:pt x="124" y="68"/>
                  </a:cubicBezTo>
                  <a:cubicBezTo>
                    <a:pt x="124" y="274"/>
                    <a:pt x="124" y="274"/>
                    <a:pt x="124" y="274"/>
                  </a:cubicBezTo>
                  <a:cubicBezTo>
                    <a:pt x="124" y="304"/>
                    <a:pt x="99" y="329"/>
                    <a:pt x="69" y="329"/>
                  </a:cubicBezTo>
                  <a:cubicBezTo>
                    <a:pt x="39" y="329"/>
                    <a:pt x="14" y="304"/>
                    <a:pt x="14" y="274"/>
                  </a:cubicBezTo>
                  <a:cubicBezTo>
                    <a:pt x="14" y="68"/>
                    <a:pt x="14" y="68"/>
                    <a:pt x="14" y="68"/>
                  </a:cubicBezTo>
                  <a:cubicBezTo>
                    <a:pt x="14" y="38"/>
                    <a:pt x="39" y="13"/>
                    <a:pt x="69" y="13"/>
                  </a:cubicBezTo>
                  <a:moveTo>
                    <a:pt x="69" y="0"/>
                  </a:moveTo>
                  <a:cubicBezTo>
                    <a:pt x="69" y="0"/>
                    <a:pt x="69" y="0"/>
                    <a:pt x="69" y="0"/>
                  </a:cubicBezTo>
                  <a:cubicBezTo>
                    <a:pt x="31" y="0"/>
                    <a:pt x="0" y="30"/>
                    <a:pt x="0" y="68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0" y="312"/>
                    <a:pt x="31" y="343"/>
                    <a:pt x="69" y="343"/>
                  </a:cubicBezTo>
                  <a:cubicBezTo>
                    <a:pt x="107" y="343"/>
                    <a:pt x="137" y="312"/>
                    <a:pt x="137" y="274"/>
                  </a:cubicBezTo>
                  <a:cubicBezTo>
                    <a:pt x="137" y="68"/>
                    <a:pt x="137" y="68"/>
                    <a:pt x="137" y="68"/>
                  </a:cubicBezTo>
                  <a:cubicBezTo>
                    <a:pt x="137" y="30"/>
                    <a:pt x="107" y="0"/>
                    <a:pt x="6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12"/>
            <p:cNvSpPr>
              <a:spLocks/>
            </p:cNvSpPr>
            <p:nvPr userDrawn="1"/>
          </p:nvSpPr>
          <p:spPr bwMode="auto">
            <a:xfrm>
              <a:off x="9480550" y="4605338"/>
              <a:ext cx="439738" cy="1092200"/>
            </a:xfrm>
            <a:custGeom>
              <a:avLst/>
              <a:gdLst>
                <a:gd name="T0" fmla="*/ 69 w 138"/>
                <a:gd name="T1" fmla="*/ 343 h 343"/>
                <a:gd name="T2" fmla="*/ 69 w 138"/>
                <a:gd name="T3" fmla="*/ 343 h 343"/>
                <a:gd name="T4" fmla="*/ 0 w 138"/>
                <a:gd name="T5" fmla="*/ 275 h 343"/>
                <a:gd name="T6" fmla="*/ 0 w 138"/>
                <a:gd name="T7" fmla="*/ 69 h 343"/>
                <a:gd name="T8" fmla="*/ 69 w 138"/>
                <a:gd name="T9" fmla="*/ 0 h 343"/>
                <a:gd name="T10" fmla="*/ 138 w 138"/>
                <a:gd name="T11" fmla="*/ 69 h 343"/>
                <a:gd name="T12" fmla="*/ 138 w 138"/>
                <a:gd name="T13" fmla="*/ 275 h 343"/>
                <a:gd name="T14" fmla="*/ 69 w 138"/>
                <a:gd name="T15" fmla="*/ 343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8" h="343">
                  <a:moveTo>
                    <a:pt x="69" y="343"/>
                  </a:moveTo>
                  <a:cubicBezTo>
                    <a:pt x="69" y="343"/>
                    <a:pt x="69" y="343"/>
                    <a:pt x="69" y="343"/>
                  </a:cubicBezTo>
                  <a:cubicBezTo>
                    <a:pt x="31" y="343"/>
                    <a:pt x="0" y="313"/>
                    <a:pt x="0" y="275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31"/>
                    <a:pt x="31" y="0"/>
                    <a:pt x="69" y="0"/>
                  </a:cubicBezTo>
                  <a:cubicBezTo>
                    <a:pt x="107" y="0"/>
                    <a:pt x="138" y="31"/>
                    <a:pt x="138" y="69"/>
                  </a:cubicBezTo>
                  <a:cubicBezTo>
                    <a:pt x="138" y="275"/>
                    <a:pt x="138" y="275"/>
                    <a:pt x="138" y="275"/>
                  </a:cubicBezTo>
                  <a:cubicBezTo>
                    <a:pt x="138" y="313"/>
                    <a:pt x="107" y="343"/>
                    <a:pt x="69" y="34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13"/>
            <p:cNvSpPr>
              <a:spLocks noEditPoints="1"/>
            </p:cNvSpPr>
            <p:nvPr userDrawn="1"/>
          </p:nvSpPr>
          <p:spPr bwMode="auto">
            <a:xfrm>
              <a:off x="8397875" y="3230563"/>
              <a:ext cx="546100" cy="2447925"/>
            </a:xfrm>
            <a:custGeom>
              <a:avLst/>
              <a:gdLst>
                <a:gd name="T0" fmla="*/ 86 w 172"/>
                <a:gd name="T1" fmla="*/ 14 h 769"/>
                <a:gd name="T2" fmla="*/ 158 w 172"/>
                <a:gd name="T3" fmla="*/ 86 h 769"/>
                <a:gd name="T4" fmla="*/ 158 w 172"/>
                <a:gd name="T5" fmla="*/ 683 h 769"/>
                <a:gd name="T6" fmla="*/ 86 w 172"/>
                <a:gd name="T7" fmla="*/ 755 h 769"/>
                <a:gd name="T8" fmla="*/ 14 w 172"/>
                <a:gd name="T9" fmla="*/ 683 h 769"/>
                <a:gd name="T10" fmla="*/ 14 w 172"/>
                <a:gd name="T11" fmla="*/ 86 h 769"/>
                <a:gd name="T12" fmla="*/ 86 w 172"/>
                <a:gd name="T13" fmla="*/ 14 h 769"/>
                <a:gd name="T14" fmla="*/ 86 w 172"/>
                <a:gd name="T15" fmla="*/ 0 h 769"/>
                <a:gd name="T16" fmla="*/ 0 w 172"/>
                <a:gd name="T17" fmla="*/ 86 h 769"/>
                <a:gd name="T18" fmla="*/ 0 w 172"/>
                <a:gd name="T19" fmla="*/ 683 h 769"/>
                <a:gd name="T20" fmla="*/ 86 w 172"/>
                <a:gd name="T21" fmla="*/ 769 h 769"/>
                <a:gd name="T22" fmla="*/ 172 w 172"/>
                <a:gd name="T23" fmla="*/ 683 h 769"/>
                <a:gd name="T24" fmla="*/ 172 w 172"/>
                <a:gd name="T25" fmla="*/ 86 h 769"/>
                <a:gd name="T26" fmla="*/ 86 w 172"/>
                <a:gd name="T27" fmla="*/ 0 h 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" h="769">
                  <a:moveTo>
                    <a:pt x="86" y="14"/>
                  </a:moveTo>
                  <a:cubicBezTo>
                    <a:pt x="126" y="14"/>
                    <a:pt x="158" y="46"/>
                    <a:pt x="158" y="86"/>
                  </a:cubicBezTo>
                  <a:cubicBezTo>
                    <a:pt x="158" y="683"/>
                    <a:pt x="158" y="683"/>
                    <a:pt x="158" y="683"/>
                  </a:cubicBezTo>
                  <a:cubicBezTo>
                    <a:pt x="158" y="723"/>
                    <a:pt x="126" y="755"/>
                    <a:pt x="86" y="755"/>
                  </a:cubicBezTo>
                  <a:cubicBezTo>
                    <a:pt x="46" y="755"/>
                    <a:pt x="14" y="723"/>
                    <a:pt x="14" y="683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4" y="46"/>
                    <a:pt x="46" y="14"/>
                    <a:pt x="86" y="14"/>
                  </a:cubicBezTo>
                  <a:moveTo>
                    <a:pt x="86" y="0"/>
                  </a:moveTo>
                  <a:cubicBezTo>
                    <a:pt x="38" y="0"/>
                    <a:pt x="0" y="39"/>
                    <a:pt x="0" y="86"/>
                  </a:cubicBezTo>
                  <a:cubicBezTo>
                    <a:pt x="0" y="683"/>
                    <a:pt x="0" y="683"/>
                    <a:pt x="0" y="683"/>
                  </a:cubicBezTo>
                  <a:cubicBezTo>
                    <a:pt x="0" y="730"/>
                    <a:pt x="38" y="769"/>
                    <a:pt x="86" y="769"/>
                  </a:cubicBezTo>
                  <a:cubicBezTo>
                    <a:pt x="133" y="769"/>
                    <a:pt x="172" y="730"/>
                    <a:pt x="172" y="683"/>
                  </a:cubicBezTo>
                  <a:cubicBezTo>
                    <a:pt x="172" y="86"/>
                    <a:pt x="172" y="86"/>
                    <a:pt x="172" y="86"/>
                  </a:cubicBezTo>
                  <a:cubicBezTo>
                    <a:pt x="172" y="39"/>
                    <a:pt x="133" y="0"/>
                    <a:pt x="8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14"/>
            <p:cNvSpPr>
              <a:spLocks noEditPoints="1"/>
            </p:cNvSpPr>
            <p:nvPr userDrawn="1"/>
          </p:nvSpPr>
          <p:spPr bwMode="auto">
            <a:xfrm>
              <a:off x="1951038" y="4083050"/>
              <a:ext cx="439738" cy="1092200"/>
            </a:xfrm>
            <a:custGeom>
              <a:avLst/>
              <a:gdLst>
                <a:gd name="T0" fmla="*/ 69 w 138"/>
                <a:gd name="T1" fmla="*/ 13 h 343"/>
                <a:gd name="T2" fmla="*/ 124 w 138"/>
                <a:gd name="T3" fmla="*/ 68 h 343"/>
                <a:gd name="T4" fmla="*/ 124 w 138"/>
                <a:gd name="T5" fmla="*/ 274 h 343"/>
                <a:gd name="T6" fmla="*/ 69 w 138"/>
                <a:gd name="T7" fmla="*/ 329 h 343"/>
                <a:gd name="T8" fmla="*/ 14 w 138"/>
                <a:gd name="T9" fmla="*/ 274 h 343"/>
                <a:gd name="T10" fmla="*/ 14 w 138"/>
                <a:gd name="T11" fmla="*/ 68 h 343"/>
                <a:gd name="T12" fmla="*/ 69 w 138"/>
                <a:gd name="T13" fmla="*/ 13 h 343"/>
                <a:gd name="T14" fmla="*/ 69 w 138"/>
                <a:gd name="T15" fmla="*/ 0 h 343"/>
                <a:gd name="T16" fmla="*/ 0 w 138"/>
                <a:gd name="T17" fmla="*/ 68 h 343"/>
                <a:gd name="T18" fmla="*/ 0 w 138"/>
                <a:gd name="T19" fmla="*/ 274 h 343"/>
                <a:gd name="T20" fmla="*/ 69 w 138"/>
                <a:gd name="T21" fmla="*/ 343 h 343"/>
                <a:gd name="T22" fmla="*/ 138 w 138"/>
                <a:gd name="T23" fmla="*/ 274 h 343"/>
                <a:gd name="T24" fmla="*/ 138 w 138"/>
                <a:gd name="T25" fmla="*/ 68 h 343"/>
                <a:gd name="T26" fmla="*/ 69 w 138"/>
                <a:gd name="T27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8" h="343">
                  <a:moveTo>
                    <a:pt x="69" y="13"/>
                  </a:moveTo>
                  <a:cubicBezTo>
                    <a:pt x="99" y="13"/>
                    <a:pt x="124" y="38"/>
                    <a:pt x="124" y="68"/>
                  </a:cubicBezTo>
                  <a:cubicBezTo>
                    <a:pt x="124" y="274"/>
                    <a:pt x="124" y="274"/>
                    <a:pt x="124" y="274"/>
                  </a:cubicBezTo>
                  <a:cubicBezTo>
                    <a:pt x="124" y="304"/>
                    <a:pt x="99" y="329"/>
                    <a:pt x="69" y="329"/>
                  </a:cubicBezTo>
                  <a:cubicBezTo>
                    <a:pt x="39" y="329"/>
                    <a:pt x="14" y="304"/>
                    <a:pt x="14" y="274"/>
                  </a:cubicBezTo>
                  <a:cubicBezTo>
                    <a:pt x="14" y="68"/>
                    <a:pt x="14" y="68"/>
                    <a:pt x="14" y="68"/>
                  </a:cubicBezTo>
                  <a:cubicBezTo>
                    <a:pt x="14" y="38"/>
                    <a:pt x="39" y="13"/>
                    <a:pt x="69" y="13"/>
                  </a:cubicBezTo>
                  <a:moveTo>
                    <a:pt x="69" y="0"/>
                  </a:moveTo>
                  <a:cubicBezTo>
                    <a:pt x="31" y="0"/>
                    <a:pt x="0" y="30"/>
                    <a:pt x="0" y="68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0" y="312"/>
                    <a:pt x="31" y="343"/>
                    <a:pt x="69" y="343"/>
                  </a:cubicBezTo>
                  <a:cubicBezTo>
                    <a:pt x="107" y="343"/>
                    <a:pt x="138" y="312"/>
                    <a:pt x="138" y="274"/>
                  </a:cubicBezTo>
                  <a:cubicBezTo>
                    <a:pt x="138" y="68"/>
                    <a:pt x="138" y="68"/>
                    <a:pt x="138" y="68"/>
                  </a:cubicBezTo>
                  <a:cubicBezTo>
                    <a:pt x="138" y="30"/>
                    <a:pt x="107" y="0"/>
                    <a:pt x="6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15"/>
            <p:cNvSpPr>
              <a:spLocks noEditPoints="1"/>
            </p:cNvSpPr>
            <p:nvPr userDrawn="1"/>
          </p:nvSpPr>
          <p:spPr bwMode="auto">
            <a:xfrm>
              <a:off x="2606675" y="3230563"/>
              <a:ext cx="546100" cy="2447925"/>
            </a:xfrm>
            <a:custGeom>
              <a:avLst/>
              <a:gdLst>
                <a:gd name="T0" fmla="*/ 86 w 172"/>
                <a:gd name="T1" fmla="*/ 14 h 769"/>
                <a:gd name="T2" fmla="*/ 158 w 172"/>
                <a:gd name="T3" fmla="*/ 86 h 769"/>
                <a:gd name="T4" fmla="*/ 158 w 172"/>
                <a:gd name="T5" fmla="*/ 683 h 769"/>
                <a:gd name="T6" fmla="*/ 86 w 172"/>
                <a:gd name="T7" fmla="*/ 755 h 769"/>
                <a:gd name="T8" fmla="*/ 14 w 172"/>
                <a:gd name="T9" fmla="*/ 683 h 769"/>
                <a:gd name="T10" fmla="*/ 14 w 172"/>
                <a:gd name="T11" fmla="*/ 86 h 769"/>
                <a:gd name="T12" fmla="*/ 86 w 172"/>
                <a:gd name="T13" fmla="*/ 14 h 769"/>
                <a:gd name="T14" fmla="*/ 86 w 172"/>
                <a:gd name="T15" fmla="*/ 0 h 769"/>
                <a:gd name="T16" fmla="*/ 0 w 172"/>
                <a:gd name="T17" fmla="*/ 86 h 769"/>
                <a:gd name="T18" fmla="*/ 0 w 172"/>
                <a:gd name="T19" fmla="*/ 683 h 769"/>
                <a:gd name="T20" fmla="*/ 86 w 172"/>
                <a:gd name="T21" fmla="*/ 769 h 769"/>
                <a:gd name="T22" fmla="*/ 172 w 172"/>
                <a:gd name="T23" fmla="*/ 683 h 769"/>
                <a:gd name="T24" fmla="*/ 172 w 172"/>
                <a:gd name="T25" fmla="*/ 86 h 769"/>
                <a:gd name="T26" fmla="*/ 86 w 172"/>
                <a:gd name="T27" fmla="*/ 0 h 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" h="769">
                  <a:moveTo>
                    <a:pt x="86" y="14"/>
                  </a:moveTo>
                  <a:cubicBezTo>
                    <a:pt x="126" y="14"/>
                    <a:pt x="158" y="46"/>
                    <a:pt x="158" y="86"/>
                  </a:cubicBezTo>
                  <a:cubicBezTo>
                    <a:pt x="158" y="683"/>
                    <a:pt x="158" y="683"/>
                    <a:pt x="158" y="683"/>
                  </a:cubicBezTo>
                  <a:cubicBezTo>
                    <a:pt x="158" y="723"/>
                    <a:pt x="126" y="755"/>
                    <a:pt x="86" y="755"/>
                  </a:cubicBezTo>
                  <a:cubicBezTo>
                    <a:pt x="46" y="755"/>
                    <a:pt x="14" y="723"/>
                    <a:pt x="14" y="683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4" y="46"/>
                    <a:pt x="46" y="14"/>
                    <a:pt x="86" y="14"/>
                  </a:cubicBezTo>
                  <a:moveTo>
                    <a:pt x="86" y="0"/>
                  </a:moveTo>
                  <a:cubicBezTo>
                    <a:pt x="39" y="0"/>
                    <a:pt x="0" y="39"/>
                    <a:pt x="0" y="86"/>
                  </a:cubicBezTo>
                  <a:cubicBezTo>
                    <a:pt x="0" y="683"/>
                    <a:pt x="0" y="683"/>
                    <a:pt x="0" y="683"/>
                  </a:cubicBezTo>
                  <a:cubicBezTo>
                    <a:pt x="0" y="730"/>
                    <a:pt x="39" y="769"/>
                    <a:pt x="86" y="769"/>
                  </a:cubicBezTo>
                  <a:cubicBezTo>
                    <a:pt x="133" y="769"/>
                    <a:pt x="172" y="730"/>
                    <a:pt x="172" y="683"/>
                  </a:cubicBezTo>
                  <a:cubicBezTo>
                    <a:pt x="172" y="86"/>
                    <a:pt x="172" y="86"/>
                    <a:pt x="172" y="86"/>
                  </a:cubicBezTo>
                  <a:cubicBezTo>
                    <a:pt x="172" y="39"/>
                    <a:pt x="133" y="0"/>
                    <a:pt x="8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16"/>
            <p:cNvSpPr>
              <a:spLocks/>
            </p:cNvSpPr>
            <p:nvPr userDrawn="1"/>
          </p:nvSpPr>
          <p:spPr bwMode="auto">
            <a:xfrm>
              <a:off x="8718550" y="4105275"/>
              <a:ext cx="546100" cy="2444750"/>
            </a:xfrm>
            <a:custGeom>
              <a:avLst/>
              <a:gdLst>
                <a:gd name="T0" fmla="*/ 86 w 172"/>
                <a:gd name="T1" fmla="*/ 768 h 768"/>
                <a:gd name="T2" fmla="*/ 86 w 172"/>
                <a:gd name="T3" fmla="*/ 768 h 768"/>
                <a:gd name="T4" fmla="*/ 0 w 172"/>
                <a:gd name="T5" fmla="*/ 682 h 768"/>
                <a:gd name="T6" fmla="*/ 0 w 172"/>
                <a:gd name="T7" fmla="*/ 85 h 768"/>
                <a:gd name="T8" fmla="*/ 86 w 172"/>
                <a:gd name="T9" fmla="*/ 0 h 768"/>
                <a:gd name="T10" fmla="*/ 172 w 172"/>
                <a:gd name="T11" fmla="*/ 85 h 768"/>
                <a:gd name="T12" fmla="*/ 172 w 172"/>
                <a:gd name="T13" fmla="*/ 682 h 768"/>
                <a:gd name="T14" fmla="*/ 86 w 172"/>
                <a:gd name="T15" fmla="*/ 768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2" h="768">
                  <a:moveTo>
                    <a:pt x="86" y="768"/>
                  </a:moveTo>
                  <a:cubicBezTo>
                    <a:pt x="86" y="768"/>
                    <a:pt x="86" y="768"/>
                    <a:pt x="86" y="768"/>
                  </a:cubicBezTo>
                  <a:cubicBezTo>
                    <a:pt x="39" y="768"/>
                    <a:pt x="0" y="730"/>
                    <a:pt x="0" y="682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9" y="0"/>
                    <a:pt x="86" y="0"/>
                  </a:cubicBezTo>
                  <a:cubicBezTo>
                    <a:pt x="133" y="0"/>
                    <a:pt x="172" y="38"/>
                    <a:pt x="172" y="85"/>
                  </a:cubicBezTo>
                  <a:cubicBezTo>
                    <a:pt x="172" y="682"/>
                    <a:pt x="172" y="682"/>
                    <a:pt x="172" y="682"/>
                  </a:cubicBezTo>
                  <a:cubicBezTo>
                    <a:pt x="172" y="730"/>
                    <a:pt x="133" y="768"/>
                    <a:pt x="86" y="76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17"/>
            <p:cNvSpPr>
              <a:spLocks noEditPoints="1"/>
            </p:cNvSpPr>
            <p:nvPr userDrawn="1"/>
          </p:nvSpPr>
          <p:spPr bwMode="auto">
            <a:xfrm>
              <a:off x="4465638" y="3841750"/>
              <a:ext cx="438150" cy="1092200"/>
            </a:xfrm>
            <a:custGeom>
              <a:avLst/>
              <a:gdLst>
                <a:gd name="T0" fmla="*/ 69 w 138"/>
                <a:gd name="T1" fmla="*/ 14 h 343"/>
                <a:gd name="T2" fmla="*/ 124 w 138"/>
                <a:gd name="T3" fmla="*/ 69 h 343"/>
                <a:gd name="T4" fmla="*/ 124 w 138"/>
                <a:gd name="T5" fmla="*/ 275 h 343"/>
                <a:gd name="T6" fmla="*/ 69 w 138"/>
                <a:gd name="T7" fmla="*/ 330 h 343"/>
                <a:gd name="T8" fmla="*/ 14 w 138"/>
                <a:gd name="T9" fmla="*/ 275 h 343"/>
                <a:gd name="T10" fmla="*/ 14 w 138"/>
                <a:gd name="T11" fmla="*/ 69 h 343"/>
                <a:gd name="T12" fmla="*/ 69 w 138"/>
                <a:gd name="T13" fmla="*/ 14 h 343"/>
                <a:gd name="T14" fmla="*/ 69 w 138"/>
                <a:gd name="T15" fmla="*/ 0 h 343"/>
                <a:gd name="T16" fmla="*/ 0 w 138"/>
                <a:gd name="T17" fmla="*/ 69 h 343"/>
                <a:gd name="T18" fmla="*/ 0 w 138"/>
                <a:gd name="T19" fmla="*/ 275 h 343"/>
                <a:gd name="T20" fmla="*/ 69 w 138"/>
                <a:gd name="T21" fmla="*/ 343 h 343"/>
                <a:gd name="T22" fmla="*/ 138 w 138"/>
                <a:gd name="T23" fmla="*/ 275 h 343"/>
                <a:gd name="T24" fmla="*/ 138 w 138"/>
                <a:gd name="T25" fmla="*/ 69 h 343"/>
                <a:gd name="T26" fmla="*/ 69 w 138"/>
                <a:gd name="T27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8" h="343">
                  <a:moveTo>
                    <a:pt x="69" y="14"/>
                  </a:moveTo>
                  <a:cubicBezTo>
                    <a:pt x="99" y="14"/>
                    <a:pt x="124" y="39"/>
                    <a:pt x="124" y="69"/>
                  </a:cubicBezTo>
                  <a:cubicBezTo>
                    <a:pt x="124" y="275"/>
                    <a:pt x="124" y="275"/>
                    <a:pt x="124" y="275"/>
                  </a:cubicBezTo>
                  <a:cubicBezTo>
                    <a:pt x="124" y="305"/>
                    <a:pt x="99" y="330"/>
                    <a:pt x="69" y="330"/>
                  </a:cubicBezTo>
                  <a:cubicBezTo>
                    <a:pt x="39" y="330"/>
                    <a:pt x="14" y="305"/>
                    <a:pt x="14" y="275"/>
                  </a:cubicBezTo>
                  <a:cubicBezTo>
                    <a:pt x="14" y="69"/>
                    <a:pt x="14" y="69"/>
                    <a:pt x="14" y="69"/>
                  </a:cubicBezTo>
                  <a:cubicBezTo>
                    <a:pt x="14" y="39"/>
                    <a:pt x="39" y="14"/>
                    <a:pt x="69" y="14"/>
                  </a:cubicBezTo>
                  <a:moveTo>
                    <a:pt x="69" y="0"/>
                  </a:moveTo>
                  <a:cubicBezTo>
                    <a:pt x="31" y="0"/>
                    <a:pt x="0" y="31"/>
                    <a:pt x="0" y="69"/>
                  </a:cubicBezTo>
                  <a:cubicBezTo>
                    <a:pt x="0" y="275"/>
                    <a:pt x="0" y="275"/>
                    <a:pt x="0" y="275"/>
                  </a:cubicBezTo>
                  <a:cubicBezTo>
                    <a:pt x="0" y="313"/>
                    <a:pt x="31" y="343"/>
                    <a:pt x="69" y="343"/>
                  </a:cubicBezTo>
                  <a:cubicBezTo>
                    <a:pt x="107" y="343"/>
                    <a:pt x="138" y="313"/>
                    <a:pt x="138" y="275"/>
                  </a:cubicBezTo>
                  <a:cubicBezTo>
                    <a:pt x="138" y="69"/>
                    <a:pt x="138" y="69"/>
                    <a:pt x="138" y="69"/>
                  </a:cubicBezTo>
                  <a:cubicBezTo>
                    <a:pt x="138" y="31"/>
                    <a:pt x="107" y="0"/>
                    <a:pt x="6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18"/>
            <p:cNvSpPr>
              <a:spLocks/>
            </p:cNvSpPr>
            <p:nvPr userDrawn="1"/>
          </p:nvSpPr>
          <p:spPr bwMode="auto">
            <a:xfrm>
              <a:off x="7259638" y="4475163"/>
              <a:ext cx="260350" cy="436563"/>
            </a:xfrm>
            <a:custGeom>
              <a:avLst/>
              <a:gdLst>
                <a:gd name="T0" fmla="*/ 41 w 82"/>
                <a:gd name="T1" fmla="*/ 137 h 137"/>
                <a:gd name="T2" fmla="*/ 41 w 82"/>
                <a:gd name="T3" fmla="*/ 137 h 137"/>
                <a:gd name="T4" fmla="*/ 0 w 82"/>
                <a:gd name="T5" fmla="*/ 96 h 137"/>
                <a:gd name="T6" fmla="*/ 0 w 82"/>
                <a:gd name="T7" fmla="*/ 41 h 137"/>
                <a:gd name="T8" fmla="*/ 41 w 82"/>
                <a:gd name="T9" fmla="*/ 0 h 137"/>
                <a:gd name="T10" fmla="*/ 82 w 82"/>
                <a:gd name="T11" fmla="*/ 41 h 137"/>
                <a:gd name="T12" fmla="*/ 82 w 82"/>
                <a:gd name="T13" fmla="*/ 96 h 137"/>
                <a:gd name="T14" fmla="*/ 41 w 82"/>
                <a:gd name="T15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" h="137">
                  <a:moveTo>
                    <a:pt x="41" y="137"/>
                  </a:moveTo>
                  <a:cubicBezTo>
                    <a:pt x="41" y="137"/>
                    <a:pt x="41" y="137"/>
                    <a:pt x="41" y="137"/>
                  </a:cubicBezTo>
                  <a:cubicBezTo>
                    <a:pt x="18" y="137"/>
                    <a:pt x="0" y="119"/>
                    <a:pt x="0" y="96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19"/>
                    <a:pt x="18" y="0"/>
                    <a:pt x="41" y="0"/>
                  </a:cubicBezTo>
                  <a:cubicBezTo>
                    <a:pt x="64" y="0"/>
                    <a:pt x="82" y="19"/>
                    <a:pt x="82" y="41"/>
                  </a:cubicBezTo>
                  <a:cubicBezTo>
                    <a:pt x="82" y="96"/>
                    <a:pt x="82" y="96"/>
                    <a:pt x="82" y="96"/>
                  </a:cubicBezTo>
                  <a:cubicBezTo>
                    <a:pt x="82" y="119"/>
                    <a:pt x="64" y="137"/>
                    <a:pt x="41" y="1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19"/>
            <p:cNvSpPr>
              <a:spLocks noEditPoints="1"/>
            </p:cNvSpPr>
            <p:nvPr userDrawn="1"/>
          </p:nvSpPr>
          <p:spPr bwMode="auto">
            <a:xfrm>
              <a:off x="4030663" y="4475163"/>
              <a:ext cx="260350" cy="436563"/>
            </a:xfrm>
            <a:custGeom>
              <a:avLst/>
              <a:gdLst>
                <a:gd name="T0" fmla="*/ 41 w 82"/>
                <a:gd name="T1" fmla="*/ 14 h 137"/>
                <a:gd name="T2" fmla="*/ 69 w 82"/>
                <a:gd name="T3" fmla="*/ 41 h 137"/>
                <a:gd name="T4" fmla="*/ 69 w 82"/>
                <a:gd name="T5" fmla="*/ 96 h 137"/>
                <a:gd name="T6" fmla="*/ 41 w 82"/>
                <a:gd name="T7" fmla="*/ 124 h 137"/>
                <a:gd name="T8" fmla="*/ 14 w 82"/>
                <a:gd name="T9" fmla="*/ 96 h 137"/>
                <a:gd name="T10" fmla="*/ 14 w 82"/>
                <a:gd name="T11" fmla="*/ 41 h 137"/>
                <a:gd name="T12" fmla="*/ 41 w 82"/>
                <a:gd name="T13" fmla="*/ 14 h 137"/>
                <a:gd name="T14" fmla="*/ 41 w 82"/>
                <a:gd name="T15" fmla="*/ 0 h 137"/>
                <a:gd name="T16" fmla="*/ 0 w 82"/>
                <a:gd name="T17" fmla="*/ 41 h 137"/>
                <a:gd name="T18" fmla="*/ 0 w 82"/>
                <a:gd name="T19" fmla="*/ 96 h 137"/>
                <a:gd name="T20" fmla="*/ 41 w 82"/>
                <a:gd name="T21" fmla="*/ 137 h 137"/>
                <a:gd name="T22" fmla="*/ 82 w 82"/>
                <a:gd name="T23" fmla="*/ 96 h 137"/>
                <a:gd name="T24" fmla="*/ 82 w 82"/>
                <a:gd name="T25" fmla="*/ 41 h 137"/>
                <a:gd name="T26" fmla="*/ 41 w 82"/>
                <a:gd name="T27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2" h="137">
                  <a:moveTo>
                    <a:pt x="41" y="14"/>
                  </a:moveTo>
                  <a:cubicBezTo>
                    <a:pt x="56" y="14"/>
                    <a:pt x="69" y="26"/>
                    <a:pt x="69" y="41"/>
                  </a:cubicBezTo>
                  <a:cubicBezTo>
                    <a:pt x="69" y="96"/>
                    <a:pt x="69" y="96"/>
                    <a:pt x="69" y="96"/>
                  </a:cubicBezTo>
                  <a:cubicBezTo>
                    <a:pt x="69" y="112"/>
                    <a:pt x="56" y="124"/>
                    <a:pt x="41" y="124"/>
                  </a:cubicBezTo>
                  <a:cubicBezTo>
                    <a:pt x="26" y="124"/>
                    <a:pt x="14" y="112"/>
                    <a:pt x="14" y="96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4" y="26"/>
                    <a:pt x="26" y="14"/>
                    <a:pt x="41" y="14"/>
                  </a:cubicBezTo>
                  <a:moveTo>
                    <a:pt x="41" y="0"/>
                  </a:moveTo>
                  <a:cubicBezTo>
                    <a:pt x="19" y="0"/>
                    <a:pt x="0" y="19"/>
                    <a:pt x="0" y="41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19"/>
                    <a:pt x="19" y="137"/>
                    <a:pt x="41" y="137"/>
                  </a:cubicBezTo>
                  <a:cubicBezTo>
                    <a:pt x="64" y="137"/>
                    <a:pt x="82" y="119"/>
                    <a:pt x="82" y="96"/>
                  </a:cubicBezTo>
                  <a:cubicBezTo>
                    <a:pt x="82" y="41"/>
                    <a:pt x="82" y="41"/>
                    <a:pt x="82" y="41"/>
                  </a:cubicBezTo>
                  <a:cubicBezTo>
                    <a:pt x="82" y="19"/>
                    <a:pt x="64" y="0"/>
                    <a:pt x="4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20"/>
            <p:cNvSpPr>
              <a:spLocks/>
            </p:cNvSpPr>
            <p:nvPr userDrawn="1"/>
          </p:nvSpPr>
          <p:spPr bwMode="auto">
            <a:xfrm>
              <a:off x="6648450" y="4452938"/>
              <a:ext cx="436563" cy="1092200"/>
            </a:xfrm>
            <a:custGeom>
              <a:avLst/>
              <a:gdLst>
                <a:gd name="T0" fmla="*/ 68 w 137"/>
                <a:gd name="T1" fmla="*/ 343 h 343"/>
                <a:gd name="T2" fmla="*/ 68 w 137"/>
                <a:gd name="T3" fmla="*/ 343 h 343"/>
                <a:gd name="T4" fmla="*/ 0 w 137"/>
                <a:gd name="T5" fmla="*/ 275 h 343"/>
                <a:gd name="T6" fmla="*/ 0 w 137"/>
                <a:gd name="T7" fmla="*/ 69 h 343"/>
                <a:gd name="T8" fmla="*/ 68 w 137"/>
                <a:gd name="T9" fmla="*/ 0 h 343"/>
                <a:gd name="T10" fmla="*/ 137 w 137"/>
                <a:gd name="T11" fmla="*/ 69 h 343"/>
                <a:gd name="T12" fmla="*/ 137 w 137"/>
                <a:gd name="T13" fmla="*/ 275 h 343"/>
                <a:gd name="T14" fmla="*/ 68 w 137"/>
                <a:gd name="T15" fmla="*/ 343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43">
                  <a:moveTo>
                    <a:pt x="68" y="343"/>
                  </a:moveTo>
                  <a:cubicBezTo>
                    <a:pt x="68" y="343"/>
                    <a:pt x="68" y="343"/>
                    <a:pt x="68" y="343"/>
                  </a:cubicBezTo>
                  <a:cubicBezTo>
                    <a:pt x="30" y="343"/>
                    <a:pt x="0" y="313"/>
                    <a:pt x="0" y="275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31"/>
                    <a:pt x="30" y="0"/>
                    <a:pt x="68" y="0"/>
                  </a:cubicBezTo>
                  <a:cubicBezTo>
                    <a:pt x="106" y="0"/>
                    <a:pt x="137" y="31"/>
                    <a:pt x="137" y="69"/>
                  </a:cubicBezTo>
                  <a:cubicBezTo>
                    <a:pt x="137" y="275"/>
                    <a:pt x="137" y="275"/>
                    <a:pt x="137" y="275"/>
                  </a:cubicBezTo>
                  <a:cubicBezTo>
                    <a:pt x="137" y="313"/>
                    <a:pt x="106" y="343"/>
                    <a:pt x="68" y="34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21"/>
            <p:cNvSpPr>
              <a:spLocks/>
            </p:cNvSpPr>
            <p:nvPr userDrawn="1"/>
          </p:nvSpPr>
          <p:spPr bwMode="auto">
            <a:xfrm>
              <a:off x="5119688" y="2990850"/>
              <a:ext cx="547688" cy="2444750"/>
            </a:xfrm>
            <a:custGeom>
              <a:avLst/>
              <a:gdLst>
                <a:gd name="T0" fmla="*/ 86 w 172"/>
                <a:gd name="T1" fmla="*/ 768 h 768"/>
                <a:gd name="T2" fmla="*/ 86 w 172"/>
                <a:gd name="T3" fmla="*/ 768 h 768"/>
                <a:gd name="T4" fmla="*/ 0 w 172"/>
                <a:gd name="T5" fmla="*/ 682 h 768"/>
                <a:gd name="T6" fmla="*/ 0 w 172"/>
                <a:gd name="T7" fmla="*/ 85 h 768"/>
                <a:gd name="T8" fmla="*/ 86 w 172"/>
                <a:gd name="T9" fmla="*/ 0 h 768"/>
                <a:gd name="T10" fmla="*/ 172 w 172"/>
                <a:gd name="T11" fmla="*/ 85 h 768"/>
                <a:gd name="T12" fmla="*/ 172 w 172"/>
                <a:gd name="T13" fmla="*/ 682 h 768"/>
                <a:gd name="T14" fmla="*/ 86 w 172"/>
                <a:gd name="T15" fmla="*/ 768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2" h="768">
                  <a:moveTo>
                    <a:pt x="86" y="768"/>
                  </a:moveTo>
                  <a:cubicBezTo>
                    <a:pt x="86" y="768"/>
                    <a:pt x="86" y="768"/>
                    <a:pt x="86" y="768"/>
                  </a:cubicBezTo>
                  <a:cubicBezTo>
                    <a:pt x="39" y="768"/>
                    <a:pt x="0" y="730"/>
                    <a:pt x="0" y="682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9" y="0"/>
                    <a:pt x="86" y="0"/>
                  </a:cubicBezTo>
                  <a:cubicBezTo>
                    <a:pt x="133" y="0"/>
                    <a:pt x="172" y="38"/>
                    <a:pt x="172" y="85"/>
                  </a:cubicBezTo>
                  <a:cubicBezTo>
                    <a:pt x="172" y="682"/>
                    <a:pt x="172" y="682"/>
                    <a:pt x="172" y="682"/>
                  </a:cubicBezTo>
                  <a:cubicBezTo>
                    <a:pt x="172" y="730"/>
                    <a:pt x="133" y="768"/>
                    <a:pt x="86" y="76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22"/>
            <p:cNvSpPr>
              <a:spLocks/>
            </p:cNvSpPr>
            <p:nvPr userDrawn="1"/>
          </p:nvSpPr>
          <p:spPr bwMode="auto">
            <a:xfrm>
              <a:off x="5886450" y="3952875"/>
              <a:ext cx="542925" cy="2444750"/>
            </a:xfrm>
            <a:custGeom>
              <a:avLst/>
              <a:gdLst>
                <a:gd name="T0" fmla="*/ 85 w 171"/>
                <a:gd name="T1" fmla="*/ 768 h 768"/>
                <a:gd name="T2" fmla="*/ 85 w 171"/>
                <a:gd name="T3" fmla="*/ 768 h 768"/>
                <a:gd name="T4" fmla="*/ 0 w 171"/>
                <a:gd name="T5" fmla="*/ 682 h 768"/>
                <a:gd name="T6" fmla="*/ 0 w 171"/>
                <a:gd name="T7" fmla="*/ 85 h 768"/>
                <a:gd name="T8" fmla="*/ 85 w 171"/>
                <a:gd name="T9" fmla="*/ 0 h 768"/>
                <a:gd name="T10" fmla="*/ 171 w 171"/>
                <a:gd name="T11" fmla="*/ 85 h 768"/>
                <a:gd name="T12" fmla="*/ 171 w 171"/>
                <a:gd name="T13" fmla="*/ 682 h 768"/>
                <a:gd name="T14" fmla="*/ 85 w 171"/>
                <a:gd name="T15" fmla="*/ 768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1" h="768">
                  <a:moveTo>
                    <a:pt x="85" y="768"/>
                  </a:moveTo>
                  <a:cubicBezTo>
                    <a:pt x="85" y="768"/>
                    <a:pt x="85" y="768"/>
                    <a:pt x="85" y="768"/>
                  </a:cubicBezTo>
                  <a:cubicBezTo>
                    <a:pt x="38" y="768"/>
                    <a:pt x="0" y="730"/>
                    <a:pt x="0" y="682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8" y="0"/>
                    <a:pt x="85" y="0"/>
                  </a:cubicBezTo>
                  <a:cubicBezTo>
                    <a:pt x="133" y="0"/>
                    <a:pt x="171" y="38"/>
                    <a:pt x="171" y="85"/>
                  </a:cubicBezTo>
                  <a:cubicBezTo>
                    <a:pt x="171" y="682"/>
                    <a:pt x="171" y="682"/>
                    <a:pt x="171" y="682"/>
                  </a:cubicBezTo>
                  <a:cubicBezTo>
                    <a:pt x="171" y="730"/>
                    <a:pt x="133" y="768"/>
                    <a:pt x="85" y="76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23"/>
            <p:cNvSpPr>
              <a:spLocks/>
            </p:cNvSpPr>
            <p:nvPr userDrawn="1"/>
          </p:nvSpPr>
          <p:spPr bwMode="auto">
            <a:xfrm>
              <a:off x="3790950" y="4716463"/>
              <a:ext cx="436563" cy="1092200"/>
            </a:xfrm>
            <a:custGeom>
              <a:avLst/>
              <a:gdLst>
                <a:gd name="T0" fmla="*/ 68 w 137"/>
                <a:gd name="T1" fmla="*/ 343 h 343"/>
                <a:gd name="T2" fmla="*/ 68 w 137"/>
                <a:gd name="T3" fmla="*/ 343 h 343"/>
                <a:gd name="T4" fmla="*/ 0 w 137"/>
                <a:gd name="T5" fmla="*/ 274 h 343"/>
                <a:gd name="T6" fmla="*/ 0 w 137"/>
                <a:gd name="T7" fmla="*/ 68 h 343"/>
                <a:gd name="T8" fmla="*/ 68 w 137"/>
                <a:gd name="T9" fmla="*/ 0 h 343"/>
                <a:gd name="T10" fmla="*/ 137 w 137"/>
                <a:gd name="T11" fmla="*/ 68 h 343"/>
                <a:gd name="T12" fmla="*/ 137 w 137"/>
                <a:gd name="T13" fmla="*/ 274 h 343"/>
                <a:gd name="T14" fmla="*/ 68 w 137"/>
                <a:gd name="T15" fmla="*/ 343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43">
                  <a:moveTo>
                    <a:pt x="68" y="343"/>
                  </a:moveTo>
                  <a:cubicBezTo>
                    <a:pt x="68" y="343"/>
                    <a:pt x="68" y="343"/>
                    <a:pt x="68" y="343"/>
                  </a:cubicBezTo>
                  <a:cubicBezTo>
                    <a:pt x="30" y="343"/>
                    <a:pt x="0" y="312"/>
                    <a:pt x="0" y="274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30"/>
                    <a:pt x="30" y="0"/>
                    <a:pt x="68" y="0"/>
                  </a:cubicBezTo>
                  <a:cubicBezTo>
                    <a:pt x="106" y="0"/>
                    <a:pt x="137" y="30"/>
                    <a:pt x="137" y="68"/>
                  </a:cubicBezTo>
                  <a:cubicBezTo>
                    <a:pt x="137" y="274"/>
                    <a:pt x="137" y="274"/>
                    <a:pt x="137" y="274"/>
                  </a:cubicBezTo>
                  <a:cubicBezTo>
                    <a:pt x="137" y="312"/>
                    <a:pt x="106" y="343"/>
                    <a:pt x="68" y="34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24"/>
            <p:cNvSpPr>
              <a:spLocks/>
            </p:cNvSpPr>
            <p:nvPr userDrawn="1"/>
          </p:nvSpPr>
          <p:spPr bwMode="auto">
            <a:xfrm>
              <a:off x="3028950" y="3841750"/>
              <a:ext cx="542925" cy="2447925"/>
            </a:xfrm>
            <a:custGeom>
              <a:avLst/>
              <a:gdLst>
                <a:gd name="T0" fmla="*/ 85 w 171"/>
                <a:gd name="T1" fmla="*/ 769 h 769"/>
                <a:gd name="T2" fmla="*/ 85 w 171"/>
                <a:gd name="T3" fmla="*/ 769 h 769"/>
                <a:gd name="T4" fmla="*/ 0 w 171"/>
                <a:gd name="T5" fmla="*/ 683 h 769"/>
                <a:gd name="T6" fmla="*/ 0 w 171"/>
                <a:gd name="T7" fmla="*/ 86 h 769"/>
                <a:gd name="T8" fmla="*/ 85 w 171"/>
                <a:gd name="T9" fmla="*/ 0 h 769"/>
                <a:gd name="T10" fmla="*/ 171 w 171"/>
                <a:gd name="T11" fmla="*/ 86 h 769"/>
                <a:gd name="T12" fmla="*/ 171 w 171"/>
                <a:gd name="T13" fmla="*/ 683 h 769"/>
                <a:gd name="T14" fmla="*/ 85 w 171"/>
                <a:gd name="T15" fmla="*/ 769 h 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1" h="769">
                  <a:moveTo>
                    <a:pt x="85" y="769"/>
                  </a:moveTo>
                  <a:cubicBezTo>
                    <a:pt x="85" y="769"/>
                    <a:pt x="85" y="769"/>
                    <a:pt x="85" y="769"/>
                  </a:cubicBezTo>
                  <a:cubicBezTo>
                    <a:pt x="38" y="769"/>
                    <a:pt x="0" y="730"/>
                    <a:pt x="0" y="683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39"/>
                    <a:pt x="38" y="0"/>
                    <a:pt x="85" y="0"/>
                  </a:cubicBezTo>
                  <a:cubicBezTo>
                    <a:pt x="133" y="0"/>
                    <a:pt x="171" y="39"/>
                    <a:pt x="171" y="86"/>
                  </a:cubicBezTo>
                  <a:cubicBezTo>
                    <a:pt x="171" y="683"/>
                    <a:pt x="171" y="683"/>
                    <a:pt x="171" y="683"/>
                  </a:cubicBezTo>
                  <a:cubicBezTo>
                    <a:pt x="171" y="730"/>
                    <a:pt x="133" y="769"/>
                    <a:pt x="85" y="76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25"/>
            <p:cNvSpPr>
              <a:spLocks/>
            </p:cNvSpPr>
            <p:nvPr userDrawn="1"/>
          </p:nvSpPr>
          <p:spPr bwMode="auto">
            <a:xfrm>
              <a:off x="0" y="3148013"/>
              <a:ext cx="228600" cy="2438400"/>
            </a:xfrm>
            <a:custGeom>
              <a:avLst/>
              <a:gdLst>
                <a:gd name="T0" fmla="*/ 0 w 72"/>
                <a:gd name="T1" fmla="*/ 0 h 766"/>
                <a:gd name="T2" fmla="*/ 0 w 72"/>
                <a:gd name="T3" fmla="*/ 766 h 766"/>
                <a:gd name="T4" fmla="*/ 72 w 72"/>
                <a:gd name="T5" fmla="*/ 681 h 766"/>
                <a:gd name="T6" fmla="*/ 72 w 72"/>
                <a:gd name="T7" fmla="*/ 84 h 766"/>
                <a:gd name="T8" fmla="*/ 0 w 72"/>
                <a:gd name="T9" fmla="*/ 0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766">
                  <a:moveTo>
                    <a:pt x="0" y="0"/>
                  </a:moveTo>
                  <a:cubicBezTo>
                    <a:pt x="0" y="766"/>
                    <a:pt x="0" y="766"/>
                    <a:pt x="0" y="766"/>
                  </a:cubicBezTo>
                  <a:cubicBezTo>
                    <a:pt x="41" y="759"/>
                    <a:pt x="72" y="724"/>
                    <a:pt x="72" y="681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42"/>
                    <a:pt x="41" y="6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Freeform 26"/>
            <p:cNvSpPr>
              <a:spLocks/>
            </p:cNvSpPr>
            <p:nvPr userDrawn="1"/>
          </p:nvSpPr>
          <p:spPr bwMode="auto">
            <a:xfrm>
              <a:off x="11950700" y="4105275"/>
              <a:ext cx="254000" cy="2444750"/>
            </a:xfrm>
            <a:custGeom>
              <a:avLst/>
              <a:gdLst>
                <a:gd name="T0" fmla="*/ 80 w 80"/>
                <a:gd name="T1" fmla="*/ 0 h 768"/>
                <a:gd name="T2" fmla="*/ 0 w 80"/>
                <a:gd name="T3" fmla="*/ 85 h 768"/>
                <a:gd name="T4" fmla="*/ 0 w 80"/>
                <a:gd name="T5" fmla="*/ 682 h 768"/>
                <a:gd name="T6" fmla="*/ 80 w 80"/>
                <a:gd name="T7" fmla="*/ 768 h 768"/>
                <a:gd name="T8" fmla="*/ 80 w 80"/>
                <a:gd name="T9" fmla="*/ 0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768">
                  <a:moveTo>
                    <a:pt x="80" y="0"/>
                  </a:moveTo>
                  <a:cubicBezTo>
                    <a:pt x="36" y="2"/>
                    <a:pt x="0" y="39"/>
                    <a:pt x="0" y="85"/>
                  </a:cubicBezTo>
                  <a:cubicBezTo>
                    <a:pt x="0" y="682"/>
                    <a:pt x="0" y="682"/>
                    <a:pt x="0" y="682"/>
                  </a:cubicBezTo>
                  <a:cubicBezTo>
                    <a:pt x="0" y="728"/>
                    <a:pt x="36" y="766"/>
                    <a:pt x="80" y="768"/>
                  </a:cubicBezTo>
                  <a:lnTo>
                    <a:pt x="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1" name="Logotype"/>
          <p:cNvGrpSpPr/>
          <p:nvPr userDrawn="1"/>
        </p:nvGrpSpPr>
        <p:grpSpPr>
          <a:xfrm>
            <a:off x="641350" y="530890"/>
            <a:ext cx="1384039" cy="288609"/>
            <a:chOff x="9501453" y="6148765"/>
            <a:chExt cx="2047875" cy="427037"/>
          </a:xfrm>
          <a:solidFill>
            <a:schemeClr val="bg1"/>
          </a:solidFill>
        </p:grpSpPr>
        <p:sp>
          <p:nvSpPr>
            <p:cNvPr id="32" name="Freeform 5"/>
            <p:cNvSpPr>
              <a:spLocks noEditPoints="1"/>
            </p:cNvSpPr>
            <p:nvPr userDrawn="1"/>
          </p:nvSpPr>
          <p:spPr bwMode="auto">
            <a:xfrm>
              <a:off x="11206428" y="6231315"/>
              <a:ext cx="342900" cy="344487"/>
            </a:xfrm>
            <a:custGeom>
              <a:avLst/>
              <a:gdLst>
                <a:gd name="T0" fmla="*/ 43 w 91"/>
                <a:gd name="T1" fmla="*/ 2 h 91"/>
                <a:gd name="T2" fmla="*/ 2 w 91"/>
                <a:gd name="T3" fmla="*/ 44 h 91"/>
                <a:gd name="T4" fmla="*/ 46 w 91"/>
                <a:gd name="T5" fmla="*/ 91 h 91"/>
                <a:gd name="T6" fmla="*/ 74 w 91"/>
                <a:gd name="T7" fmla="*/ 77 h 91"/>
                <a:gd name="T8" fmla="*/ 74 w 91"/>
                <a:gd name="T9" fmla="*/ 90 h 91"/>
                <a:gd name="T10" fmla="*/ 91 w 91"/>
                <a:gd name="T11" fmla="*/ 90 h 91"/>
                <a:gd name="T12" fmla="*/ 91 w 91"/>
                <a:gd name="T13" fmla="*/ 47 h 91"/>
                <a:gd name="T14" fmla="*/ 43 w 91"/>
                <a:gd name="T15" fmla="*/ 2 h 91"/>
                <a:gd name="T16" fmla="*/ 72 w 91"/>
                <a:gd name="T17" fmla="*/ 48 h 91"/>
                <a:gd name="T18" fmla="*/ 43 w 91"/>
                <a:gd name="T19" fmla="*/ 72 h 91"/>
                <a:gd name="T20" fmla="*/ 21 w 91"/>
                <a:gd name="T21" fmla="*/ 50 h 91"/>
                <a:gd name="T22" fmla="*/ 46 w 91"/>
                <a:gd name="T23" fmla="*/ 21 h 91"/>
                <a:gd name="T24" fmla="*/ 72 w 91"/>
                <a:gd name="T25" fmla="*/ 45 h 91"/>
                <a:gd name="T26" fmla="*/ 72 w 91"/>
                <a:gd name="T27" fmla="*/ 48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91">
                  <a:moveTo>
                    <a:pt x="43" y="2"/>
                  </a:moveTo>
                  <a:cubicBezTo>
                    <a:pt x="21" y="4"/>
                    <a:pt x="3" y="22"/>
                    <a:pt x="2" y="44"/>
                  </a:cubicBezTo>
                  <a:cubicBezTo>
                    <a:pt x="0" y="70"/>
                    <a:pt x="21" y="91"/>
                    <a:pt x="46" y="91"/>
                  </a:cubicBezTo>
                  <a:cubicBezTo>
                    <a:pt x="56" y="91"/>
                    <a:pt x="68" y="87"/>
                    <a:pt x="74" y="77"/>
                  </a:cubicBezTo>
                  <a:cubicBezTo>
                    <a:pt x="74" y="90"/>
                    <a:pt x="74" y="90"/>
                    <a:pt x="74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20"/>
                    <a:pt x="69" y="0"/>
                    <a:pt x="43" y="2"/>
                  </a:cubicBezTo>
                  <a:close/>
                  <a:moveTo>
                    <a:pt x="72" y="48"/>
                  </a:moveTo>
                  <a:cubicBezTo>
                    <a:pt x="71" y="63"/>
                    <a:pt x="58" y="74"/>
                    <a:pt x="43" y="72"/>
                  </a:cubicBezTo>
                  <a:cubicBezTo>
                    <a:pt x="32" y="71"/>
                    <a:pt x="22" y="61"/>
                    <a:pt x="21" y="50"/>
                  </a:cubicBezTo>
                  <a:cubicBezTo>
                    <a:pt x="19" y="34"/>
                    <a:pt x="31" y="21"/>
                    <a:pt x="46" y="21"/>
                  </a:cubicBezTo>
                  <a:cubicBezTo>
                    <a:pt x="60" y="21"/>
                    <a:pt x="71" y="32"/>
                    <a:pt x="72" y="45"/>
                  </a:cubicBezTo>
                  <a:lnTo>
                    <a:pt x="72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6"/>
            <p:cNvSpPr>
              <a:spLocks noEditPoints="1"/>
            </p:cNvSpPr>
            <p:nvPr userDrawn="1"/>
          </p:nvSpPr>
          <p:spPr bwMode="auto">
            <a:xfrm>
              <a:off x="10849241" y="6236077"/>
              <a:ext cx="334963" cy="339725"/>
            </a:xfrm>
            <a:custGeom>
              <a:avLst/>
              <a:gdLst>
                <a:gd name="T0" fmla="*/ 44 w 89"/>
                <a:gd name="T1" fmla="*/ 1 h 90"/>
                <a:gd name="T2" fmla="*/ 0 w 89"/>
                <a:gd name="T3" fmla="*/ 46 h 90"/>
                <a:gd name="T4" fmla="*/ 45 w 89"/>
                <a:gd name="T5" fmla="*/ 90 h 90"/>
                <a:gd name="T6" fmla="*/ 86 w 89"/>
                <a:gd name="T7" fmla="*/ 63 h 90"/>
                <a:gd name="T8" fmla="*/ 69 w 89"/>
                <a:gd name="T9" fmla="*/ 58 h 90"/>
                <a:gd name="T10" fmla="*/ 50 w 89"/>
                <a:gd name="T11" fmla="*/ 72 h 90"/>
                <a:gd name="T12" fmla="*/ 22 w 89"/>
                <a:gd name="T13" fmla="*/ 59 h 90"/>
                <a:gd name="T14" fmla="*/ 89 w 89"/>
                <a:gd name="T15" fmla="*/ 41 h 90"/>
                <a:gd name="T16" fmla="*/ 44 w 89"/>
                <a:gd name="T17" fmla="*/ 1 h 90"/>
                <a:gd name="T18" fmla="*/ 19 w 89"/>
                <a:gd name="T19" fmla="*/ 44 h 90"/>
                <a:gd name="T20" fmla="*/ 36 w 89"/>
                <a:gd name="T21" fmla="*/ 19 h 90"/>
                <a:gd name="T22" fmla="*/ 67 w 89"/>
                <a:gd name="T23" fmla="*/ 31 h 90"/>
                <a:gd name="T24" fmla="*/ 19 w 89"/>
                <a:gd name="T25" fmla="*/ 4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90">
                  <a:moveTo>
                    <a:pt x="44" y="1"/>
                  </a:moveTo>
                  <a:cubicBezTo>
                    <a:pt x="20" y="2"/>
                    <a:pt x="0" y="20"/>
                    <a:pt x="0" y="46"/>
                  </a:cubicBezTo>
                  <a:cubicBezTo>
                    <a:pt x="0" y="70"/>
                    <a:pt x="20" y="90"/>
                    <a:pt x="45" y="90"/>
                  </a:cubicBezTo>
                  <a:cubicBezTo>
                    <a:pt x="62" y="90"/>
                    <a:pt x="79" y="80"/>
                    <a:pt x="86" y="63"/>
                  </a:cubicBezTo>
                  <a:cubicBezTo>
                    <a:pt x="69" y="58"/>
                    <a:pt x="69" y="58"/>
                    <a:pt x="69" y="58"/>
                  </a:cubicBezTo>
                  <a:cubicBezTo>
                    <a:pt x="66" y="65"/>
                    <a:pt x="58" y="71"/>
                    <a:pt x="50" y="72"/>
                  </a:cubicBezTo>
                  <a:cubicBezTo>
                    <a:pt x="38" y="75"/>
                    <a:pt x="26" y="67"/>
                    <a:pt x="22" y="59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7" y="24"/>
                    <a:pt x="72" y="0"/>
                    <a:pt x="44" y="1"/>
                  </a:cubicBezTo>
                  <a:close/>
                  <a:moveTo>
                    <a:pt x="19" y="44"/>
                  </a:moveTo>
                  <a:cubicBezTo>
                    <a:pt x="19" y="34"/>
                    <a:pt x="24" y="24"/>
                    <a:pt x="36" y="19"/>
                  </a:cubicBezTo>
                  <a:cubicBezTo>
                    <a:pt x="50" y="14"/>
                    <a:pt x="62" y="21"/>
                    <a:pt x="67" y="31"/>
                  </a:cubicBezTo>
                  <a:lnTo>
                    <a:pt x="19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7"/>
            <p:cNvSpPr>
              <a:spLocks/>
            </p:cNvSpPr>
            <p:nvPr userDrawn="1"/>
          </p:nvSpPr>
          <p:spPr bwMode="auto">
            <a:xfrm>
              <a:off x="10292028" y="6239252"/>
              <a:ext cx="166688" cy="333375"/>
            </a:xfrm>
            <a:custGeom>
              <a:avLst/>
              <a:gdLst>
                <a:gd name="T0" fmla="*/ 44 w 44"/>
                <a:gd name="T1" fmla="*/ 18 h 88"/>
                <a:gd name="T2" fmla="*/ 44 w 44"/>
                <a:gd name="T3" fmla="*/ 0 h 88"/>
                <a:gd name="T4" fmla="*/ 19 w 44"/>
                <a:gd name="T5" fmla="*/ 13 h 88"/>
                <a:gd name="T6" fmla="*/ 19 w 44"/>
                <a:gd name="T7" fmla="*/ 3 h 88"/>
                <a:gd name="T8" fmla="*/ 0 w 44"/>
                <a:gd name="T9" fmla="*/ 3 h 88"/>
                <a:gd name="T10" fmla="*/ 0 w 44"/>
                <a:gd name="T11" fmla="*/ 44 h 88"/>
                <a:gd name="T12" fmla="*/ 0 w 44"/>
                <a:gd name="T13" fmla="*/ 88 h 88"/>
                <a:gd name="T14" fmla="*/ 20 w 44"/>
                <a:gd name="T15" fmla="*/ 88 h 88"/>
                <a:gd name="T16" fmla="*/ 20 w 44"/>
                <a:gd name="T17" fmla="*/ 46 h 88"/>
                <a:gd name="T18" fmla="*/ 44 w 44"/>
                <a:gd name="T19" fmla="*/ 1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88">
                  <a:moveTo>
                    <a:pt x="44" y="18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28" y="0"/>
                    <a:pt x="22" y="8"/>
                    <a:pt x="19" y="1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20" y="88"/>
                    <a:pt x="20" y="88"/>
                    <a:pt x="20" y="88"/>
                  </a:cubicBezTo>
                  <a:cubicBezTo>
                    <a:pt x="20" y="62"/>
                    <a:pt x="20" y="62"/>
                    <a:pt x="20" y="46"/>
                  </a:cubicBezTo>
                  <a:cubicBezTo>
                    <a:pt x="20" y="26"/>
                    <a:pt x="31" y="19"/>
                    <a:pt x="44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8"/>
            <p:cNvSpPr>
              <a:spLocks/>
            </p:cNvSpPr>
            <p:nvPr userDrawn="1"/>
          </p:nvSpPr>
          <p:spPr bwMode="auto">
            <a:xfrm>
              <a:off x="9501453" y="6182102"/>
              <a:ext cx="369888" cy="390525"/>
            </a:xfrm>
            <a:custGeom>
              <a:avLst/>
              <a:gdLst>
                <a:gd name="T0" fmla="*/ 185 w 233"/>
                <a:gd name="T1" fmla="*/ 165 h 246"/>
                <a:gd name="T2" fmla="*/ 48 w 233"/>
                <a:gd name="T3" fmla="*/ 0 h 246"/>
                <a:gd name="T4" fmla="*/ 0 w 233"/>
                <a:gd name="T5" fmla="*/ 0 h 246"/>
                <a:gd name="T6" fmla="*/ 0 w 233"/>
                <a:gd name="T7" fmla="*/ 246 h 246"/>
                <a:gd name="T8" fmla="*/ 50 w 233"/>
                <a:gd name="T9" fmla="*/ 246 h 246"/>
                <a:gd name="T10" fmla="*/ 50 w 233"/>
                <a:gd name="T11" fmla="*/ 81 h 246"/>
                <a:gd name="T12" fmla="*/ 190 w 233"/>
                <a:gd name="T13" fmla="*/ 246 h 246"/>
                <a:gd name="T14" fmla="*/ 233 w 233"/>
                <a:gd name="T15" fmla="*/ 246 h 246"/>
                <a:gd name="T16" fmla="*/ 233 w 233"/>
                <a:gd name="T17" fmla="*/ 0 h 246"/>
                <a:gd name="T18" fmla="*/ 185 w 233"/>
                <a:gd name="T19" fmla="*/ 0 h 246"/>
                <a:gd name="T20" fmla="*/ 185 w 233"/>
                <a:gd name="T21" fmla="*/ 165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3" h="246">
                  <a:moveTo>
                    <a:pt x="185" y="165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246"/>
                  </a:lnTo>
                  <a:lnTo>
                    <a:pt x="50" y="246"/>
                  </a:lnTo>
                  <a:lnTo>
                    <a:pt x="50" y="81"/>
                  </a:lnTo>
                  <a:lnTo>
                    <a:pt x="190" y="246"/>
                  </a:lnTo>
                  <a:lnTo>
                    <a:pt x="233" y="246"/>
                  </a:lnTo>
                  <a:lnTo>
                    <a:pt x="233" y="0"/>
                  </a:lnTo>
                  <a:lnTo>
                    <a:pt x="185" y="0"/>
                  </a:lnTo>
                  <a:lnTo>
                    <a:pt x="185" y="1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9"/>
            <p:cNvSpPr>
              <a:spLocks noEditPoints="1"/>
            </p:cNvSpPr>
            <p:nvPr userDrawn="1"/>
          </p:nvSpPr>
          <p:spPr bwMode="auto">
            <a:xfrm>
              <a:off x="10461891" y="6148765"/>
              <a:ext cx="342900" cy="427037"/>
            </a:xfrm>
            <a:custGeom>
              <a:avLst/>
              <a:gdLst>
                <a:gd name="T0" fmla="*/ 91 w 91"/>
                <a:gd name="T1" fmla="*/ 0 h 113"/>
                <a:gd name="T2" fmla="*/ 73 w 91"/>
                <a:gd name="T3" fmla="*/ 0 h 113"/>
                <a:gd name="T4" fmla="*/ 73 w 91"/>
                <a:gd name="T5" fmla="*/ 34 h 113"/>
                <a:gd name="T6" fmla="*/ 43 w 91"/>
                <a:gd name="T7" fmla="*/ 24 h 113"/>
                <a:gd name="T8" fmla="*/ 2 w 91"/>
                <a:gd name="T9" fmla="*/ 66 h 113"/>
                <a:gd name="T10" fmla="*/ 46 w 91"/>
                <a:gd name="T11" fmla="*/ 113 h 113"/>
                <a:gd name="T12" fmla="*/ 74 w 91"/>
                <a:gd name="T13" fmla="*/ 101 h 113"/>
                <a:gd name="T14" fmla="*/ 74 w 91"/>
                <a:gd name="T15" fmla="*/ 112 h 113"/>
                <a:gd name="T16" fmla="*/ 91 w 91"/>
                <a:gd name="T17" fmla="*/ 112 h 113"/>
                <a:gd name="T18" fmla="*/ 91 w 91"/>
                <a:gd name="T19" fmla="*/ 69 h 113"/>
                <a:gd name="T20" fmla="*/ 91 w 91"/>
                <a:gd name="T21" fmla="*/ 69 h 113"/>
                <a:gd name="T22" fmla="*/ 91 w 91"/>
                <a:gd name="T23" fmla="*/ 68 h 113"/>
                <a:gd name="T24" fmla="*/ 91 w 91"/>
                <a:gd name="T25" fmla="*/ 0 h 113"/>
                <a:gd name="T26" fmla="*/ 72 w 91"/>
                <a:gd name="T27" fmla="*/ 70 h 113"/>
                <a:gd name="T28" fmla="*/ 43 w 91"/>
                <a:gd name="T29" fmla="*/ 94 h 113"/>
                <a:gd name="T30" fmla="*/ 21 w 91"/>
                <a:gd name="T31" fmla="*/ 72 h 113"/>
                <a:gd name="T32" fmla="*/ 46 w 91"/>
                <a:gd name="T33" fmla="*/ 43 h 113"/>
                <a:gd name="T34" fmla="*/ 72 w 91"/>
                <a:gd name="T35" fmla="*/ 67 h 113"/>
                <a:gd name="T36" fmla="*/ 72 w 91"/>
                <a:gd name="T37" fmla="*/ 7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1" h="113">
                  <a:moveTo>
                    <a:pt x="91" y="0"/>
                  </a:moveTo>
                  <a:cubicBezTo>
                    <a:pt x="73" y="0"/>
                    <a:pt x="73" y="0"/>
                    <a:pt x="73" y="0"/>
                  </a:cubicBezTo>
                  <a:cubicBezTo>
                    <a:pt x="73" y="34"/>
                    <a:pt x="73" y="34"/>
                    <a:pt x="73" y="34"/>
                  </a:cubicBezTo>
                  <a:cubicBezTo>
                    <a:pt x="68" y="28"/>
                    <a:pt x="55" y="23"/>
                    <a:pt x="43" y="24"/>
                  </a:cubicBezTo>
                  <a:cubicBezTo>
                    <a:pt x="21" y="26"/>
                    <a:pt x="3" y="44"/>
                    <a:pt x="2" y="66"/>
                  </a:cubicBezTo>
                  <a:cubicBezTo>
                    <a:pt x="0" y="92"/>
                    <a:pt x="21" y="113"/>
                    <a:pt x="46" y="113"/>
                  </a:cubicBezTo>
                  <a:cubicBezTo>
                    <a:pt x="56" y="113"/>
                    <a:pt x="69" y="109"/>
                    <a:pt x="74" y="101"/>
                  </a:cubicBezTo>
                  <a:cubicBezTo>
                    <a:pt x="74" y="112"/>
                    <a:pt x="74" y="112"/>
                    <a:pt x="74" y="112"/>
                  </a:cubicBezTo>
                  <a:cubicBezTo>
                    <a:pt x="91" y="112"/>
                    <a:pt x="91" y="112"/>
                    <a:pt x="91" y="112"/>
                  </a:cubicBezTo>
                  <a:cubicBezTo>
                    <a:pt x="91" y="69"/>
                    <a:pt x="91" y="69"/>
                    <a:pt x="91" y="69"/>
                  </a:cubicBezTo>
                  <a:cubicBezTo>
                    <a:pt x="91" y="69"/>
                    <a:pt x="91" y="69"/>
                    <a:pt x="91" y="69"/>
                  </a:cubicBezTo>
                  <a:cubicBezTo>
                    <a:pt x="91" y="68"/>
                    <a:pt x="91" y="68"/>
                    <a:pt x="91" y="68"/>
                  </a:cubicBezTo>
                  <a:lnTo>
                    <a:pt x="91" y="0"/>
                  </a:lnTo>
                  <a:close/>
                  <a:moveTo>
                    <a:pt x="72" y="70"/>
                  </a:moveTo>
                  <a:cubicBezTo>
                    <a:pt x="71" y="85"/>
                    <a:pt x="58" y="96"/>
                    <a:pt x="43" y="94"/>
                  </a:cubicBezTo>
                  <a:cubicBezTo>
                    <a:pt x="32" y="93"/>
                    <a:pt x="22" y="83"/>
                    <a:pt x="21" y="72"/>
                  </a:cubicBezTo>
                  <a:cubicBezTo>
                    <a:pt x="19" y="56"/>
                    <a:pt x="31" y="43"/>
                    <a:pt x="46" y="43"/>
                  </a:cubicBezTo>
                  <a:cubicBezTo>
                    <a:pt x="60" y="43"/>
                    <a:pt x="71" y="54"/>
                    <a:pt x="72" y="67"/>
                  </a:cubicBezTo>
                  <a:lnTo>
                    <a:pt x="72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0"/>
            <p:cNvSpPr>
              <a:spLocks noEditPoints="1"/>
            </p:cNvSpPr>
            <p:nvPr userDrawn="1"/>
          </p:nvSpPr>
          <p:spPr bwMode="auto">
            <a:xfrm>
              <a:off x="9912616" y="6239252"/>
              <a:ext cx="338138" cy="336550"/>
            </a:xfrm>
            <a:custGeom>
              <a:avLst/>
              <a:gdLst>
                <a:gd name="T0" fmla="*/ 45 w 90"/>
                <a:gd name="T1" fmla="*/ 0 h 89"/>
                <a:gd name="T2" fmla="*/ 0 w 90"/>
                <a:gd name="T3" fmla="*/ 45 h 89"/>
                <a:gd name="T4" fmla="*/ 45 w 90"/>
                <a:gd name="T5" fmla="*/ 89 h 89"/>
                <a:gd name="T6" fmla="*/ 90 w 90"/>
                <a:gd name="T7" fmla="*/ 45 h 89"/>
                <a:gd name="T8" fmla="*/ 45 w 90"/>
                <a:gd name="T9" fmla="*/ 0 h 89"/>
                <a:gd name="T10" fmla="*/ 45 w 90"/>
                <a:gd name="T11" fmla="*/ 70 h 89"/>
                <a:gd name="T12" fmla="*/ 19 w 90"/>
                <a:gd name="T13" fmla="*/ 45 h 89"/>
                <a:gd name="T14" fmla="*/ 45 w 90"/>
                <a:gd name="T15" fmla="*/ 19 h 89"/>
                <a:gd name="T16" fmla="*/ 71 w 90"/>
                <a:gd name="T17" fmla="*/ 45 h 89"/>
                <a:gd name="T18" fmla="*/ 45 w 90"/>
                <a:gd name="T19" fmla="*/ 7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9">
                  <a:moveTo>
                    <a:pt x="45" y="0"/>
                  </a:moveTo>
                  <a:cubicBezTo>
                    <a:pt x="20" y="0"/>
                    <a:pt x="0" y="20"/>
                    <a:pt x="0" y="45"/>
                  </a:cubicBezTo>
                  <a:cubicBezTo>
                    <a:pt x="0" y="69"/>
                    <a:pt x="20" y="89"/>
                    <a:pt x="45" y="89"/>
                  </a:cubicBezTo>
                  <a:cubicBezTo>
                    <a:pt x="70" y="89"/>
                    <a:pt x="90" y="69"/>
                    <a:pt x="90" y="45"/>
                  </a:cubicBezTo>
                  <a:cubicBezTo>
                    <a:pt x="90" y="20"/>
                    <a:pt x="70" y="0"/>
                    <a:pt x="45" y="0"/>
                  </a:cubicBezTo>
                  <a:close/>
                  <a:moveTo>
                    <a:pt x="45" y="70"/>
                  </a:moveTo>
                  <a:cubicBezTo>
                    <a:pt x="31" y="70"/>
                    <a:pt x="19" y="59"/>
                    <a:pt x="19" y="45"/>
                  </a:cubicBezTo>
                  <a:cubicBezTo>
                    <a:pt x="19" y="30"/>
                    <a:pt x="31" y="19"/>
                    <a:pt x="45" y="19"/>
                  </a:cubicBezTo>
                  <a:cubicBezTo>
                    <a:pt x="59" y="19"/>
                    <a:pt x="71" y="30"/>
                    <a:pt x="71" y="45"/>
                  </a:cubicBezTo>
                  <a:cubicBezTo>
                    <a:pt x="71" y="59"/>
                    <a:pt x="59" y="70"/>
                    <a:pt x="45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16420787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">
    <p:bg>
      <p:bgPr>
        <a:solidFill>
          <a:srgbClr val="FDEC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5175" cy="6859588"/>
          </a:xfrm>
        </p:spPr>
        <p:txBody>
          <a:bodyPr anchor="ctr" anchorCtr="0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nb-NO"/>
              <a:t>Insert picture by using Nordea Image Bank button or use as pink slide</a:t>
            </a:r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8000" y="1339200"/>
            <a:ext cx="7200000" cy="748800"/>
          </a:xfrm>
        </p:spPr>
        <p:txBody>
          <a:bodyPr>
            <a:no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8000" y="2133650"/>
            <a:ext cx="7200000" cy="360083"/>
          </a:xfrm>
        </p:spPr>
        <p:txBody>
          <a:bodyPr>
            <a:noAutofit/>
          </a:bodyPr>
          <a:lstStyle>
            <a:lvl1pPr marL="0" indent="0" algn="l">
              <a:buNone/>
              <a:defRPr b="1">
                <a:solidFill>
                  <a:schemeClr val="tx2"/>
                </a:solidFill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Click to edit Master subtitle style</a:t>
            </a:r>
            <a:endParaRPr lang="nb-NO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2592000"/>
            <a:ext cx="7200000" cy="216000"/>
          </a:xfrm>
        </p:spPr>
        <p:txBody>
          <a:bodyPr>
            <a:noAutofit/>
          </a:bodyPr>
          <a:lstStyle>
            <a:lvl1pPr marL="0" indent="0">
              <a:buNone/>
              <a:defRPr sz="1300">
                <a:solidFill>
                  <a:schemeClr val="tx2"/>
                </a:solidFill>
              </a:defRPr>
            </a:lvl1pPr>
            <a:lvl2pPr marL="257191" indent="0">
              <a:buNone/>
              <a:defRPr>
                <a:solidFill>
                  <a:schemeClr val="accent2"/>
                </a:solidFill>
              </a:defRPr>
            </a:lvl2pPr>
            <a:lvl3pPr marL="514382" indent="0">
              <a:buNone/>
              <a:defRPr>
                <a:solidFill>
                  <a:schemeClr val="accent2"/>
                </a:solidFill>
              </a:defRPr>
            </a:lvl3pPr>
            <a:lvl4pPr marL="771574" indent="0">
              <a:buNone/>
              <a:defRPr>
                <a:solidFill>
                  <a:schemeClr val="accent2"/>
                </a:solidFill>
              </a:defRPr>
            </a:lvl4pPr>
            <a:lvl5pPr marL="1028765" indent="0"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nb-NO"/>
              <a:t>Name, title</a:t>
            </a:r>
            <a:endParaRPr lang="nb-NO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648000" y="2844000"/>
            <a:ext cx="7200000" cy="216000"/>
          </a:xfrm>
        </p:spPr>
        <p:txBody>
          <a:bodyPr>
            <a:noAutofit/>
          </a:bodyPr>
          <a:lstStyle>
            <a:lvl1pPr marL="0" indent="0">
              <a:buNone/>
              <a:defRPr sz="1300">
                <a:solidFill>
                  <a:schemeClr val="tx2"/>
                </a:solidFill>
              </a:defRPr>
            </a:lvl1pPr>
            <a:lvl2pPr marL="257191" indent="0">
              <a:buNone/>
              <a:defRPr>
                <a:solidFill>
                  <a:schemeClr val="accent2"/>
                </a:solidFill>
              </a:defRPr>
            </a:lvl2pPr>
            <a:lvl3pPr marL="514382" indent="0">
              <a:buNone/>
              <a:defRPr>
                <a:solidFill>
                  <a:schemeClr val="accent2"/>
                </a:solidFill>
              </a:defRPr>
            </a:lvl3pPr>
            <a:lvl4pPr marL="771574" indent="0">
              <a:buNone/>
              <a:defRPr>
                <a:solidFill>
                  <a:schemeClr val="accent2"/>
                </a:solidFill>
              </a:defRPr>
            </a:lvl4pPr>
            <a:lvl5pPr marL="1028765" indent="0"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nb-NO"/>
              <a:t>Date</a:t>
            </a:r>
            <a:endParaRPr lang="nb-NO" dirty="0"/>
          </a:p>
        </p:txBody>
      </p:sp>
      <p:grpSp>
        <p:nvGrpSpPr>
          <p:cNvPr id="10" name="Pulse"/>
          <p:cNvGrpSpPr/>
          <p:nvPr userDrawn="1"/>
        </p:nvGrpSpPr>
        <p:grpSpPr>
          <a:xfrm>
            <a:off x="8751888" y="3030538"/>
            <a:ext cx="3446462" cy="3490913"/>
            <a:chOff x="8751888" y="3030538"/>
            <a:chExt cx="3446462" cy="3490913"/>
          </a:xfrm>
          <a:solidFill>
            <a:schemeClr val="accent1"/>
          </a:solidFill>
        </p:grpSpPr>
        <p:sp>
          <p:nvSpPr>
            <p:cNvPr id="11" name="Freeform 5"/>
            <p:cNvSpPr>
              <a:spLocks/>
            </p:cNvSpPr>
            <p:nvPr userDrawn="1"/>
          </p:nvSpPr>
          <p:spPr bwMode="auto">
            <a:xfrm>
              <a:off x="9196388" y="3902076"/>
              <a:ext cx="449263" cy="1120775"/>
            </a:xfrm>
            <a:custGeom>
              <a:avLst/>
              <a:gdLst>
                <a:gd name="T0" fmla="*/ 71 w 142"/>
                <a:gd name="T1" fmla="*/ 355 h 355"/>
                <a:gd name="T2" fmla="*/ 71 w 142"/>
                <a:gd name="T3" fmla="*/ 355 h 355"/>
                <a:gd name="T4" fmla="*/ 0 w 142"/>
                <a:gd name="T5" fmla="*/ 284 h 355"/>
                <a:gd name="T6" fmla="*/ 0 w 142"/>
                <a:gd name="T7" fmla="*/ 71 h 355"/>
                <a:gd name="T8" fmla="*/ 71 w 142"/>
                <a:gd name="T9" fmla="*/ 0 h 355"/>
                <a:gd name="T10" fmla="*/ 142 w 142"/>
                <a:gd name="T11" fmla="*/ 71 h 355"/>
                <a:gd name="T12" fmla="*/ 142 w 142"/>
                <a:gd name="T13" fmla="*/ 284 h 355"/>
                <a:gd name="T14" fmla="*/ 71 w 142"/>
                <a:gd name="T15" fmla="*/ 355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2" h="355">
                  <a:moveTo>
                    <a:pt x="71" y="355"/>
                  </a:moveTo>
                  <a:cubicBezTo>
                    <a:pt x="71" y="355"/>
                    <a:pt x="71" y="355"/>
                    <a:pt x="71" y="355"/>
                  </a:cubicBezTo>
                  <a:cubicBezTo>
                    <a:pt x="32" y="355"/>
                    <a:pt x="0" y="323"/>
                    <a:pt x="0" y="284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32"/>
                    <a:pt x="32" y="0"/>
                    <a:pt x="71" y="0"/>
                  </a:cubicBezTo>
                  <a:cubicBezTo>
                    <a:pt x="110" y="0"/>
                    <a:pt x="142" y="32"/>
                    <a:pt x="142" y="71"/>
                  </a:cubicBezTo>
                  <a:cubicBezTo>
                    <a:pt x="142" y="284"/>
                    <a:pt x="142" y="284"/>
                    <a:pt x="142" y="284"/>
                  </a:cubicBezTo>
                  <a:cubicBezTo>
                    <a:pt x="142" y="323"/>
                    <a:pt x="110" y="355"/>
                    <a:pt x="71" y="35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6"/>
            <p:cNvSpPr>
              <a:spLocks/>
            </p:cNvSpPr>
            <p:nvPr userDrawn="1"/>
          </p:nvSpPr>
          <p:spPr bwMode="auto">
            <a:xfrm>
              <a:off x="8751888" y="4551363"/>
              <a:ext cx="265113" cy="449263"/>
            </a:xfrm>
            <a:custGeom>
              <a:avLst/>
              <a:gdLst>
                <a:gd name="T0" fmla="*/ 42 w 84"/>
                <a:gd name="T1" fmla="*/ 142 h 142"/>
                <a:gd name="T2" fmla="*/ 42 w 84"/>
                <a:gd name="T3" fmla="*/ 142 h 142"/>
                <a:gd name="T4" fmla="*/ 0 w 84"/>
                <a:gd name="T5" fmla="*/ 99 h 142"/>
                <a:gd name="T6" fmla="*/ 0 w 84"/>
                <a:gd name="T7" fmla="*/ 42 h 142"/>
                <a:gd name="T8" fmla="*/ 42 w 84"/>
                <a:gd name="T9" fmla="*/ 0 h 142"/>
                <a:gd name="T10" fmla="*/ 84 w 84"/>
                <a:gd name="T11" fmla="*/ 42 h 142"/>
                <a:gd name="T12" fmla="*/ 84 w 84"/>
                <a:gd name="T13" fmla="*/ 99 h 142"/>
                <a:gd name="T14" fmla="*/ 42 w 84"/>
                <a:gd name="T15" fmla="*/ 14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42">
                  <a:moveTo>
                    <a:pt x="42" y="142"/>
                  </a:moveTo>
                  <a:cubicBezTo>
                    <a:pt x="42" y="142"/>
                    <a:pt x="42" y="142"/>
                    <a:pt x="42" y="142"/>
                  </a:cubicBezTo>
                  <a:cubicBezTo>
                    <a:pt x="18" y="142"/>
                    <a:pt x="0" y="123"/>
                    <a:pt x="0" y="99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19"/>
                    <a:pt x="18" y="0"/>
                    <a:pt x="42" y="0"/>
                  </a:cubicBezTo>
                  <a:cubicBezTo>
                    <a:pt x="65" y="0"/>
                    <a:pt x="84" y="19"/>
                    <a:pt x="84" y="42"/>
                  </a:cubicBezTo>
                  <a:cubicBezTo>
                    <a:pt x="84" y="99"/>
                    <a:pt x="84" y="99"/>
                    <a:pt x="84" y="99"/>
                  </a:cubicBezTo>
                  <a:cubicBezTo>
                    <a:pt x="84" y="123"/>
                    <a:pt x="65" y="142"/>
                    <a:pt x="42" y="14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auto">
            <a:xfrm>
              <a:off x="11436350" y="4529138"/>
              <a:ext cx="449263" cy="1117600"/>
            </a:xfrm>
            <a:custGeom>
              <a:avLst/>
              <a:gdLst>
                <a:gd name="T0" fmla="*/ 71 w 142"/>
                <a:gd name="T1" fmla="*/ 354 h 354"/>
                <a:gd name="T2" fmla="*/ 71 w 142"/>
                <a:gd name="T3" fmla="*/ 354 h 354"/>
                <a:gd name="T4" fmla="*/ 0 w 142"/>
                <a:gd name="T5" fmla="*/ 283 h 354"/>
                <a:gd name="T6" fmla="*/ 0 w 142"/>
                <a:gd name="T7" fmla="*/ 71 h 354"/>
                <a:gd name="T8" fmla="*/ 71 w 142"/>
                <a:gd name="T9" fmla="*/ 0 h 354"/>
                <a:gd name="T10" fmla="*/ 142 w 142"/>
                <a:gd name="T11" fmla="*/ 71 h 354"/>
                <a:gd name="T12" fmla="*/ 142 w 142"/>
                <a:gd name="T13" fmla="*/ 283 h 354"/>
                <a:gd name="T14" fmla="*/ 71 w 142"/>
                <a:gd name="T15" fmla="*/ 354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2" h="354">
                  <a:moveTo>
                    <a:pt x="71" y="354"/>
                  </a:moveTo>
                  <a:cubicBezTo>
                    <a:pt x="71" y="354"/>
                    <a:pt x="71" y="354"/>
                    <a:pt x="71" y="354"/>
                  </a:cubicBezTo>
                  <a:cubicBezTo>
                    <a:pt x="32" y="354"/>
                    <a:pt x="0" y="322"/>
                    <a:pt x="0" y="283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32"/>
                    <a:pt x="32" y="0"/>
                    <a:pt x="71" y="0"/>
                  </a:cubicBezTo>
                  <a:cubicBezTo>
                    <a:pt x="110" y="0"/>
                    <a:pt x="142" y="32"/>
                    <a:pt x="142" y="71"/>
                  </a:cubicBezTo>
                  <a:cubicBezTo>
                    <a:pt x="142" y="283"/>
                    <a:pt x="142" y="283"/>
                    <a:pt x="142" y="283"/>
                  </a:cubicBezTo>
                  <a:cubicBezTo>
                    <a:pt x="142" y="322"/>
                    <a:pt x="110" y="354"/>
                    <a:pt x="71" y="35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8"/>
            <p:cNvSpPr>
              <a:spLocks/>
            </p:cNvSpPr>
            <p:nvPr userDrawn="1"/>
          </p:nvSpPr>
          <p:spPr bwMode="auto">
            <a:xfrm>
              <a:off x="9869488" y="3030538"/>
              <a:ext cx="560388" cy="2506663"/>
            </a:xfrm>
            <a:custGeom>
              <a:avLst/>
              <a:gdLst>
                <a:gd name="T0" fmla="*/ 88 w 177"/>
                <a:gd name="T1" fmla="*/ 794 h 794"/>
                <a:gd name="T2" fmla="*/ 88 w 177"/>
                <a:gd name="T3" fmla="*/ 794 h 794"/>
                <a:gd name="T4" fmla="*/ 0 w 177"/>
                <a:gd name="T5" fmla="*/ 705 h 794"/>
                <a:gd name="T6" fmla="*/ 0 w 177"/>
                <a:gd name="T7" fmla="*/ 89 h 794"/>
                <a:gd name="T8" fmla="*/ 88 w 177"/>
                <a:gd name="T9" fmla="*/ 0 h 794"/>
                <a:gd name="T10" fmla="*/ 177 w 177"/>
                <a:gd name="T11" fmla="*/ 89 h 794"/>
                <a:gd name="T12" fmla="*/ 177 w 177"/>
                <a:gd name="T13" fmla="*/ 705 h 794"/>
                <a:gd name="T14" fmla="*/ 88 w 177"/>
                <a:gd name="T15" fmla="*/ 794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7" h="794">
                  <a:moveTo>
                    <a:pt x="88" y="794"/>
                  </a:moveTo>
                  <a:cubicBezTo>
                    <a:pt x="88" y="794"/>
                    <a:pt x="88" y="794"/>
                    <a:pt x="88" y="794"/>
                  </a:cubicBezTo>
                  <a:cubicBezTo>
                    <a:pt x="40" y="794"/>
                    <a:pt x="0" y="754"/>
                    <a:pt x="0" y="705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40"/>
                    <a:pt x="40" y="0"/>
                    <a:pt x="88" y="0"/>
                  </a:cubicBezTo>
                  <a:cubicBezTo>
                    <a:pt x="137" y="0"/>
                    <a:pt x="177" y="40"/>
                    <a:pt x="177" y="89"/>
                  </a:cubicBezTo>
                  <a:cubicBezTo>
                    <a:pt x="177" y="705"/>
                    <a:pt x="177" y="705"/>
                    <a:pt x="177" y="705"/>
                  </a:cubicBezTo>
                  <a:cubicBezTo>
                    <a:pt x="177" y="754"/>
                    <a:pt x="137" y="794"/>
                    <a:pt x="88" y="7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9"/>
            <p:cNvSpPr>
              <a:spLocks/>
            </p:cNvSpPr>
            <p:nvPr userDrawn="1"/>
          </p:nvSpPr>
          <p:spPr bwMode="auto">
            <a:xfrm>
              <a:off x="10653713" y="4014788"/>
              <a:ext cx="558800" cy="2506663"/>
            </a:xfrm>
            <a:custGeom>
              <a:avLst/>
              <a:gdLst>
                <a:gd name="T0" fmla="*/ 88 w 177"/>
                <a:gd name="T1" fmla="*/ 794 h 794"/>
                <a:gd name="T2" fmla="*/ 88 w 177"/>
                <a:gd name="T3" fmla="*/ 794 h 794"/>
                <a:gd name="T4" fmla="*/ 0 w 177"/>
                <a:gd name="T5" fmla="*/ 705 h 794"/>
                <a:gd name="T6" fmla="*/ 0 w 177"/>
                <a:gd name="T7" fmla="*/ 88 h 794"/>
                <a:gd name="T8" fmla="*/ 88 w 177"/>
                <a:gd name="T9" fmla="*/ 0 h 794"/>
                <a:gd name="T10" fmla="*/ 177 w 177"/>
                <a:gd name="T11" fmla="*/ 88 h 794"/>
                <a:gd name="T12" fmla="*/ 177 w 177"/>
                <a:gd name="T13" fmla="*/ 705 h 794"/>
                <a:gd name="T14" fmla="*/ 88 w 177"/>
                <a:gd name="T15" fmla="*/ 794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7" h="794">
                  <a:moveTo>
                    <a:pt x="88" y="794"/>
                  </a:moveTo>
                  <a:cubicBezTo>
                    <a:pt x="88" y="794"/>
                    <a:pt x="88" y="794"/>
                    <a:pt x="88" y="794"/>
                  </a:cubicBezTo>
                  <a:cubicBezTo>
                    <a:pt x="40" y="794"/>
                    <a:pt x="0" y="754"/>
                    <a:pt x="0" y="705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40"/>
                    <a:pt x="40" y="0"/>
                    <a:pt x="88" y="0"/>
                  </a:cubicBezTo>
                  <a:cubicBezTo>
                    <a:pt x="137" y="0"/>
                    <a:pt x="177" y="40"/>
                    <a:pt x="177" y="88"/>
                  </a:cubicBezTo>
                  <a:cubicBezTo>
                    <a:pt x="177" y="705"/>
                    <a:pt x="177" y="705"/>
                    <a:pt x="177" y="705"/>
                  </a:cubicBezTo>
                  <a:cubicBezTo>
                    <a:pt x="177" y="754"/>
                    <a:pt x="137" y="794"/>
                    <a:pt x="88" y="7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12058650" y="4551363"/>
              <a:ext cx="139700" cy="449263"/>
            </a:xfrm>
            <a:custGeom>
              <a:avLst/>
              <a:gdLst>
                <a:gd name="T0" fmla="*/ 44 w 44"/>
                <a:gd name="T1" fmla="*/ 0 h 142"/>
                <a:gd name="T2" fmla="*/ 0 w 44"/>
                <a:gd name="T3" fmla="*/ 42 h 142"/>
                <a:gd name="T4" fmla="*/ 0 w 44"/>
                <a:gd name="T5" fmla="*/ 99 h 142"/>
                <a:gd name="T6" fmla="*/ 44 w 44"/>
                <a:gd name="T7" fmla="*/ 142 h 142"/>
                <a:gd name="T8" fmla="*/ 44 w 44"/>
                <a:gd name="T9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42">
                  <a:moveTo>
                    <a:pt x="44" y="0"/>
                  </a:moveTo>
                  <a:cubicBezTo>
                    <a:pt x="20" y="0"/>
                    <a:pt x="0" y="19"/>
                    <a:pt x="0" y="42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23"/>
                    <a:pt x="20" y="142"/>
                    <a:pt x="44" y="142"/>
                  </a:cubicBezTo>
                  <a:lnTo>
                    <a:pt x="4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9" name="Logotype"/>
          <p:cNvGrpSpPr/>
          <p:nvPr userDrawn="1"/>
        </p:nvGrpSpPr>
        <p:grpSpPr>
          <a:xfrm>
            <a:off x="641350" y="530890"/>
            <a:ext cx="1384039" cy="288609"/>
            <a:chOff x="9501453" y="6148765"/>
            <a:chExt cx="2047875" cy="427037"/>
          </a:xfrm>
          <a:solidFill>
            <a:schemeClr val="bg2"/>
          </a:solidFill>
        </p:grpSpPr>
        <p:sp>
          <p:nvSpPr>
            <p:cNvPr id="20" name="Freeform 5"/>
            <p:cNvSpPr>
              <a:spLocks noEditPoints="1"/>
            </p:cNvSpPr>
            <p:nvPr userDrawn="1"/>
          </p:nvSpPr>
          <p:spPr bwMode="auto">
            <a:xfrm>
              <a:off x="11206428" y="6231315"/>
              <a:ext cx="342900" cy="344487"/>
            </a:xfrm>
            <a:custGeom>
              <a:avLst/>
              <a:gdLst>
                <a:gd name="T0" fmla="*/ 43 w 91"/>
                <a:gd name="T1" fmla="*/ 2 h 91"/>
                <a:gd name="T2" fmla="*/ 2 w 91"/>
                <a:gd name="T3" fmla="*/ 44 h 91"/>
                <a:gd name="T4" fmla="*/ 46 w 91"/>
                <a:gd name="T5" fmla="*/ 91 h 91"/>
                <a:gd name="T6" fmla="*/ 74 w 91"/>
                <a:gd name="T7" fmla="*/ 77 h 91"/>
                <a:gd name="T8" fmla="*/ 74 w 91"/>
                <a:gd name="T9" fmla="*/ 90 h 91"/>
                <a:gd name="T10" fmla="*/ 91 w 91"/>
                <a:gd name="T11" fmla="*/ 90 h 91"/>
                <a:gd name="T12" fmla="*/ 91 w 91"/>
                <a:gd name="T13" fmla="*/ 47 h 91"/>
                <a:gd name="T14" fmla="*/ 43 w 91"/>
                <a:gd name="T15" fmla="*/ 2 h 91"/>
                <a:gd name="T16" fmla="*/ 72 w 91"/>
                <a:gd name="T17" fmla="*/ 48 h 91"/>
                <a:gd name="T18" fmla="*/ 43 w 91"/>
                <a:gd name="T19" fmla="*/ 72 h 91"/>
                <a:gd name="T20" fmla="*/ 21 w 91"/>
                <a:gd name="T21" fmla="*/ 50 h 91"/>
                <a:gd name="T22" fmla="*/ 46 w 91"/>
                <a:gd name="T23" fmla="*/ 21 h 91"/>
                <a:gd name="T24" fmla="*/ 72 w 91"/>
                <a:gd name="T25" fmla="*/ 45 h 91"/>
                <a:gd name="T26" fmla="*/ 72 w 91"/>
                <a:gd name="T27" fmla="*/ 48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91">
                  <a:moveTo>
                    <a:pt x="43" y="2"/>
                  </a:moveTo>
                  <a:cubicBezTo>
                    <a:pt x="21" y="4"/>
                    <a:pt x="3" y="22"/>
                    <a:pt x="2" y="44"/>
                  </a:cubicBezTo>
                  <a:cubicBezTo>
                    <a:pt x="0" y="70"/>
                    <a:pt x="21" y="91"/>
                    <a:pt x="46" y="91"/>
                  </a:cubicBezTo>
                  <a:cubicBezTo>
                    <a:pt x="56" y="91"/>
                    <a:pt x="68" y="87"/>
                    <a:pt x="74" y="77"/>
                  </a:cubicBezTo>
                  <a:cubicBezTo>
                    <a:pt x="74" y="90"/>
                    <a:pt x="74" y="90"/>
                    <a:pt x="74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20"/>
                    <a:pt x="69" y="0"/>
                    <a:pt x="43" y="2"/>
                  </a:cubicBezTo>
                  <a:close/>
                  <a:moveTo>
                    <a:pt x="72" y="48"/>
                  </a:moveTo>
                  <a:cubicBezTo>
                    <a:pt x="71" y="63"/>
                    <a:pt x="58" y="74"/>
                    <a:pt x="43" y="72"/>
                  </a:cubicBezTo>
                  <a:cubicBezTo>
                    <a:pt x="32" y="71"/>
                    <a:pt x="22" y="61"/>
                    <a:pt x="21" y="50"/>
                  </a:cubicBezTo>
                  <a:cubicBezTo>
                    <a:pt x="19" y="34"/>
                    <a:pt x="31" y="21"/>
                    <a:pt x="46" y="21"/>
                  </a:cubicBezTo>
                  <a:cubicBezTo>
                    <a:pt x="60" y="21"/>
                    <a:pt x="71" y="32"/>
                    <a:pt x="72" y="45"/>
                  </a:cubicBezTo>
                  <a:lnTo>
                    <a:pt x="72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6"/>
            <p:cNvSpPr>
              <a:spLocks noEditPoints="1"/>
            </p:cNvSpPr>
            <p:nvPr userDrawn="1"/>
          </p:nvSpPr>
          <p:spPr bwMode="auto">
            <a:xfrm>
              <a:off x="10849241" y="6236077"/>
              <a:ext cx="334963" cy="339725"/>
            </a:xfrm>
            <a:custGeom>
              <a:avLst/>
              <a:gdLst>
                <a:gd name="T0" fmla="*/ 44 w 89"/>
                <a:gd name="T1" fmla="*/ 1 h 90"/>
                <a:gd name="T2" fmla="*/ 0 w 89"/>
                <a:gd name="T3" fmla="*/ 46 h 90"/>
                <a:gd name="T4" fmla="*/ 45 w 89"/>
                <a:gd name="T5" fmla="*/ 90 h 90"/>
                <a:gd name="T6" fmla="*/ 86 w 89"/>
                <a:gd name="T7" fmla="*/ 63 h 90"/>
                <a:gd name="T8" fmla="*/ 69 w 89"/>
                <a:gd name="T9" fmla="*/ 58 h 90"/>
                <a:gd name="T10" fmla="*/ 50 w 89"/>
                <a:gd name="T11" fmla="*/ 72 h 90"/>
                <a:gd name="T12" fmla="*/ 22 w 89"/>
                <a:gd name="T13" fmla="*/ 59 h 90"/>
                <a:gd name="T14" fmla="*/ 89 w 89"/>
                <a:gd name="T15" fmla="*/ 41 h 90"/>
                <a:gd name="T16" fmla="*/ 44 w 89"/>
                <a:gd name="T17" fmla="*/ 1 h 90"/>
                <a:gd name="T18" fmla="*/ 19 w 89"/>
                <a:gd name="T19" fmla="*/ 44 h 90"/>
                <a:gd name="T20" fmla="*/ 36 w 89"/>
                <a:gd name="T21" fmla="*/ 19 h 90"/>
                <a:gd name="T22" fmla="*/ 67 w 89"/>
                <a:gd name="T23" fmla="*/ 31 h 90"/>
                <a:gd name="T24" fmla="*/ 19 w 89"/>
                <a:gd name="T25" fmla="*/ 4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90">
                  <a:moveTo>
                    <a:pt x="44" y="1"/>
                  </a:moveTo>
                  <a:cubicBezTo>
                    <a:pt x="20" y="2"/>
                    <a:pt x="0" y="20"/>
                    <a:pt x="0" y="46"/>
                  </a:cubicBezTo>
                  <a:cubicBezTo>
                    <a:pt x="0" y="70"/>
                    <a:pt x="20" y="90"/>
                    <a:pt x="45" y="90"/>
                  </a:cubicBezTo>
                  <a:cubicBezTo>
                    <a:pt x="62" y="90"/>
                    <a:pt x="79" y="80"/>
                    <a:pt x="86" y="63"/>
                  </a:cubicBezTo>
                  <a:cubicBezTo>
                    <a:pt x="69" y="58"/>
                    <a:pt x="69" y="58"/>
                    <a:pt x="69" y="58"/>
                  </a:cubicBezTo>
                  <a:cubicBezTo>
                    <a:pt x="66" y="65"/>
                    <a:pt x="58" y="71"/>
                    <a:pt x="50" y="72"/>
                  </a:cubicBezTo>
                  <a:cubicBezTo>
                    <a:pt x="38" y="75"/>
                    <a:pt x="26" y="67"/>
                    <a:pt x="22" y="59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7" y="24"/>
                    <a:pt x="72" y="0"/>
                    <a:pt x="44" y="1"/>
                  </a:cubicBezTo>
                  <a:close/>
                  <a:moveTo>
                    <a:pt x="19" y="44"/>
                  </a:moveTo>
                  <a:cubicBezTo>
                    <a:pt x="19" y="34"/>
                    <a:pt x="24" y="24"/>
                    <a:pt x="36" y="19"/>
                  </a:cubicBezTo>
                  <a:cubicBezTo>
                    <a:pt x="50" y="14"/>
                    <a:pt x="62" y="21"/>
                    <a:pt x="67" y="31"/>
                  </a:cubicBezTo>
                  <a:lnTo>
                    <a:pt x="19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7"/>
            <p:cNvSpPr>
              <a:spLocks/>
            </p:cNvSpPr>
            <p:nvPr userDrawn="1"/>
          </p:nvSpPr>
          <p:spPr bwMode="auto">
            <a:xfrm>
              <a:off x="10292028" y="6239252"/>
              <a:ext cx="166688" cy="333375"/>
            </a:xfrm>
            <a:custGeom>
              <a:avLst/>
              <a:gdLst>
                <a:gd name="T0" fmla="*/ 44 w 44"/>
                <a:gd name="T1" fmla="*/ 18 h 88"/>
                <a:gd name="T2" fmla="*/ 44 w 44"/>
                <a:gd name="T3" fmla="*/ 0 h 88"/>
                <a:gd name="T4" fmla="*/ 19 w 44"/>
                <a:gd name="T5" fmla="*/ 13 h 88"/>
                <a:gd name="T6" fmla="*/ 19 w 44"/>
                <a:gd name="T7" fmla="*/ 3 h 88"/>
                <a:gd name="T8" fmla="*/ 0 w 44"/>
                <a:gd name="T9" fmla="*/ 3 h 88"/>
                <a:gd name="T10" fmla="*/ 0 w 44"/>
                <a:gd name="T11" fmla="*/ 44 h 88"/>
                <a:gd name="T12" fmla="*/ 0 w 44"/>
                <a:gd name="T13" fmla="*/ 88 h 88"/>
                <a:gd name="T14" fmla="*/ 20 w 44"/>
                <a:gd name="T15" fmla="*/ 88 h 88"/>
                <a:gd name="T16" fmla="*/ 20 w 44"/>
                <a:gd name="T17" fmla="*/ 46 h 88"/>
                <a:gd name="T18" fmla="*/ 44 w 44"/>
                <a:gd name="T19" fmla="*/ 1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88">
                  <a:moveTo>
                    <a:pt x="44" y="18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28" y="0"/>
                    <a:pt x="22" y="8"/>
                    <a:pt x="19" y="1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20" y="88"/>
                    <a:pt x="20" y="88"/>
                    <a:pt x="20" y="88"/>
                  </a:cubicBezTo>
                  <a:cubicBezTo>
                    <a:pt x="20" y="62"/>
                    <a:pt x="20" y="62"/>
                    <a:pt x="20" y="46"/>
                  </a:cubicBezTo>
                  <a:cubicBezTo>
                    <a:pt x="20" y="26"/>
                    <a:pt x="31" y="19"/>
                    <a:pt x="44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8"/>
            <p:cNvSpPr>
              <a:spLocks/>
            </p:cNvSpPr>
            <p:nvPr userDrawn="1"/>
          </p:nvSpPr>
          <p:spPr bwMode="auto">
            <a:xfrm>
              <a:off x="9501453" y="6182102"/>
              <a:ext cx="369888" cy="390525"/>
            </a:xfrm>
            <a:custGeom>
              <a:avLst/>
              <a:gdLst>
                <a:gd name="T0" fmla="*/ 185 w 233"/>
                <a:gd name="T1" fmla="*/ 165 h 246"/>
                <a:gd name="T2" fmla="*/ 48 w 233"/>
                <a:gd name="T3" fmla="*/ 0 h 246"/>
                <a:gd name="T4" fmla="*/ 0 w 233"/>
                <a:gd name="T5" fmla="*/ 0 h 246"/>
                <a:gd name="T6" fmla="*/ 0 w 233"/>
                <a:gd name="T7" fmla="*/ 246 h 246"/>
                <a:gd name="T8" fmla="*/ 50 w 233"/>
                <a:gd name="T9" fmla="*/ 246 h 246"/>
                <a:gd name="T10" fmla="*/ 50 w 233"/>
                <a:gd name="T11" fmla="*/ 81 h 246"/>
                <a:gd name="T12" fmla="*/ 190 w 233"/>
                <a:gd name="T13" fmla="*/ 246 h 246"/>
                <a:gd name="T14" fmla="*/ 233 w 233"/>
                <a:gd name="T15" fmla="*/ 246 h 246"/>
                <a:gd name="T16" fmla="*/ 233 w 233"/>
                <a:gd name="T17" fmla="*/ 0 h 246"/>
                <a:gd name="T18" fmla="*/ 185 w 233"/>
                <a:gd name="T19" fmla="*/ 0 h 246"/>
                <a:gd name="T20" fmla="*/ 185 w 233"/>
                <a:gd name="T21" fmla="*/ 165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3" h="246">
                  <a:moveTo>
                    <a:pt x="185" y="165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246"/>
                  </a:lnTo>
                  <a:lnTo>
                    <a:pt x="50" y="246"/>
                  </a:lnTo>
                  <a:lnTo>
                    <a:pt x="50" y="81"/>
                  </a:lnTo>
                  <a:lnTo>
                    <a:pt x="190" y="246"/>
                  </a:lnTo>
                  <a:lnTo>
                    <a:pt x="233" y="246"/>
                  </a:lnTo>
                  <a:lnTo>
                    <a:pt x="233" y="0"/>
                  </a:lnTo>
                  <a:lnTo>
                    <a:pt x="185" y="0"/>
                  </a:lnTo>
                  <a:lnTo>
                    <a:pt x="185" y="1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9"/>
            <p:cNvSpPr>
              <a:spLocks noEditPoints="1"/>
            </p:cNvSpPr>
            <p:nvPr userDrawn="1"/>
          </p:nvSpPr>
          <p:spPr bwMode="auto">
            <a:xfrm>
              <a:off x="10461891" y="6148765"/>
              <a:ext cx="342900" cy="427037"/>
            </a:xfrm>
            <a:custGeom>
              <a:avLst/>
              <a:gdLst>
                <a:gd name="T0" fmla="*/ 91 w 91"/>
                <a:gd name="T1" fmla="*/ 0 h 113"/>
                <a:gd name="T2" fmla="*/ 73 w 91"/>
                <a:gd name="T3" fmla="*/ 0 h 113"/>
                <a:gd name="T4" fmla="*/ 73 w 91"/>
                <a:gd name="T5" fmla="*/ 34 h 113"/>
                <a:gd name="T6" fmla="*/ 43 w 91"/>
                <a:gd name="T7" fmla="*/ 24 h 113"/>
                <a:gd name="T8" fmla="*/ 2 w 91"/>
                <a:gd name="T9" fmla="*/ 66 h 113"/>
                <a:gd name="T10" fmla="*/ 46 w 91"/>
                <a:gd name="T11" fmla="*/ 113 h 113"/>
                <a:gd name="T12" fmla="*/ 74 w 91"/>
                <a:gd name="T13" fmla="*/ 101 h 113"/>
                <a:gd name="T14" fmla="*/ 74 w 91"/>
                <a:gd name="T15" fmla="*/ 112 h 113"/>
                <a:gd name="T16" fmla="*/ 91 w 91"/>
                <a:gd name="T17" fmla="*/ 112 h 113"/>
                <a:gd name="T18" fmla="*/ 91 w 91"/>
                <a:gd name="T19" fmla="*/ 69 h 113"/>
                <a:gd name="T20" fmla="*/ 91 w 91"/>
                <a:gd name="T21" fmla="*/ 69 h 113"/>
                <a:gd name="T22" fmla="*/ 91 w 91"/>
                <a:gd name="T23" fmla="*/ 68 h 113"/>
                <a:gd name="T24" fmla="*/ 91 w 91"/>
                <a:gd name="T25" fmla="*/ 0 h 113"/>
                <a:gd name="T26" fmla="*/ 72 w 91"/>
                <a:gd name="T27" fmla="*/ 70 h 113"/>
                <a:gd name="T28" fmla="*/ 43 w 91"/>
                <a:gd name="T29" fmla="*/ 94 h 113"/>
                <a:gd name="T30" fmla="*/ 21 w 91"/>
                <a:gd name="T31" fmla="*/ 72 h 113"/>
                <a:gd name="T32" fmla="*/ 46 w 91"/>
                <a:gd name="T33" fmla="*/ 43 h 113"/>
                <a:gd name="T34" fmla="*/ 72 w 91"/>
                <a:gd name="T35" fmla="*/ 67 h 113"/>
                <a:gd name="T36" fmla="*/ 72 w 91"/>
                <a:gd name="T37" fmla="*/ 7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1" h="113">
                  <a:moveTo>
                    <a:pt x="91" y="0"/>
                  </a:moveTo>
                  <a:cubicBezTo>
                    <a:pt x="73" y="0"/>
                    <a:pt x="73" y="0"/>
                    <a:pt x="73" y="0"/>
                  </a:cubicBezTo>
                  <a:cubicBezTo>
                    <a:pt x="73" y="34"/>
                    <a:pt x="73" y="34"/>
                    <a:pt x="73" y="34"/>
                  </a:cubicBezTo>
                  <a:cubicBezTo>
                    <a:pt x="68" y="28"/>
                    <a:pt x="55" y="23"/>
                    <a:pt x="43" y="24"/>
                  </a:cubicBezTo>
                  <a:cubicBezTo>
                    <a:pt x="21" y="26"/>
                    <a:pt x="3" y="44"/>
                    <a:pt x="2" y="66"/>
                  </a:cubicBezTo>
                  <a:cubicBezTo>
                    <a:pt x="0" y="92"/>
                    <a:pt x="21" y="113"/>
                    <a:pt x="46" y="113"/>
                  </a:cubicBezTo>
                  <a:cubicBezTo>
                    <a:pt x="56" y="113"/>
                    <a:pt x="69" y="109"/>
                    <a:pt x="74" y="101"/>
                  </a:cubicBezTo>
                  <a:cubicBezTo>
                    <a:pt x="74" y="112"/>
                    <a:pt x="74" y="112"/>
                    <a:pt x="74" y="112"/>
                  </a:cubicBezTo>
                  <a:cubicBezTo>
                    <a:pt x="91" y="112"/>
                    <a:pt x="91" y="112"/>
                    <a:pt x="91" y="112"/>
                  </a:cubicBezTo>
                  <a:cubicBezTo>
                    <a:pt x="91" y="69"/>
                    <a:pt x="91" y="69"/>
                    <a:pt x="91" y="69"/>
                  </a:cubicBezTo>
                  <a:cubicBezTo>
                    <a:pt x="91" y="69"/>
                    <a:pt x="91" y="69"/>
                    <a:pt x="91" y="69"/>
                  </a:cubicBezTo>
                  <a:cubicBezTo>
                    <a:pt x="91" y="68"/>
                    <a:pt x="91" y="68"/>
                    <a:pt x="91" y="68"/>
                  </a:cubicBezTo>
                  <a:lnTo>
                    <a:pt x="91" y="0"/>
                  </a:lnTo>
                  <a:close/>
                  <a:moveTo>
                    <a:pt x="72" y="70"/>
                  </a:moveTo>
                  <a:cubicBezTo>
                    <a:pt x="71" y="85"/>
                    <a:pt x="58" y="96"/>
                    <a:pt x="43" y="94"/>
                  </a:cubicBezTo>
                  <a:cubicBezTo>
                    <a:pt x="32" y="93"/>
                    <a:pt x="22" y="83"/>
                    <a:pt x="21" y="72"/>
                  </a:cubicBezTo>
                  <a:cubicBezTo>
                    <a:pt x="19" y="56"/>
                    <a:pt x="31" y="43"/>
                    <a:pt x="46" y="43"/>
                  </a:cubicBezTo>
                  <a:cubicBezTo>
                    <a:pt x="60" y="43"/>
                    <a:pt x="71" y="54"/>
                    <a:pt x="72" y="67"/>
                  </a:cubicBezTo>
                  <a:lnTo>
                    <a:pt x="72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0"/>
            <p:cNvSpPr>
              <a:spLocks noEditPoints="1"/>
            </p:cNvSpPr>
            <p:nvPr userDrawn="1"/>
          </p:nvSpPr>
          <p:spPr bwMode="auto">
            <a:xfrm>
              <a:off x="9912616" y="6239252"/>
              <a:ext cx="338138" cy="336550"/>
            </a:xfrm>
            <a:custGeom>
              <a:avLst/>
              <a:gdLst>
                <a:gd name="T0" fmla="*/ 45 w 90"/>
                <a:gd name="T1" fmla="*/ 0 h 89"/>
                <a:gd name="T2" fmla="*/ 0 w 90"/>
                <a:gd name="T3" fmla="*/ 45 h 89"/>
                <a:gd name="T4" fmla="*/ 45 w 90"/>
                <a:gd name="T5" fmla="*/ 89 h 89"/>
                <a:gd name="T6" fmla="*/ 90 w 90"/>
                <a:gd name="T7" fmla="*/ 45 h 89"/>
                <a:gd name="T8" fmla="*/ 45 w 90"/>
                <a:gd name="T9" fmla="*/ 0 h 89"/>
                <a:gd name="T10" fmla="*/ 45 w 90"/>
                <a:gd name="T11" fmla="*/ 70 h 89"/>
                <a:gd name="T12" fmla="*/ 19 w 90"/>
                <a:gd name="T13" fmla="*/ 45 h 89"/>
                <a:gd name="T14" fmla="*/ 45 w 90"/>
                <a:gd name="T15" fmla="*/ 19 h 89"/>
                <a:gd name="T16" fmla="*/ 71 w 90"/>
                <a:gd name="T17" fmla="*/ 45 h 89"/>
                <a:gd name="T18" fmla="*/ 45 w 90"/>
                <a:gd name="T19" fmla="*/ 7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9">
                  <a:moveTo>
                    <a:pt x="45" y="0"/>
                  </a:moveTo>
                  <a:cubicBezTo>
                    <a:pt x="20" y="0"/>
                    <a:pt x="0" y="20"/>
                    <a:pt x="0" y="45"/>
                  </a:cubicBezTo>
                  <a:cubicBezTo>
                    <a:pt x="0" y="69"/>
                    <a:pt x="20" y="89"/>
                    <a:pt x="45" y="89"/>
                  </a:cubicBezTo>
                  <a:cubicBezTo>
                    <a:pt x="70" y="89"/>
                    <a:pt x="90" y="69"/>
                    <a:pt x="90" y="45"/>
                  </a:cubicBezTo>
                  <a:cubicBezTo>
                    <a:pt x="90" y="20"/>
                    <a:pt x="70" y="0"/>
                    <a:pt x="45" y="0"/>
                  </a:cubicBezTo>
                  <a:close/>
                  <a:moveTo>
                    <a:pt x="45" y="70"/>
                  </a:moveTo>
                  <a:cubicBezTo>
                    <a:pt x="31" y="70"/>
                    <a:pt x="19" y="59"/>
                    <a:pt x="19" y="45"/>
                  </a:cubicBezTo>
                  <a:cubicBezTo>
                    <a:pt x="19" y="30"/>
                    <a:pt x="31" y="19"/>
                    <a:pt x="45" y="19"/>
                  </a:cubicBezTo>
                  <a:cubicBezTo>
                    <a:pt x="59" y="19"/>
                    <a:pt x="71" y="30"/>
                    <a:pt x="71" y="45"/>
                  </a:cubicBezTo>
                  <a:cubicBezTo>
                    <a:pt x="71" y="59"/>
                    <a:pt x="59" y="70"/>
                    <a:pt x="45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23867210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0" y="939600"/>
            <a:ext cx="12193200" cy="381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8000" y="4783756"/>
            <a:ext cx="7200000" cy="626850"/>
          </a:xfrm>
        </p:spPr>
        <p:txBody>
          <a:bodyPr>
            <a:noAutofit/>
          </a:bodyPr>
          <a:lstStyle>
            <a:lvl1pPr>
              <a:defRPr sz="2400">
                <a:solidFill>
                  <a:srgbClr val="FBD9CA"/>
                </a:solidFill>
              </a:defRPr>
            </a:lvl1pPr>
          </a:lstStyle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8000" y="5436000"/>
            <a:ext cx="7200000" cy="360083"/>
          </a:xfrm>
        </p:spPr>
        <p:txBody>
          <a:bodyPr>
            <a:noAutofit/>
          </a:bodyPr>
          <a:lstStyle>
            <a:lvl1pPr marL="0" indent="0" algn="l">
              <a:buNone/>
              <a:defRPr b="1">
                <a:solidFill>
                  <a:schemeClr val="bg1"/>
                </a:solidFill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Click to edit Master subtitle style</a:t>
            </a:r>
            <a:endParaRPr lang="nb-NO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5914122"/>
            <a:ext cx="7200000" cy="216000"/>
          </a:xfrm>
        </p:spPr>
        <p:txBody>
          <a:bodyPr>
            <a:noAutofit/>
          </a:bodyPr>
          <a:lstStyle>
            <a:lvl1pPr marL="0" indent="0">
              <a:buNone/>
              <a:defRPr sz="1300">
                <a:solidFill>
                  <a:srgbClr val="FFFFFF"/>
                </a:solidFill>
              </a:defRPr>
            </a:lvl1pPr>
            <a:lvl2pPr marL="257191" indent="0">
              <a:buNone/>
              <a:defRPr>
                <a:solidFill>
                  <a:schemeClr val="accent2"/>
                </a:solidFill>
              </a:defRPr>
            </a:lvl2pPr>
            <a:lvl3pPr marL="514382" indent="0">
              <a:buNone/>
              <a:defRPr>
                <a:solidFill>
                  <a:schemeClr val="accent2"/>
                </a:solidFill>
              </a:defRPr>
            </a:lvl3pPr>
            <a:lvl4pPr marL="771574" indent="0">
              <a:buNone/>
              <a:defRPr>
                <a:solidFill>
                  <a:schemeClr val="accent2"/>
                </a:solidFill>
              </a:defRPr>
            </a:lvl4pPr>
            <a:lvl5pPr marL="1028765" indent="0"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nb-NO"/>
              <a:t>Name, title</a:t>
            </a:r>
            <a:endParaRPr lang="nb-NO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648000" y="6166122"/>
            <a:ext cx="7200000" cy="216000"/>
          </a:xfrm>
        </p:spPr>
        <p:txBody>
          <a:bodyPr>
            <a:noAutofit/>
          </a:bodyPr>
          <a:lstStyle>
            <a:lvl1pPr marL="0" indent="0">
              <a:buNone/>
              <a:defRPr sz="1300">
                <a:solidFill>
                  <a:srgbClr val="FFFFFF"/>
                </a:solidFill>
              </a:defRPr>
            </a:lvl1pPr>
            <a:lvl2pPr marL="257191" indent="0">
              <a:buNone/>
              <a:defRPr>
                <a:solidFill>
                  <a:schemeClr val="accent2"/>
                </a:solidFill>
              </a:defRPr>
            </a:lvl2pPr>
            <a:lvl3pPr marL="514382" indent="0">
              <a:buNone/>
              <a:defRPr>
                <a:solidFill>
                  <a:schemeClr val="accent2"/>
                </a:solidFill>
              </a:defRPr>
            </a:lvl3pPr>
            <a:lvl4pPr marL="771574" indent="0">
              <a:buNone/>
              <a:defRPr>
                <a:solidFill>
                  <a:schemeClr val="accent2"/>
                </a:solidFill>
              </a:defRPr>
            </a:lvl4pPr>
            <a:lvl5pPr marL="1028765" indent="0"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nb-NO"/>
              <a:t>Date</a:t>
            </a:r>
            <a:endParaRPr lang="nb-NO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-1" y="939600"/>
            <a:ext cx="12204000" cy="3816350"/>
          </a:xfrm>
          <a:noFill/>
        </p:spPr>
        <p:txBody>
          <a:bodyPr anchor="ctr" anchorCtr="0"/>
          <a:lstStyle>
            <a:lvl1pPr marL="0" marR="0" indent="0" algn="ctr" defTabSz="108877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Insert picture by using Nordea Image Bank button</a:t>
            </a:r>
            <a:endParaRPr lang="nb-NO" dirty="0"/>
          </a:p>
        </p:txBody>
      </p:sp>
      <p:grpSp>
        <p:nvGrpSpPr>
          <p:cNvPr id="16" name="Pulse"/>
          <p:cNvGrpSpPr/>
          <p:nvPr userDrawn="1"/>
        </p:nvGrpSpPr>
        <p:grpSpPr>
          <a:xfrm>
            <a:off x="8751888" y="3030538"/>
            <a:ext cx="3446462" cy="3490913"/>
            <a:chOff x="8751888" y="3030538"/>
            <a:chExt cx="3446462" cy="3490913"/>
          </a:xfrm>
          <a:solidFill>
            <a:srgbClr val="0000FF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9196388" y="3902076"/>
              <a:ext cx="449263" cy="1120775"/>
            </a:xfrm>
            <a:custGeom>
              <a:avLst/>
              <a:gdLst>
                <a:gd name="T0" fmla="*/ 71 w 142"/>
                <a:gd name="T1" fmla="*/ 355 h 355"/>
                <a:gd name="T2" fmla="*/ 71 w 142"/>
                <a:gd name="T3" fmla="*/ 355 h 355"/>
                <a:gd name="T4" fmla="*/ 0 w 142"/>
                <a:gd name="T5" fmla="*/ 284 h 355"/>
                <a:gd name="T6" fmla="*/ 0 w 142"/>
                <a:gd name="T7" fmla="*/ 71 h 355"/>
                <a:gd name="T8" fmla="*/ 71 w 142"/>
                <a:gd name="T9" fmla="*/ 0 h 355"/>
                <a:gd name="T10" fmla="*/ 142 w 142"/>
                <a:gd name="T11" fmla="*/ 71 h 355"/>
                <a:gd name="T12" fmla="*/ 142 w 142"/>
                <a:gd name="T13" fmla="*/ 284 h 355"/>
                <a:gd name="T14" fmla="*/ 71 w 142"/>
                <a:gd name="T15" fmla="*/ 355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2" h="355">
                  <a:moveTo>
                    <a:pt x="71" y="355"/>
                  </a:moveTo>
                  <a:cubicBezTo>
                    <a:pt x="71" y="355"/>
                    <a:pt x="71" y="355"/>
                    <a:pt x="71" y="355"/>
                  </a:cubicBezTo>
                  <a:cubicBezTo>
                    <a:pt x="32" y="355"/>
                    <a:pt x="0" y="323"/>
                    <a:pt x="0" y="284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32"/>
                    <a:pt x="32" y="0"/>
                    <a:pt x="71" y="0"/>
                  </a:cubicBezTo>
                  <a:cubicBezTo>
                    <a:pt x="110" y="0"/>
                    <a:pt x="142" y="32"/>
                    <a:pt x="142" y="71"/>
                  </a:cubicBezTo>
                  <a:cubicBezTo>
                    <a:pt x="142" y="284"/>
                    <a:pt x="142" y="284"/>
                    <a:pt x="142" y="284"/>
                  </a:cubicBezTo>
                  <a:cubicBezTo>
                    <a:pt x="142" y="323"/>
                    <a:pt x="110" y="355"/>
                    <a:pt x="71" y="35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8751888" y="4551363"/>
              <a:ext cx="265113" cy="449263"/>
            </a:xfrm>
            <a:custGeom>
              <a:avLst/>
              <a:gdLst>
                <a:gd name="T0" fmla="*/ 42 w 84"/>
                <a:gd name="T1" fmla="*/ 142 h 142"/>
                <a:gd name="T2" fmla="*/ 42 w 84"/>
                <a:gd name="T3" fmla="*/ 142 h 142"/>
                <a:gd name="T4" fmla="*/ 0 w 84"/>
                <a:gd name="T5" fmla="*/ 99 h 142"/>
                <a:gd name="T6" fmla="*/ 0 w 84"/>
                <a:gd name="T7" fmla="*/ 42 h 142"/>
                <a:gd name="T8" fmla="*/ 42 w 84"/>
                <a:gd name="T9" fmla="*/ 0 h 142"/>
                <a:gd name="T10" fmla="*/ 84 w 84"/>
                <a:gd name="T11" fmla="*/ 42 h 142"/>
                <a:gd name="T12" fmla="*/ 84 w 84"/>
                <a:gd name="T13" fmla="*/ 99 h 142"/>
                <a:gd name="T14" fmla="*/ 42 w 84"/>
                <a:gd name="T15" fmla="*/ 14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42">
                  <a:moveTo>
                    <a:pt x="42" y="142"/>
                  </a:moveTo>
                  <a:cubicBezTo>
                    <a:pt x="42" y="142"/>
                    <a:pt x="42" y="142"/>
                    <a:pt x="42" y="142"/>
                  </a:cubicBezTo>
                  <a:cubicBezTo>
                    <a:pt x="18" y="142"/>
                    <a:pt x="0" y="123"/>
                    <a:pt x="0" y="99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19"/>
                    <a:pt x="18" y="0"/>
                    <a:pt x="42" y="0"/>
                  </a:cubicBezTo>
                  <a:cubicBezTo>
                    <a:pt x="65" y="0"/>
                    <a:pt x="84" y="19"/>
                    <a:pt x="84" y="42"/>
                  </a:cubicBezTo>
                  <a:cubicBezTo>
                    <a:pt x="84" y="99"/>
                    <a:pt x="84" y="99"/>
                    <a:pt x="84" y="99"/>
                  </a:cubicBezTo>
                  <a:cubicBezTo>
                    <a:pt x="84" y="123"/>
                    <a:pt x="65" y="142"/>
                    <a:pt x="42" y="14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11436350" y="4529138"/>
              <a:ext cx="449263" cy="1117600"/>
            </a:xfrm>
            <a:custGeom>
              <a:avLst/>
              <a:gdLst>
                <a:gd name="T0" fmla="*/ 71 w 142"/>
                <a:gd name="T1" fmla="*/ 354 h 354"/>
                <a:gd name="T2" fmla="*/ 71 w 142"/>
                <a:gd name="T3" fmla="*/ 354 h 354"/>
                <a:gd name="T4" fmla="*/ 0 w 142"/>
                <a:gd name="T5" fmla="*/ 283 h 354"/>
                <a:gd name="T6" fmla="*/ 0 w 142"/>
                <a:gd name="T7" fmla="*/ 71 h 354"/>
                <a:gd name="T8" fmla="*/ 71 w 142"/>
                <a:gd name="T9" fmla="*/ 0 h 354"/>
                <a:gd name="T10" fmla="*/ 142 w 142"/>
                <a:gd name="T11" fmla="*/ 71 h 354"/>
                <a:gd name="T12" fmla="*/ 142 w 142"/>
                <a:gd name="T13" fmla="*/ 283 h 354"/>
                <a:gd name="T14" fmla="*/ 71 w 142"/>
                <a:gd name="T15" fmla="*/ 354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2" h="354">
                  <a:moveTo>
                    <a:pt x="71" y="354"/>
                  </a:moveTo>
                  <a:cubicBezTo>
                    <a:pt x="71" y="354"/>
                    <a:pt x="71" y="354"/>
                    <a:pt x="71" y="354"/>
                  </a:cubicBezTo>
                  <a:cubicBezTo>
                    <a:pt x="32" y="354"/>
                    <a:pt x="0" y="322"/>
                    <a:pt x="0" y="283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32"/>
                    <a:pt x="32" y="0"/>
                    <a:pt x="71" y="0"/>
                  </a:cubicBezTo>
                  <a:cubicBezTo>
                    <a:pt x="110" y="0"/>
                    <a:pt x="142" y="32"/>
                    <a:pt x="142" y="71"/>
                  </a:cubicBezTo>
                  <a:cubicBezTo>
                    <a:pt x="142" y="283"/>
                    <a:pt x="142" y="283"/>
                    <a:pt x="142" y="283"/>
                  </a:cubicBezTo>
                  <a:cubicBezTo>
                    <a:pt x="142" y="322"/>
                    <a:pt x="110" y="354"/>
                    <a:pt x="71" y="35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9869488" y="3030538"/>
              <a:ext cx="560388" cy="2506663"/>
            </a:xfrm>
            <a:custGeom>
              <a:avLst/>
              <a:gdLst>
                <a:gd name="T0" fmla="*/ 88 w 177"/>
                <a:gd name="T1" fmla="*/ 794 h 794"/>
                <a:gd name="T2" fmla="*/ 88 w 177"/>
                <a:gd name="T3" fmla="*/ 794 h 794"/>
                <a:gd name="T4" fmla="*/ 0 w 177"/>
                <a:gd name="T5" fmla="*/ 705 h 794"/>
                <a:gd name="T6" fmla="*/ 0 w 177"/>
                <a:gd name="T7" fmla="*/ 89 h 794"/>
                <a:gd name="T8" fmla="*/ 88 w 177"/>
                <a:gd name="T9" fmla="*/ 0 h 794"/>
                <a:gd name="T10" fmla="*/ 177 w 177"/>
                <a:gd name="T11" fmla="*/ 89 h 794"/>
                <a:gd name="T12" fmla="*/ 177 w 177"/>
                <a:gd name="T13" fmla="*/ 705 h 794"/>
                <a:gd name="T14" fmla="*/ 88 w 177"/>
                <a:gd name="T15" fmla="*/ 794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7" h="794">
                  <a:moveTo>
                    <a:pt x="88" y="794"/>
                  </a:moveTo>
                  <a:cubicBezTo>
                    <a:pt x="88" y="794"/>
                    <a:pt x="88" y="794"/>
                    <a:pt x="88" y="794"/>
                  </a:cubicBezTo>
                  <a:cubicBezTo>
                    <a:pt x="40" y="794"/>
                    <a:pt x="0" y="754"/>
                    <a:pt x="0" y="705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40"/>
                    <a:pt x="40" y="0"/>
                    <a:pt x="88" y="0"/>
                  </a:cubicBezTo>
                  <a:cubicBezTo>
                    <a:pt x="137" y="0"/>
                    <a:pt x="177" y="40"/>
                    <a:pt x="177" y="89"/>
                  </a:cubicBezTo>
                  <a:cubicBezTo>
                    <a:pt x="177" y="705"/>
                    <a:pt x="177" y="705"/>
                    <a:pt x="177" y="705"/>
                  </a:cubicBezTo>
                  <a:cubicBezTo>
                    <a:pt x="177" y="754"/>
                    <a:pt x="137" y="794"/>
                    <a:pt x="88" y="7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9"/>
            <p:cNvSpPr>
              <a:spLocks/>
            </p:cNvSpPr>
            <p:nvPr userDrawn="1"/>
          </p:nvSpPr>
          <p:spPr bwMode="auto">
            <a:xfrm>
              <a:off x="10653713" y="4014788"/>
              <a:ext cx="558800" cy="2506663"/>
            </a:xfrm>
            <a:custGeom>
              <a:avLst/>
              <a:gdLst>
                <a:gd name="T0" fmla="*/ 88 w 177"/>
                <a:gd name="T1" fmla="*/ 794 h 794"/>
                <a:gd name="T2" fmla="*/ 88 w 177"/>
                <a:gd name="T3" fmla="*/ 794 h 794"/>
                <a:gd name="T4" fmla="*/ 0 w 177"/>
                <a:gd name="T5" fmla="*/ 705 h 794"/>
                <a:gd name="T6" fmla="*/ 0 w 177"/>
                <a:gd name="T7" fmla="*/ 88 h 794"/>
                <a:gd name="T8" fmla="*/ 88 w 177"/>
                <a:gd name="T9" fmla="*/ 0 h 794"/>
                <a:gd name="T10" fmla="*/ 177 w 177"/>
                <a:gd name="T11" fmla="*/ 88 h 794"/>
                <a:gd name="T12" fmla="*/ 177 w 177"/>
                <a:gd name="T13" fmla="*/ 705 h 794"/>
                <a:gd name="T14" fmla="*/ 88 w 177"/>
                <a:gd name="T15" fmla="*/ 794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7" h="794">
                  <a:moveTo>
                    <a:pt x="88" y="794"/>
                  </a:moveTo>
                  <a:cubicBezTo>
                    <a:pt x="88" y="794"/>
                    <a:pt x="88" y="794"/>
                    <a:pt x="88" y="794"/>
                  </a:cubicBezTo>
                  <a:cubicBezTo>
                    <a:pt x="40" y="794"/>
                    <a:pt x="0" y="754"/>
                    <a:pt x="0" y="705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40"/>
                    <a:pt x="40" y="0"/>
                    <a:pt x="88" y="0"/>
                  </a:cubicBezTo>
                  <a:cubicBezTo>
                    <a:pt x="137" y="0"/>
                    <a:pt x="177" y="40"/>
                    <a:pt x="177" y="88"/>
                  </a:cubicBezTo>
                  <a:cubicBezTo>
                    <a:pt x="177" y="705"/>
                    <a:pt x="177" y="705"/>
                    <a:pt x="177" y="705"/>
                  </a:cubicBezTo>
                  <a:cubicBezTo>
                    <a:pt x="177" y="754"/>
                    <a:pt x="137" y="794"/>
                    <a:pt x="88" y="7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10"/>
            <p:cNvSpPr>
              <a:spLocks/>
            </p:cNvSpPr>
            <p:nvPr userDrawn="1"/>
          </p:nvSpPr>
          <p:spPr bwMode="auto">
            <a:xfrm>
              <a:off x="12058650" y="4551363"/>
              <a:ext cx="139700" cy="449263"/>
            </a:xfrm>
            <a:custGeom>
              <a:avLst/>
              <a:gdLst>
                <a:gd name="T0" fmla="*/ 44 w 44"/>
                <a:gd name="T1" fmla="*/ 0 h 142"/>
                <a:gd name="T2" fmla="*/ 0 w 44"/>
                <a:gd name="T3" fmla="*/ 42 h 142"/>
                <a:gd name="T4" fmla="*/ 0 w 44"/>
                <a:gd name="T5" fmla="*/ 99 h 142"/>
                <a:gd name="T6" fmla="*/ 44 w 44"/>
                <a:gd name="T7" fmla="*/ 142 h 142"/>
                <a:gd name="T8" fmla="*/ 44 w 44"/>
                <a:gd name="T9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42">
                  <a:moveTo>
                    <a:pt x="44" y="0"/>
                  </a:moveTo>
                  <a:cubicBezTo>
                    <a:pt x="20" y="0"/>
                    <a:pt x="0" y="19"/>
                    <a:pt x="0" y="42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23"/>
                    <a:pt x="20" y="142"/>
                    <a:pt x="44" y="142"/>
                  </a:cubicBezTo>
                  <a:lnTo>
                    <a:pt x="4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8" name="Logotype"/>
          <p:cNvGrpSpPr/>
          <p:nvPr userDrawn="1"/>
        </p:nvGrpSpPr>
        <p:grpSpPr>
          <a:xfrm>
            <a:off x="5371674" y="298072"/>
            <a:ext cx="1384039" cy="288609"/>
            <a:chOff x="9501453" y="6148765"/>
            <a:chExt cx="2047875" cy="427037"/>
          </a:xfrm>
          <a:solidFill>
            <a:schemeClr val="bg1"/>
          </a:solidFill>
        </p:grpSpPr>
        <p:sp>
          <p:nvSpPr>
            <p:cNvPr id="29" name="Freeform 5"/>
            <p:cNvSpPr>
              <a:spLocks noEditPoints="1"/>
            </p:cNvSpPr>
            <p:nvPr userDrawn="1"/>
          </p:nvSpPr>
          <p:spPr bwMode="auto">
            <a:xfrm>
              <a:off x="11206428" y="6231315"/>
              <a:ext cx="342900" cy="344487"/>
            </a:xfrm>
            <a:custGeom>
              <a:avLst/>
              <a:gdLst>
                <a:gd name="T0" fmla="*/ 43 w 91"/>
                <a:gd name="T1" fmla="*/ 2 h 91"/>
                <a:gd name="T2" fmla="*/ 2 w 91"/>
                <a:gd name="T3" fmla="*/ 44 h 91"/>
                <a:gd name="T4" fmla="*/ 46 w 91"/>
                <a:gd name="T5" fmla="*/ 91 h 91"/>
                <a:gd name="T6" fmla="*/ 74 w 91"/>
                <a:gd name="T7" fmla="*/ 77 h 91"/>
                <a:gd name="T8" fmla="*/ 74 w 91"/>
                <a:gd name="T9" fmla="*/ 90 h 91"/>
                <a:gd name="T10" fmla="*/ 91 w 91"/>
                <a:gd name="T11" fmla="*/ 90 h 91"/>
                <a:gd name="T12" fmla="*/ 91 w 91"/>
                <a:gd name="T13" fmla="*/ 47 h 91"/>
                <a:gd name="T14" fmla="*/ 43 w 91"/>
                <a:gd name="T15" fmla="*/ 2 h 91"/>
                <a:gd name="T16" fmla="*/ 72 w 91"/>
                <a:gd name="T17" fmla="*/ 48 h 91"/>
                <a:gd name="T18" fmla="*/ 43 w 91"/>
                <a:gd name="T19" fmla="*/ 72 h 91"/>
                <a:gd name="T20" fmla="*/ 21 w 91"/>
                <a:gd name="T21" fmla="*/ 50 h 91"/>
                <a:gd name="T22" fmla="*/ 46 w 91"/>
                <a:gd name="T23" fmla="*/ 21 h 91"/>
                <a:gd name="T24" fmla="*/ 72 w 91"/>
                <a:gd name="T25" fmla="*/ 45 h 91"/>
                <a:gd name="T26" fmla="*/ 72 w 91"/>
                <a:gd name="T27" fmla="*/ 48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91">
                  <a:moveTo>
                    <a:pt x="43" y="2"/>
                  </a:moveTo>
                  <a:cubicBezTo>
                    <a:pt x="21" y="4"/>
                    <a:pt x="3" y="22"/>
                    <a:pt x="2" y="44"/>
                  </a:cubicBezTo>
                  <a:cubicBezTo>
                    <a:pt x="0" y="70"/>
                    <a:pt x="21" y="91"/>
                    <a:pt x="46" y="91"/>
                  </a:cubicBezTo>
                  <a:cubicBezTo>
                    <a:pt x="56" y="91"/>
                    <a:pt x="68" y="87"/>
                    <a:pt x="74" y="77"/>
                  </a:cubicBezTo>
                  <a:cubicBezTo>
                    <a:pt x="74" y="90"/>
                    <a:pt x="74" y="90"/>
                    <a:pt x="74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20"/>
                    <a:pt x="69" y="0"/>
                    <a:pt x="43" y="2"/>
                  </a:cubicBezTo>
                  <a:close/>
                  <a:moveTo>
                    <a:pt x="72" y="48"/>
                  </a:moveTo>
                  <a:cubicBezTo>
                    <a:pt x="71" y="63"/>
                    <a:pt x="58" y="74"/>
                    <a:pt x="43" y="72"/>
                  </a:cubicBezTo>
                  <a:cubicBezTo>
                    <a:pt x="32" y="71"/>
                    <a:pt x="22" y="61"/>
                    <a:pt x="21" y="50"/>
                  </a:cubicBezTo>
                  <a:cubicBezTo>
                    <a:pt x="19" y="34"/>
                    <a:pt x="31" y="21"/>
                    <a:pt x="46" y="21"/>
                  </a:cubicBezTo>
                  <a:cubicBezTo>
                    <a:pt x="60" y="21"/>
                    <a:pt x="71" y="32"/>
                    <a:pt x="72" y="45"/>
                  </a:cubicBezTo>
                  <a:lnTo>
                    <a:pt x="72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6"/>
            <p:cNvSpPr>
              <a:spLocks noEditPoints="1"/>
            </p:cNvSpPr>
            <p:nvPr userDrawn="1"/>
          </p:nvSpPr>
          <p:spPr bwMode="auto">
            <a:xfrm>
              <a:off x="10849241" y="6236077"/>
              <a:ext cx="334963" cy="339725"/>
            </a:xfrm>
            <a:custGeom>
              <a:avLst/>
              <a:gdLst>
                <a:gd name="T0" fmla="*/ 44 w 89"/>
                <a:gd name="T1" fmla="*/ 1 h 90"/>
                <a:gd name="T2" fmla="*/ 0 w 89"/>
                <a:gd name="T3" fmla="*/ 46 h 90"/>
                <a:gd name="T4" fmla="*/ 45 w 89"/>
                <a:gd name="T5" fmla="*/ 90 h 90"/>
                <a:gd name="T6" fmla="*/ 86 w 89"/>
                <a:gd name="T7" fmla="*/ 63 h 90"/>
                <a:gd name="T8" fmla="*/ 69 w 89"/>
                <a:gd name="T9" fmla="*/ 58 h 90"/>
                <a:gd name="T10" fmla="*/ 50 w 89"/>
                <a:gd name="T11" fmla="*/ 72 h 90"/>
                <a:gd name="T12" fmla="*/ 22 w 89"/>
                <a:gd name="T13" fmla="*/ 59 h 90"/>
                <a:gd name="T14" fmla="*/ 89 w 89"/>
                <a:gd name="T15" fmla="*/ 41 h 90"/>
                <a:gd name="T16" fmla="*/ 44 w 89"/>
                <a:gd name="T17" fmla="*/ 1 h 90"/>
                <a:gd name="T18" fmla="*/ 19 w 89"/>
                <a:gd name="T19" fmla="*/ 44 h 90"/>
                <a:gd name="T20" fmla="*/ 36 w 89"/>
                <a:gd name="T21" fmla="*/ 19 h 90"/>
                <a:gd name="T22" fmla="*/ 67 w 89"/>
                <a:gd name="T23" fmla="*/ 31 h 90"/>
                <a:gd name="T24" fmla="*/ 19 w 89"/>
                <a:gd name="T25" fmla="*/ 4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90">
                  <a:moveTo>
                    <a:pt x="44" y="1"/>
                  </a:moveTo>
                  <a:cubicBezTo>
                    <a:pt x="20" y="2"/>
                    <a:pt x="0" y="20"/>
                    <a:pt x="0" y="46"/>
                  </a:cubicBezTo>
                  <a:cubicBezTo>
                    <a:pt x="0" y="70"/>
                    <a:pt x="20" y="90"/>
                    <a:pt x="45" y="90"/>
                  </a:cubicBezTo>
                  <a:cubicBezTo>
                    <a:pt x="62" y="90"/>
                    <a:pt x="79" y="80"/>
                    <a:pt x="86" y="63"/>
                  </a:cubicBezTo>
                  <a:cubicBezTo>
                    <a:pt x="69" y="58"/>
                    <a:pt x="69" y="58"/>
                    <a:pt x="69" y="58"/>
                  </a:cubicBezTo>
                  <a:cubicBezTo>
                    <a:pt x="66" y="65"/>
                    <a:pt x="58" y="71"/>
                    <a:pt x="50" y="72"/>
                  </a:cubicBezTo>
                  <a:cubicBezTo>
                    <a:pt x="38" y="75"/>
                    <a:pt x="26" y="67"/>
                    <a:pt x="22" y="59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7" y="24"/>
                    <a:pt x="72" y="0"/>
                    <a:pt x="44" y="1"/>
                  </a:cubicBezTo>
                  <a:close/>
                  <a:moveTo>
                    <a:pt x="19" y="44"/>
                  </a:moveTo>
                  <a:cubicBezTo>
                    <a:pt x="19" y="34"/>
                    <a:pt x="24" y="24"/>
                    <a:pt x="36" y="19"/>
                  </a:cubicBezTo>
                  <a:cubicBezTo>
                    <a:pt x="50" y="14"/>
                    <a:pt x="62" y="21"/>
                    <a:pt x="67" y="31"/>
                  </a:cubicBezTo>
                  <a:lnTo>
                    <a:pt x="19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7"/>
            <p:cNvSpPr>
              <a:spLocks/>
            </p:cNvSpPr>
            <p:nvPr userDrawn="1"/>
          </p:nvSpPr>
          <p:spPr bwMode="auto">
            <a:xfrm>
              <a:off x="10292028" y="6239252"/>
              <a:ext cx="166688" cy="333375"/>
            </a:xfrm>
            <a:custGeom>
              <a:avLst/>
              <a:gdLst>
                <a:gd name="T0" fmla="*/ 44 w 44"/>
                <a:gd name="T1" fmla="*/ 18 h 88"/>
                <a:gd name="T2" fmla="*/ 44 w 44"/>
                <a:gd name="T3" fmla="*/ 0 h 88"/>
                <a:gd name="T4" fmla="*/ 19 w 44"/>
                <a:gd name="T5" fmla="*/ 13 h 88"/>
                <a:gd name="T6" fmla="*/ 19 w 44"/>
                <a:gd name="T7" fmla="*/ 3 h 88"/>
                <a:gd name="T8" fmla="*/ 0 w 44"/>
                <a:gd name="T9" fmla="*/ 3 h 88"/>
                <a:gd name="T10" fmla="*/ 0 w 44"/>
                <a:gd name="T11" fmla="*/ 44 h 88"/>
                <a:gd name="T12" fmla="*/ 0 w 44"/>
                <a:gd name="T13" fmla="*/ 88 h 88"/>
                <a:gd name="T14" fmla="*/ 20 w 44"/>
                <a:gd name="T15" fmla="*/ 88 h 88"/>
                <a:gd name="T16" fmla="*/ 20 w 44"/>
                <a:gd name="T17" fmla="*/ 46 h 88"/>
                <a:gd name="T18" fmla="*/ 44 w 44"/>
                <a:gd name="T19" fmla="*/ 1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88">
                  <a:moveTo>
                    <a:pt x="44" y="18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28" y="0"/>
                    <a:pt x="22" y="8"/>
                    <a:pt x="19" y="1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20" y="88"/>
                    <a:pt x="20" y="88"/>
                    <a:pt x="20" y="88"/>
                  </a:cubicBezTo>
                  <a:cubicBezTo>
                    <a:pt x="20" y="62"/>
                    <a:pt x="20" y="62"/>
                    <a:pt x="20" y="46"/>
                  </a:cubicBezTo>
                  <a:cubicBezTo>
                    <a:pt x="20" y="26"/>
                    <a:pt x="31" y="19"/>
                    <a:pt x="44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8"/>
            <p:cNvSpPr>
              <a:spLocks/>
            </p:cNvSpPr>
            <p:nvPr userDrawn="1"/>
          </p:nvSpPr>
          <p:spPr bwMode="auto">
            <a:xfrm>
              <a:off x="9501453" y="6182102"/>
              <a:ext cx="369888" cy="390525"/>
            </a:xfrm>
            <a:custGeom>
              <a:avLst/>
              <a:gdLst>
                <a:gd name="T0" fmla="*/ 185 w 233"/>
                <a:gd name="T1" fmla="*/ 165 h 246"/>
                <a:gd name="T2" fmla="*/ 48 w 233"/>
                <a:gd name="T3" fmla="*/ 0 h 246"/>
                <a:gd name="T4" fmla="*/ 0 w 233"/>
                <a:gd name="T5" fmla="*/ 0 h 246"/>
                <a:gd name="T6" fmla="*/ 0 w 233"/>
                <a:gd name="T7" fmla="*/ 246 h 246"/>
                <a:gd name="T8" fmla="*/ 50 w 233"/>
                <a:gd name="T9" fmla="*/ 246 h 246"/>
                <a:gd name="T10" fmla="*/ 50 w 233"/>
                <a:gd name="T11" fmla="*/ 81 h 246"/>
                <a:gd name="T12" fmla="*/ 190 w 233"/>
                <a:gd name="T13" fmla="*/ 246 h 246"/>
                <a:gd name="T14" fmla="*/ 233 w 233"/>
                <a:gd name="T15" fmla="*/ 246 h 246"/>
                <a:gd name="T16" fmla="*/ 233 w 233"/>
                <a:gd name="T17" fmla="*/ 0 h 246"/>
                <a:gd name="T18" fmla="*/ 185 w 233"/>
                <a:gd name="T19" fmla="*/ 0 h 246"/>
                <a:gd name="T20" fmla="*/ 185 w 233"/>
                <a:gd name="T21" fmla="*/ 165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3" h="246">
                  <a:moveTo>
                    <a:pt x="185" y="165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246"/>
                  </a:lnTo>
                  <a:lnTo>
                    <a:pt x="50" y="246"/>
                  </a:lnTo>
                  <a:lnTo>
                    <a:pt x="50" y="81"/>
                  </a:lnTo>
                  <a:lnTo>
                    <a:pt x="190" y="246"/>
                  </a:lnTo>
                  <a:lnTo>
                    <a:pt x="233" y="246"/>
                  </a:lnTo>
                  <a:lnTo>
                    <a:pt x="233" y="0"/>
                  </a:lnTo>
                  <a:lnTo>
                    <a:pt x="185" y="0"/>
                  </a:lnTo>
                  <a:lnTo>
                    <a:pt x="185" y="1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9"/>
            <p:cNvSpPr>
              <a:spLocks noEditPoints="1"/>
            </p:cNvSpPr>
            <p:nvPr userDrawn="1"/>
          </p:nvSpPr>
          <p:spPr bwMode="auto">
            <a:xfrm>
              <a:off x="10461891" y="6148765"/>
              <a:ext cx="342900" cy="427037"/>
            </a:xfrm>
            <a:custGeom>
              <a:avLst/>
              <a:gdLst>
                <a:gd name="T0" fmla="*/ 91 w 91"/>
                <a:gd name="T1" fmla="*/ 0 h 113"/>
                <a:gd name="T2" fmla="*/ 73 w 91"/>
                <a:gd name="T3" fmla="*/ 0 h 113"/>
                <a:gd name="T4" fmla="*/ 73 w 91"/>
                <a:gd name="T5" fmla="*/ 34 h 113"/>
                <a:gd name="T6" fmla="*/ 43 w 91"/>
                <a:gd name="T7" fmla="*/ 24 h 113"/>
                <a:gd name="T8" fmla="*/ 2 w 91"/>
                <a:gd name="T9" fmla="*/ 66 h 113"/>
                <a:gd name="T10" fmla="*/ 46 w 91"/>
                <a:gd name="T11" fmla="*/ 113 h 113"/>
                <a:gd name="T12" fmla="*/ 74 w 91"/>
                <a:gd name="T13" fmla="*/ 101 h 113"/>
                <a:gd name="T14" fmla="*/ 74 w 91"/>
                <a:gd name="T15" fmla="*/ 112 h 113"/>
                <a:gd name="T16" fmla="*/ 91 w 91"/>
                <a:gd name="T17" fmla="*/ 112 h 113"/>
                <a:gd name="T18" fmla="*/ 91 w 91"/>
                <a:gd name="T19" fmla="*/ 69 h 113"/>
                <a:gd name="T20" fmla="*/ 91 w 91"/>
                <a:gd name="T21" fmla="*/ 69 h 113"/>
                <a:gd name="T22" fmla="*/ 91 w 91"/>
                <a:gd name="T23" fmla="*/ 68 h 113"/>
                <a:gd name="T24" fmla="*/ 91 w 91"/>
                <a:gd name="T25" fmla="*/ 0 h 113"/>
                <a:gd name="T26" fmla="*/ 72 w 91"/>
                <a:gd name="T27" fmla="*/ 70 h 113"/>
                <a:gd name="T28" fmla="*/ 43 w 91"/>
                <a:gd name="T29" fmla="*/ 94 h 113"/>
                <a:gd name="T30" fmla="*/ 21 w 91"/>
                <a:gd name="T31" fmla="*/ 72 h 113"/>
                <a:gd name="T32" fmla="*/ 46 w 91"/>
                <a:gd name="T33" fmla="*/ 43 h 113"/>
                <a:gd name="T34" fmla="*/ 72 w 91"/>
                <a:gd name="T35" fmla="*/ 67 h 113"/>
                <a:gd name="T36" fmla="*/ 72 w 91"/>
                <a:gd name="T37" fmla="*/ 7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1" h="113">
                  <a:moveTo>
                    <a:pt x="91" y="0"/>
                  </a:moveTo>
                  <a:cubicBezTo>
                    <a:pt x="73" y="0"/>
                    <a:pt x="73" y="0"/>
                    <a:pt x="73" y="0"/>
                  </a:cubicBezTo>
                  <a:cubicBezTo>
                    <a:pt x="73" y="34"/>
                    <a:pt x="73" y="34"/>
                    <a:pt x="73" y="34"/>
                  </a:cubicBezTo>
                  <a:cubicBezTo>
                    <a:pt x="68" y="28"/>
                    <a:pt x="55" y="23"/>
                    <a:pt x="43" y="24"/>
                  </a:cubicBezTo>
                  <a:cubicBezTo>
                    <a:pt x="21" y="26"/>
                    <a:pt x="3" y="44"/>
                    <a:pt x="2" y="66"/>
                  </a:cubicBezTo>
                  <a:cubicBezTo>
                    <a:pt x="0" y="92"/>
                    <a:pt x="21" y="113"/>
                    <a:pt x="46" y="113"/>
                  </a:cubicBezTo>
                  <a:cubicBezTo>
                    <a:pt x="56" y="113"/>
                    <a:pt x="69" y="109"/>
                    <a:pt x="74" y="101"/>
                  </a:cubicBezTo>
                  <a:cubicBezTo>
                    <a:pt x="74" y="112"/>
                    <a:pt x="74" y="112"/>
                    <a:pt x="74" y="112"/>
                  </a:cubicBezTo>
                  <a:cubicBezTo>
                    <a:pt x="91" y="112"/>
                    <a:pt x="91" y="112"/>
                    <a:pt x="91" y="112"/>
                  </a:cubicBezTo>
                  <a:cubicBezTo>
                    <a:pt x="91" y="69"/>
                    <a:pt x="91" y="69"/>
                    <a:pt x="91" y="69"/>
                  </a:cubicBezTo>
                  <a:cubicBezTo>
                    <a:pt x="91" y="69"/>
                    <a:pt x="91" y="69"/>
                    <a:pt x="91" y="69"/>
                  </a:cubicBezTo>
                  <a:cubicBezTo>
                    <a:pt x="91" y="68"/>
                    <a:pt x="91" y="68"/>
                    <a:pt x="91" y="68"/>
                  </a:cubicBezTo>
                  <a:lnTo>
                    <a:pt x="91" y="0"/>
                  </a:lnTo>
                  <a:close/>
                  <a:moveTo>
                    <a:pt x="72" y="70"/>
                  </a:moveTo>
                  <a:cubicBezTo>
                    <a:pt x="71" y="85"/>
                    <a:pt x="58" y="96"/>
                    <a:pt x="43" y="94"/>
                  </a:cubicBezTo>
                  <a:cubicBezTo>
                    <a:pt x="32" y="93"/>
                    <a:pt x="22" y="83"/>
                    <a:pt x="21" y="72"/>
                  </a:cubicBezTo>
                  <a:cubicBezTo>
                    <a:pt x="19" y="56"/>
                    <a:pt x="31" y="43"/>
                    <a:pt x="46" y="43"/>
                  </a:cubicBezTo>
                  <a:cubicBezTo>
                    <a:pt x="60" y="43"/>
                    <a:pt x="71" y="54"/>
                    <a:pt x="72" y="67"/>
                  </a:cubicBezTo>
                  <a:lnTo>
                    <a:pt x="72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0"/>
            <p:cNvSpPr>
              <a:spLocks noEditPoints="1"/>
            </p:cNvSpPr>
            <p:nvPr userDrawn="1"/>
          </p:nvSpPr>
          <p:spPr bwMode="auto">
            <a:xfrm>
              <a:off x="9912616" y="6239252"/>
              <a:ext cx="338138" cy="336550"/>
            </a:xfrm>
            <a:custGeom>
              <a:avLst/>
              <a:gdLst>
                <a:gd name="T0" fmla="*/ 45 w 90"/>
                <a:gd name="T1" fmla="*/ 0 h 89"/>
                <a:gd name="T2" fmla="*/ 0 w 90"/>
                <a:gd name="T3" fmla="*/ 45 h 89"/>
                <a:gd name="T4" fmla="*/ 45 w 90"/>
                <a:gd name="T5" fmla="*/ 89 h 89"/>
                <a:gd name="T6" fmla="*/ 90 w 90"/>
                <a:gd name="T7" fmla="*/ 45 h 89"/>
                <a:gd name="T8" fmla="*/ 45 w 90"/>
                <a:gd name="T9" fmla="*/ 0 h 89"/>
                <a:gd name="T10" fmla="*/ 45 w 90"/>
                <a:gd name="T11" fmla="*/ 70 h 89"/>
                <a:gd name="T12" fmla="*/ 19 w 90"/>
                <a:gd name="T13" fmla="*/ 45 h 89"/>
                <a:gd name="T14" fmla="*/ 45 w 90"/>
                <a:gd name="T15" fmla="*/ 19 h 89"/>
                <a:gd name="T16" fmla="*/ 71 w 90"/>
                <a:gd name="T17" fmla="*/ 45 h 89"/>
                <a:gd name="T18" fmla="*/ 45 w 90"/>
                <a:gd name="T19" fmla="*/ 7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9">
                  <a:moveTo>
                    <a:pt x="45" y="0"/>
                  </a:moveTo>
                  <a:cubicBezTo>
                    <a:pt x="20" y="0"/>
                    <a:pt x="0" y="20"/>
                    <a:pt x="0" y="45"/>
                  </a:cubicBezTo>
                  <a:cubicBezTo>
                    <a:pt x="0" y="69"/>
                    <a:pt x="20" y="89"/>
                    <a:pt x="45" y="89"/>
                  </a:cubicBezTo>
                  <a:cubicBezTo>
                    <a:pt x="70" y="89"/>
                    <a:pt x="90" y="69"/>
                    <a:pt x="90" y="45"/>
                  </a:cubicBezTo>
                  <a:cubicBezTo>
                    <a:pt x="90" y="20"/>
                    <a:pt x="70" y="0"/>
                    <a:pt x="45" y="0"/>
                  </a:cubicBezTo>
                  <a:close/>
                  <a:moveTo>
                    <a:pt x="45" y="70"/>
                  </a:moveTo>
                  <a:cubicBezTo>
                    <a:pt x="31" y="70"/>
                    <a:pt x="19" y="59"/>
                    <a:pt x="19" y="45"/>
                  </a:cubicBezTo>
                  <a:cubicBezTo>
                    <a:pt x="19" y="30"/>
                    <a:pt x="31" y="19"/>
                    <a:pt x="45" y="19"/>
                  </a:cubicBezTo>
                  <a:cubicBezTo>
                    <a:pt x="59" y="19"/>
                    <a:pt x="71" y="30"/>
                    <a:pt x="71" y="45"/>
                  </a:cubicBezTo>
                  <a:cubicBezTo>
                    <a:pt x="71" y="59"/>
                    <a:pt x="59" y="70"/>
                    <a:pt x="45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08035909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Image Pink">
    <p:bg>
      <p:bgPr>
        <a:solidFill>
          <a:srgbClr val="FDEC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3200" cy="6859588"/>
          </a:xfrm>
          <a:prstGeom prst="rect">
            <a:avLst/>
          </a:prstGeom>
          <a:solidFill>
            <a:srgbClr val="FDEC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939600"/>
            <a:ext cx="12193200" cy="381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-1" y="940414"/>
            <a:ext cx="12204000" cy="3816350"/>
          </a:xfrm>
          <a:noFill/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Insert picture by using Nordea Image Bank button</a:t>
            </a:r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8000" y="4775994"/>
            <a:ext cx="7200000" cy="634612"/>
          </a:xfrm>
        </p:spPr>
        <p:txBody>
          <a:bodyPr>
            <a:no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8000" y="5436000"/>
            <a:ext cx="7200000" cy="360083"/>
          </a:xfrm>
        </p:spPr>
        <p:txBody>
          <a:bodyPr>
            <a:noAutofit/>
          </a:bodyPr>
          <a:lstStyle>
            <a:lvl1pPr marL="0" indent="0" algn="l">
              <a:buNone/>
              <a:defRPr b="1">
                <a:solidFill>
                  <a:schemeClr val="tx2"/>
                </a:solidFill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Click to edit Master subtitle style</a:t>
            </a:r>
            <a:endParaRPr lang="nb-NO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648000" y="5914122"/>
            <a:ext cx="7200000" cy="216000"/>
          </a:xfrm>
        </p:spPr>
        <p:txBody>
          <a:bodyPr>
            <a:noAutofit/>
          </a:bodyPr>
          <a:lstStyle>
            <a:lvl1pPr marL="0" indent="0">
              <a:buNone/>
              <a:defRPr sz="1300">
                <a:solidFill>
                  <a:schemeClr val="tx2"/>
                </a:solidFill>
              </a:defRPr>
            </a:lvl1pPr>
            <a:lvl2pPr marL="257191" indent="0">
              <a:buNone/>
              <a:defRPr>
                <a:solidFill>
                  <a:schemeClr val="accent2"/>
                </a:solidFill>
              </a:defRPr>
            </a:lvl2pPr>
            <a:lvl3pPr marL="514382" indent="0">
              <a:buNone/>
              <a:defRPr>
                <a:solidFill>
                  <a:schemeClr val="accent2"/>
                </a:solidFill>
              </a:defRPr>
            </a:lvl3pPr>
            <a:lvl4pPr marL="771574" indent="0">
              <a:buNone/>
              <a:defRPr>
                <a:solidFill>
                  <a:schemeClr val="accent2"/>
                </a:solidFill>
              </a:defRPr>
            </a:lvl4pPr>
            <a:lvl5pPr marL="1028765" indent="0"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nb-NO"/>
              <a:t>Name, title</a:t>
            </a:r>
            <a:endParaRPr lang="nb-NO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648000" y="6166122"/>
            <a:ext cx="7200000" cy="216000"/>
          </a:xfrm>
        </p:spPr>
        <p:txBody>
          <a:bodyPr>
            <a:noAutofit/>
          </a:bodyPr>
          <a:lstStyle>
            <a:lvl1pPr marL="0" indent="0">
              <a:buNone/>
              <a:defRPr sz="1300">
                <a:solidFill>
                  <a:schemeClr val="tx2"/>
                </a:solidFill>
              </a:defRPr>
            </a:lvl1pPr>
            <a:lvl2pPr marL="257191" indent="0">
              <a:buNone/>
              <a:defRPr>
                <a:solidFill>
                  <a:schemeClr val="accent2"/>
                </a:solidFill>
              </a:defRPr>
            </a:lvl2pPr>
            <a:lvl3pPr marL="514382" indent="0">
              <a:buNone/>
              <a:defRPr>
                <a:solidFill>
                  <a:schemeClr val="accent2"/>
                </a:solidFill>
              </a:defRPr>
            </a:lvl3pPr>
            <a:lvl4pPr marL="771574" indent="0">
              <a:buNone/>
              <a:defRPr>
                <a:solidFill>
                  <a:schemeClr val="accent2"/>
                </a:solidFill>
              </a:defRPr>
            </a:lvl4pPr>
            <a:lvl5pPr marL="1028765" indent="0"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nb-NO"/>
              <a:t>Date</a:t>
            </a:r>
            <a:endParaRPr lang="nb-NO" dirty="0"/>
          </a:p>
        </p:txBody>
      </p:sp>
      <p:grpSp>
        <p:nvGrpSpPr>
          <p:cNvPr id="16" name="Pulse"/>
          <p:cNvGrpSpPr/>
          <p:nvPr userDrawn="1"/>
        </p:nvGrpSpPr>
        <p:grpSpPr>
          <a:xfrm>
            <a:off x="8751888" y="3030538"/>
            <a:ext cx="3446462" cy="3490913"/>
            <a:chOff x="8751888" y="3030538"/>
            <a:chExt cx="3446462" cy="3490913"/>
          </a:xfrm>
          <a:solidFill>
            <a:schemeClr val="accent1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9196388" y="3902076"/>
              <a:ext cx="449263" cy="1120775"/>
            </a:xfrm>
            <a:custGeom>
              <a:avLst/>
              <a:gdLst>
                <a:gd name="T0" fmla="*/ 71 w 142"/>
                <a:gd name="T1" fmla="*/ 355 h 355"/>
                <a:gd name="T2" fmla="*/ 71 w 142"/>
                <a:gd name="T3" fmla="*/ 355 h 355"/>
                <a:gd name="T4" fmla="*/ 0 w 142"/>
                <a:gd name="T5" fmla="*/ 284 h 355"/>
                <a:gd name="T6" fmla="*/ 0 w 142"/>
                <a:gd name="T7" fmla="*/ 71 h 355"/>
                <a:gd name="T8" fmla="*/ 71 w 142"/>
                <a:gd name="T9" fmla="*/ 0 h 355"/>
                <a:gd name="T10" fmla="*/ 142 w 142"/>
                <a:gd name="T11" fmla="*/ 71 h 355"/>
                <a:gd name="T12" fmla="*/ 142 w 142"/>
                <a:gd name="T13" fmla="*/ 284 h 355"/>
                <a:gd name="T14" fmla="*/ 71 w 142"/>
                <a:gd name="T15" fmla="*/ 355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2" h="355">
                  <a:moveTo>
                    <a:pt x="71" y="355"/>
                  </a:moveTo>
                  <a:cubicBezTo>
                    <a:pt x="71" y="355"/>
                    <a:pt x="71" y="355"/>
                    <a:pt x="71" y="355"/>
                  </a:cubicBezTo>
                  <a:cubicBezTo>
                    <a:pt x="32" y="355"/>
                    <a:pt x="0" y="323"/>
                    <a:pt x="0" y="284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32"/>
                    <a:pt x="32" y="0"/>
                    <a:pt x="71" y="0"/>
                  </a:cubicBezTo>
                  <a:cubicBezTo>
                    <a:pt x="110" y="0"/>
                    <a:pt x="142" y="32"/>
                    <a:pt x="142" y="71"/>
                  </a:cubicBezTo>
                  <a:cubicBezTo>
                    <a:pt x="142" y="284"/>
                    <a:pt x="142" y="284"/>
                    <a:pt x="142" y="284"/>
                  </a:cubicBezTo>
                  <a:cubicBezTo>
                    <a:pt x="142" y="323"/>
                    <a:pt x="110" y="355"/>
                    <a:pt x="71" y="35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6"/>
            <p:cNvSpPr>
              <a:spLocks/>
            </p:cNvSpPr>
            <p:nvPr userDrawn="1"/>
          </p:nvSpPr>
          <p:spPr bwMode="auto">
            <a:xfrm>
              <a:off x="8751888" y="4551363"/>
              <a:ext cx="265113" cy="449263"/>
            </a:xfrm>
            <a:custGeom>
              <a:avLst/>
              <a:gdLst>
                <a:gd name="T0" fmla="*/ 42 w 84"/>
                <a:gd name="T1" fmla="*/ 142 h 142"/>
                <a:gd name="T2" fmla="*/ 42 w 84"/>
                <a:gd name="T3" fmla="*/ 142 h 142"/>
                <a:gd name="T4" fmla="*/ 0 w 84"/>
                <a:gd name="T5" fmla="*/ 99 h 142"/>
                <a:gd name="T6" fmla="*/ 0 w 84"/>
                <a:gd name="T7" fmla="*/ 42 h 142"/>
                <a:gd name="T8" fmla="*/ 42 w 84"/>
                <a:gd name="T9" fmla="*/ 0 h 142"/>
                <a:gd name="T10" fmla="*/ 84 w 84"/>
                <a:gd name="T11" fmla="*/ 42 h 142"/>
                <a:gd name="T12" fmla="*/ 84 w 84"/>
                <a:gd name="T13" fmla="*/ 99 h 142"/>
                <a:gd name="T14" fmla="*/ 42 w 84"/>
                <a:gd name="T15" fmla="*/ 14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42">
                  <a:moveTo>
                    <a:pt x="42" y="142"/>
                  </a:moveTo>
                  <a:cubicBezTo>
                    <a:pt x="42" y="142"/>
                    <a:pt x="42" y="142"/>
                    <a:pt x="42" y="142"/>
                  </a:cubicBezTo>
                  <a:cubicBezTo>
                    <a:pt x="18" y="142"/>
                    <a:pt x="0" y="123"/>
                    <a:pt x="0" y="99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19"/>
                    <a:pt x="18" y="0"/>
                    <a:pt x="42" y="0"/>
                  </a:cubicBezTo>
                  <a:cubicBezTo>
                    <a:pt x="65" y="0"/>
                    <a:pt x="84" y="19"/>
                    <a:pt x="84" y="42"/>
                  </a:cubicBezTo>
                  <a:cubicBezTo>
                    <a:pt x="84" y="99"/>
                    <a:pt x="84" y="99"/>
                    <a:pt x="84" y="99"/>
                  </a:cubicBezTo>
                  <a:cubicBezTo>
                    <a:pt x="84" y="123"/>
                    <a:pt x="65" y="142"/>
                    <a:pt x="42" y="14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7"/>
            <p:cNvSpPr>
              <a:spLocks/>
            </p:cNvSpPr>
            <p:nvPr userDrawn="1"/>
          </p:nvSpPr>
          <p:spPr bwMode="auto">
            <a:xfrm>
              <a:off x="11436350" y="4529138"/>
              <a:ext cx="449263" cy="1117600"/>
            </a:xfrm>
            <a:custGeom>
              <a:avLst/>
              <a:gdLst>
                <a:gd name="T0" fmla="*/ 71 w 142"/>
                <a:gd name="T1" fmla="*/ 354 h 354"/>
                <a:gd name="T2" fmla="*/ 71 w 142"/>
                <a:gd name="T3" fmla="*/ 354 h 354"/>
                <a:gd name="T4" fmla="*/ 0 w 142"/>
                <a:gd name="T5" fmla="*/ 283 h 354"/>
                <a:gd name="T6" fmla="*/ 0 w 142"/>
                <a:gd name="T7" fmla="*/ 71 h 354"/>
                <a:gd name="T8" fmla="*/ 71 w 142"/>
                <a:gd name="T9" fmla="*/ 0 h 354"/>
                <a:gd name="T10" fmla="*/ 142 w 142"/>
                <a:gd name="T11" fmla="*/ 71 h 354"/>
                <a:gd name="T12" fmla="*/ 142 w 142"/>
                <a:gd name="T13" fmla="*/ 283 h 354"/>
                <a:gd name="T14" fmla="*/ 71 w 142"/>
                <a:gd name="T15" fmla="*/ 354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2" h="354">
                  <a:moveTo>
                    <a:pt x="71" y="354"/>
                  </a:moveTo>
                  <a:cubicBezTo>
                    <a:pt x="71" y="354"/>
                    <a:pt x="71" y="354"/>
                    <a:pt x="71" y="354"/>
                  </a:cubicBezTo>
                  <a:cubicBezTo>
                    <a:pt x="32" y="354"/>
                    <a:pt x="0" y="322"/>
                    <a:pt x="0" y="283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32"/>
                    <a:pt x="32" y="0"/>
                    <a:pt x="71" y="0"/>
                  </a:cubicBezTo>
                  <a:cubicBezTo>
                    <a:pt x="110" y="0"/>
                    <a:pt x="142" y="32"/>
                    <a:pt x="142" y="71"/>
                  </a:cubicBezTo>
                  <a:cubicBezTo>
                    <a:pt x="142" y="283"/>
                    <a:pt x="142" y="283"/>
                    <a:pt x="142" y="283"/>
                  </a:cubicBezTo>
                  <a:cubicBezTo>
                    <a:pt x="142" y="322"/>
                    <a:pt x="110" y="354"/>
                    <a:pt x="71" y="35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8"/>
            <p:cNvSpPr>
              <a:spLocks/>
            </p:cNvSpPr>
            <p:nvPr userDrawn="1"/>
          </p:nvSpPr>
          <p:spPr bwMode="auto">
            <a:xfrm>
              <a:off x="9869488" y="3030538"/>
              <a:ext cx="560388" cy="2506663"/>
            </a:xfrm>
            <a:custGeom>
              <a:avLst/>
              <a:gdLst>
                <a:gd name="T0" fmla="*/ 88 w 177"/>
                <a:gd name="T1" fmla="*/ 794 h 794"/>
                <a:gd name="T2" fmla="*/ 88 w 177"/>
                <a:gd name="T3" fmla="*/ 794 h 794"/>
                <a:gd name="T4" fmla="*/ 0 w 177"/>
                <a:gd name="T5" fmla="*/ 705 h 794"/>
                <a:gd name="T6" fmla="*/ 0 w 177"/>
                <a:gd name="T7" fmla="*/ 89 h 794"/>
                <a:gd name="T8" fmla="*/ 88 w 177"/>
                <a:gd name="T9" fmla="*/ 0 h 794"/>
                <a:gd name="T10" fmla="*/ 177 w 177"/>
                <a:gd name="T11" fmla="*/ 89 h 794"/>
                <a:gd name="T12" fmla="*/ 177 w 177"/>
                <a:gd name="T13" fmla="*/ 705 h 794"/>
                <a:gd name="T14" fmla="*/ 88 w 177"/>
                <a:gd name="T15" fmla="*/ 794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7" h="794">
                  <a:moveTo>
                    <a:pt x="88" y="794"/>
                  </a:moveTo>
                  <a:cubicBezTo>
                    <a:pt x="88" y="794"/>
                    <a:pt x="88" y="794"/>
                    <a:pt x="88" y="794"/>
                  </a:cubicBezTo>
                  <a:cubicBezTo>
                    <a:pt x="40" y="794"/>
                    <a:pt x="0" y="754"/>
                    <a:pt x="0" y="705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40"/>
                    <a:pt x="40" y="0"/>
                    <a:pt x="88" y="0"/>
                  </a:cubicBezTo>
                  <a:cubicBezTo>
                    <a:pt x="137" y="0"/>
                    <a:pt x="177" y="40"/>
                    <a:pt x="177" y="89"/>
                  </a:cubicBezTo>
                  <a:cubicBezTo>
                    <a:pt x="177" y="705"/>
                    <a:pt x="177" y="705"/>
                    <a:pt x="177" y="705"/>
                  </a:cubicBezTo>
                  <a:cubicBezTo>
                    <a:pt x="177" y="754"/>
                    <a:pt x="137" y="794"/>
                    <a:pt x="88" y="7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9"/>
            <p:cNvSpPr>
              <a:spLocks/>
            </p:cNvSpPr>
            <p:nvPr userDrawn="1"/>
          </p:nvSpPr>
          <p:spPr bwMode="auto">
            <a:xfrm>
              <a:off x="10653713" y="4014788"/>
              <a:ext cx="558800" cy="2506663"/>
            </a:xfrm>
            <a:custGeom>
              <a:avLst/>
              <a:gdLst>
                <a:gd name="T0" fmla="*/ 88 w 177"/>
                <a:gd name="T1" fmla="*/ 794 h 794"/>
                <a:gd name="T2" fmla="*/ 88 w 177"/>
                <a:gd name="T3" fmla="*/ 794 h 794"/>
                <a:gd name="T4" fmla="*/ 0 w 177"/>
                <a:gd name="T5" fmla="*/ 705 h 794"/>
                <a:gd name="T6" fmla="*/ 0 w 177"/>
                <a:gd name="T7" fmla="*/ 88 h 794"/>
                <a:gd name="T8" fmla="*/ 88 w 177"/>
                <a:gd name="T9" fmla="*/ 0 h 794"/>
                <a:gd name="T10" fmla="*/ 177 w 177"/>
                <a:gd name="T11" fmla="*/ 88 h 794"/>
                <a:gd name="T12" fmla="*/ 177 w 177"/>
                <a:gd name="T13" fmla="*/ 705 h 794"/>
                <a:gd name="T14" fmla="*/ 88 w 177"/>
                <a:gd name="T15" fmla="*/ 794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7" h="794">
                  <a:moveTo>
                    <a:pt x="88" y="794"/>
                  </a:moveTo>
                  <a:cubicBezTo>
                    <a:pt x="88" y="794"/>
                    <a:pt x="88" y="794"/>
                    <a:pt x="88" y="794"/>
                  </a:cubicBezTo>
                  <a:cubicBezTo>
                    <a:pt x="40" y="794"/>
                    <a:pt x="0" y="754"/>
                    <a:pt x="0" y="705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40"/>
                    <a:pt x="40" y="0"/>
                    <a:pt x="88" y="0"/>
                  </a:cubicBezTo>
                  <a:cubicBezTo>
                    <a:pt x="137" y="0"/>
                    <a:pt x="177" y="40"/>
                    <a:pt x="177" y="88"/>
                  </a:cubicBezTo>
                  <a:cubicBezTo>
                    <a:pt x="177" y="705"/>
                    <a:pt x="177" y="705"/>
                    <a:pt x="177" y="705"/>
                  </a:cubicBezTo>
                  <a:cubicBezTo>
                    <a:pt x="177" y="754"/>
                    <a:pt x="137" y="794"/>
                    <a:pt x="88" y="7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10"/>
            <p:cNvSpPr>
              <a:spLocks/>
            </p:cNvSpPr>
            <p:nvPr userDrawn="1"/>
          </p:nvSpPr>
          <p:spPr bwMode="auto">
            <a:xfrm>
              <a:off x="12058650" y="4551363"/>
              <a:ext cx="139700" cy="449263"/>
            </a:xfrm>
            <a:custGeom>
              <a:avLst/>
              <a:gdLst>
                <a:gd name="T0" fmla="*/ 44 w 44"/>
                <a:gd name="T1" fmla="*/ 0 h 142"/>
                <a:gd name="T2" fmla="*/ 0 w 44"/>
                <a:gd name="T3" fmla="*/ 42 h 142"/>
                <a:gd name="T4" fmla="*/ 0 w 44"/>
                <a:gd name="T5" fmla="*/ 99 h 142"/>
                <a:gd name="T6" fmla="*/ 44 w 44"/>
                <a:gd name="T7" fmla="*/ 142 h 142"/>
                <a:gd name="T8" fmla="*/ 44 w 44"/>
                <a:gd name="T9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42">
                  <a:moveTo>
                    <a:pt x="44" y="0"/>
                  </a:moveTo>
                  <a:cubicBezTo>
                    <a:pt x="20" y="0"/>
                    <a:pt x="0" y="19"/>
                    <a:pt x="0" y="42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23"/>
                    <a:pt x="20" y="142"/>
                    <a:pt x="44" y="142"/>
                  </a:cubicBezTo>
                  <a:lnTo>
                    <a:pt x="4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3" name="Logotype"/>
          <p:cNvGrpSpPr/>
          <p:nvPr userDrawn="1"/>
        </p:nvGrpSpPr>
        <p:grpSpPr>
          <a:xfrm>
            <a:off x="5371674" y="298072"/>
            <a:ext cx="1384039" cy="288609"/>
            <a:chOff x="9501453" y="6148765"/>
            <a:chExt cx="2047875" cy="427037"/>
          </a:xfrm>
          <a:solidFill>
            <a:schemeClr val="bg2"/>
          </a:solidFill>
        </p:grpSpPr>
        <p:sp>
          <p:nvSpPr>
            <p:cNvPr id="34" name="Freeform 5"/>
            <p:cNvSpPr>
              <a:spLocks noEditPoints="1"/>
            </p:cNvSpPr>
            <p:nvPr userDrawn="1"/>
          </p:nvSpPr>
          <p:spPr bwMode="auto">
            <a:xfrm>
              <a:off x="11206428" y="6231315"/>
              <a:ext cx="342900" cy="344487"/>
            </a:xfrm>
            <a:custGeom>
              <a:avLst/>
              <a:gdLst>
                <a:gd name="T0" fmla="*/ 43 w 91"/>
                <a:gd name="T1" fmla="*/ 2 h 91"/>
                <a:gd name="T2" fmla="*/ 2 w 91"/>
                <a:gd name="T3" fmla="*/ 44 h 91"/>
                <a:gd name="T4" fmla="*/ 46 w 91"/>
                <a:gd name="T5" fmla="*/ 91 h 91"/>
                <a:gd name="T6" fmla="*/ 74 w 91"/>
                <a:gd name="T7" fmla="*/ 77 h 91"/>
                <a:gd name="T8" fmla="*/ 74 w 91"/>
                <a:gd name="T9" fmla="*/ 90 h 91"/>
                <a:gd name="T10" fmla="*/ 91 w 91"/>
                <a:gd name="T11" fmla="*/ 90 h 91"/>
                <a:gd name="T12" fmla="*/ 91 w 91"/>
                <a:gd name="T13" fmla="*/ 47 h 91"/>
                <a:gd name="T14" fmla="*/ 43 w 91"/>
                <a:gd name="T15" fmla="*/ 2 h 91"/>
                <a:gd name="T16" fmla="*/ 72 w 91"/>
                <a:gd name="T17" fmla="*/ 48 h 91"/>
                <a:gd name="T18" fmla="*/ 43 w 91"/>
                <a:gd name="T19" fmla="*/ 72 h 91"/>
                <a:gd name="T20" fmla="*/ 21 w 91"/>
                <a:gd name="T21" fmla="*/ 50 h 91"/>
                <a:gd name="T22" fmla="*/ 46 w 91"/>
                <a:gd name="T23" fmla="*/ 21 h 91"/>
                <a:gd name="T24" fmla="*/ 72 w 91"/>
                <a:gd name="T25" fmla="*/ 45 h 91"/>
                <a:gd name="T26" fmla="*/ 72 w 91"/>
                <a:gd name="T27" fmla="*/ 48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91">
                  <a:moveTo>
                    <a:pt x="43" y="2"/>
                  </a:moveTo>
                  <a:cubicBezTo>
                    <a:pt x="21" y="4"/>
                    <a:pt x="3" y="22"/>
                    <a:pt x="2" y="44"/>
                  </a:cubicBezTo>
                  <a:cubicBezTo>
                    <a:pt x="0" y="70"/>
                    <a:pt x="21" y="91"/>
                    <a:pt x="46" y="91"/>
                  </a:cubicBezTo>
                  <a:cubicBezTo>
                    <a:pt x="56" y="91"/>
                    <a:pt x="68" y="87"/>
                    <a:pt x="74" y="77"/>
                  </a:cubicBezTo>
                  <a:cubicBezTo>
                    <a:pt x="74" y="90"/>
                    <a:pt x="74" y="90"/>
                    <a:pt x="74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20"/>
                    <a:pt x="69" y="0"/>
                    <a:pt x="43" y="2"/>
                  </a:cubicBezTo>
                  <a:close/>
                  <a:moveTo>
                    <a:pt x="72" y="48"/>
                  </a:moveTo>
                  <a:cubicBezTo>
                    <a:pt x="71" y="63"/>
                    <a:pt x="58" y="74"/>
                    <a:pt x="43" y="72"/>
                  </a:cubicBezTo>
                  <a:cubicBezTo>
                    <a:pt x="32" y="71"/>
                    <a:pt x="22" y="61"/>
                    <a:pt x="21" y="50"/>
                  </a:cubicBezTo>
                  <a:cubicBezTo>
                    <a:pt x="19" y="34"/>
                    <a:pt x="31" y="21"/>
                    <a:pt x="46" y="21"/>
                  </a:cubicBezTo>
                  <a:cubicBezTo>
                    <a:pt x="60" y="21"/>
                    <a:pt x="71" y="32"/>
                    <a:pt x="72" y="45"/>
                  </a:cubicBezTo>
                  <a:lnTo>
                    <a:pt x="72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6"/>
            <p:cNvSpPr>
              <a:spLocks noEditPoints="1"/>
            </p:cNvSpPr>
            <p:nvPr userDrawn="1"/>
          </p:nvSpPr>
          <p:spPr bwMode="auto">
            <a:xfrm>
              <a:off x="10849241" y="6236077"/>
              <a:ext cx="334963" cy="339725"/>
            </a:xfrm>
            <a:custGeom>
              <a:avLst/>
              <a:gdLst>
                <a:gd name="T0" fmla="*/ 44 w 89"/>
                <a:gd name="T1" fmla="*/ 1 h 90"/>
                <a:gd name="T2" fmla="*/ 0 w 89"/>
                <a:gd name="T3" fmla="*/ 46 h 90"/>
                <a:gd name="T4" fmla="*/ 45 w 89"/>
                <a:gd name="T5" fmla="*/ 90 h 90"/>
                <a:gd name="T6" fmla="*/ 86 w 89"/>
                <a:gd name="T7" fmla="*/ 63 h 90"/>
                <a:gd name="T8" fmla="*/ 69 w 89"/>
                <a:gd name="T9" fmla="*/ 58 h 90"/>
                <a:gd name="T10" fmla="*/ 50 w 89"/>
                <a:gd name="T11" fmla="*/ 72 h 90"/>
                <a:gd name="T12" fmla="*/ 22 w 89"/>
                <a:gd name="T13" fmla="*/ 59 h 90"/>
                <a:gd name="T14" fmla="*/ 89 w 89"/>
                <a:gd name="T15" fmla="*/ 41 h 90"/>
                <a:gd name="T16" fmla="*/ 44 w 89"/>
                <a:gd name="T17" fmla="*/ 1 h 90"/>
                <a:gd name="T18" fmla="*/ 19 w 89"/>
                <a:gd name="T19" fmla="*/ 44 h 90"/>
                <a:gd name="T20" fmla="*/ 36 w 89"/>
                <a:gd name="T21" fmla="*/ 19 h 90"/>
                <a:gd name="T22" fmla="*/ 67 w 89"/>
                <a:gd name="T23" fmla="*/ 31 h 90"/>
                <a:gd name="T24" fmla="*/ 19 w 89"/>
                <a:gd name="T25" fmla="*/ 4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90">
                  <a:moveTo>
                    <a:pt x="44" y="1"/>
                  </a:moveTo>
                  <a:cubicBezTo>
                    <a:pt x="20" y="2"/>
                    <a:pt x="0" y="20"/>
                    <a:pt x="0" y="46"/>
                  </a:cubicBezTo>
                  <a:cubicBezTo>
                    <a:pt x="0" y="70"/>
                    <a:pt x="20" y="90"/>
                    <a:pt x="45" y="90"/>
                  </a:cubicBezTo>
                  <a:cubicBezTo>
                    <a:pt x="62" y="90"/>
                    <a:pt x="79" y="80"/>
                    <a:pt x="86" y="63"/>
                  </a:cubicBezTo>
                  <a:cubicBezTo>
                    <a:pt x="69" y="58"/>
                    <a:pt x="69" y="58"/>
                    <a:pt x="69" y="58"/>
                  </a:cubicBezTo>
                  <a:cubicBezTo>
                    <a:pt x="66" y="65"/>
                    <a:pt x="58" y="71"/>
                    <a:pt x="50" y="72"/>
                  </a:cubicBezTo>
                  <a:cubicBezTo>
                    <a:pt x="38" y="75"/>
                    <a:pt x="26" y="67"/>
                    <a:pt x="22" y="59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7" y="24"/>
                    <a:pt x="72" y="0"/>
                    <a:pt x="44" y="1"/>
                  </a:cubicBezTo>
                  <a:close/>
                  <a:moveTo>
                    <a:pt x="19" y="44"/>
                  </a:moveTo>
                  <a:cubicBezTo>
                    <a:pt x="19" y="34"/>
                    <a:pt x="24" y="24"/>
                    <a:pt x="36" y="19"/>
                  </a:cubicBezTo>
                  <a:cubicBezTo>
                    <a:pt x="50" y="14"/>
                    <a:pt x="62" y="21"/>
                    <a:pt x="67" y="31"/>
                  </a:cubicBezTo>
                  <a:lnTo>
                    <a:pt x="19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7"/>
            <p:cNvSpPr>
              <a:spLocks/>
            </p:cNvSpPr>
            <p:nvPr userDrawn="1"/>
          </p:nvSpPr>
          <p:spPr bwMode="auto">
            <a:xfrm>
              <a:off x="10292028" y="6239252"/>
              <a:ext cx="166688" cy="333375"/>
            </a:xfrm>
            <a:custGeom>
              <a:avLst/>
              <a:gdLst>
                <a:gd name="T0" fmla="*/ 44 w 44"/>
                <a:gd name="T1" fmla="*/ 18 h 88"/>
                <a:gd name="T2" fmla="*/ 44 w 44"/>
                <a:gd name="T3" fmla="*/ 0 h 88"/>
                <a:gd name="T4" fmla="*/ 19 w 44"/>
                <a:gd name="T5" fmla="*/ 13 h 88"/>
                <a:gd name="T6" fmla="*/ 19 w 44"/>
                <a:gd name="T7" fmla="*/ 3 h 88"/>
                <a:gd name="T8" fmla="*/ 0 w 44"/>
                <a:gd name="T9" fmla="*/ 3 h 88"/>
                <a:gd name="T10" fmla="*/ 0 w 44"/>
                <a:gd name="T11" fmla="*/ 44 h 88"/>
                <a:gd name="T12" fmla="*/ 0 w 44"/>
                <a:gd name="T13" fmla="*/ 88 h 88"/>
                <a:gd name="T14" fmla="*/ 20 w 44"/>
                <a:gd name="T15" fmla="*/ 88 h 88"/>
                <a:gd name="T16" fmla="*/ 20 w 44"/>
                <a:gd name="T17" fmla="*/ 46 h 88"/>
                <a:gd name="T18" fmla="*/ 44 w 44"/>
                <a:gd name="T19" fmla="*/ 1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88">
                  <a:moveTo>
                    <a:pt x="44" y="18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28" y="0"/>
                    <a:pt x="22" y="8"/>
                    <a:pt x="19" y="1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20" y="88"/>
                    <a:pt x="20" y="88"/>
                    <a:pt x="20" y="88"/>
                  </a:cubicBezTo>
                  <a:cubicBezTo>
                    <a:pt x="20" y="62"/>
                    <a:pt x="20" y="62"/>
                    <a:pt x="20" y="46"/>
                  </a:cubicBezTo>
                  <a:cubicBezTo>
                    <a:pt x="20" y="26"/>
                    <a:pt x="31" y="19"/>
                    <a:pt x="44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8"/>
            <p:cNvSpPr>
              <a:spLocks/>
            </p:cNvSpPr>
            <p:nvPr userDrawn="1"/>
          </p:nvSpPr>
          <p:spPr bwMode="auto">
            <a:xfrm>
              <a:off x="9501453" y="6182102"/>
              <a:ext cx="369888" cy="390525"/>
            </a:xfrm>
            <a:custGeom>
              <a:avLst/>
              <a:gdLst>
                <a:gd name="T0" fmla="*/ 185 w 233"/>
                <a:gd name="T1" fmla="*/ 165 h 246"/>
                <a:gd name="T2" fmla="*/ 48 w 233"/>
                <a:gd name="T3" fmla="*/ 0 h 246"/>
                <a:gd name="T4" fmla="*/ 0 w 233"/>
                <a:gd name="T5" fmla="*/ 0 h 246"/>
                <a:gd name="T6" fmla="*/ 0 w 233"/>
                <a:gd name="T7" fmla="*/ 246 h 246"/>
                <a:gd name="T8" fmla="*/ 50 w 233"/>
                <a:gd name="T9" fmla="*/ 246 h 246"/>
                <a:gd name="T10" fmla="*/ 50 w 233"/>
                <a:gd name="T11" fmla="*/ 81 h 246"/>
                <a:gd name="T12" fmla="*/ 190 w 233"/>
                <a:gd name="T13" fmla="*/ 246 h 246"/>
                <a:gd name="T14" fmla="*/ 233 w 233"/>
                <a:gd name="T15" fmla="*/ 246 h 246"/>
                <a:gd name="T16" fmla="*/ 233 w 233"/>
                <a:gd name="T17" fmla="*/ 0 h 246"/>
                <a:gd name="T18" fmla="*/ 185 w 233"/>
                <a:gd name="T19" fmla="*/ 0 h 246"/>
                <a:gd name="T20" fmla="*/ 185 w 233"/>
                <a:gd name="T21" fmla="*/ 165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3" h="246">
                  <a:moveTo>
                    <a:pt x="185" y="165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246"/>
                  </a:lnTo>
                  <a:lnTo>
                    <a:pt x="50" y="246"/>
                  </a:lnTo>
                  <a:lnTo>
                    <a:pt x="50" y="81"/>
                  </a:lnTo>
                  <a:lnTo>
                    <a:pt x="190" y="246"/>
                  </a:lnTo>
                  <a:lnTo>
                    <a:pt x="233" y="246"/>
                  </a:lnTo>
                  <a:lnTo>
                    <a:pt x="233" y="0"/>
                  </a:lnTo>
                  <a:lnTo>
                    <a:pt x="185" y="0"/>
                  </a:lnTo>
                  <a:lnTo>
                    <a:pt x="185" y="1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9"/>
            <p:cNvSpPr>
              <a:spLocks noEditPoints="1"/>
            </p:cNvSpPr>
            <p:nvPr userDrawn="1"/>
          </p:nvSpPr>
          <p:spPr bwMode="auto">
            <a:xfrm>
              <a:off x="10461891" y="6148765"/>
              <a:ext cx="342900" cy="427037"/>
            </a:xfrm>
            <a:custGeom>
              <a:avLst/>
              <a:gdLst>
                <a:gd name="T0" fmla="*/ 91 w 91"/>
                <a:gd name="T1" fmla="*/ 0 h 113"/>
                <a:gd name="T2" fmla="*/ 73 w 91"/>
                <a:gd name="T3" fmla="*/ 0 h 113"/>
                <a:gd name="T4" fmla="*/ 73 w 91"/>
                <a:gd name="T5" fmla="*/ 34 h 113"/>
                <a:gd name="T6" fmla="*/ 43 w 91"/>
                <a:gd name="T7" fmla="*/ 24 h 113"/>
                <a:gd name="T8" fmla="*/ 2 w 91"/>
                <a:gd name="T9" fmla="*/ 66 h 113"/>
                <a:gd name="T10" fmla="*/ 46 w 91"/>
                <a:gd name="T11" fmla="*/ 113 h 113"/>
                <a:gd name="T12" fmla="*/ 74 w 91"/>
                <a:gd name="T13" fmla="*/ 101 h 113"/>
                <a:gd name="T14" fmla="*/ 74 w 91"/>
                <a:gd name="T15" fmla="*/ 112 h 113"/>
                <a:gd name="T16" fmla="*/ 91 w 91"/>
                <a:gd name="T17" fmla="*/ 112 h 113"/>
                <a:gd name="T18" fmla="*/ 91 w 91"/>
                <a:gd name="T19" fmla="*/ 69 h 113"/>
                <a:gd name="T20" fmla="*/ 91 w 91"/>
                <a:gd name="T21" fmla="*/ 69 h 113"/>
                <a:gd name="T22" fmla="*/ 91 w 91"/>
                <a:gd name="T23" fmla="*/ 68 h 113"/>
                <a:gd name="T24" fmla="*/ 91 w 91"/>
                <a:gd name="T25" fmla="*/ 0 h 113"/>
                <a:gd name="T26" fmla="*/ 72 w 91"/>
                <a:gd name="T27" fmla="*/ 70 h 113"/>
                <a:gd name="T28" fmla="*/ 43 w 91"/>
                <a:gd name="T29" fmla="*/ 94 h 113"/>
                <a:gd name="T30" fmla="*/ 21 w 91"/>
                <a:gd name="T31" fmla="*/ 72 h 113"/>
                <a:gd name="T32" fmla="*/ 46 w 91"/>
                <a:gd name="T33" fmla="*/ 43 h 113"/>
                <a:gd name="T34" fmla="*/ 72 w 91"/>
                <a:gd name="T35" fmla="*/ 67 h 113"/>
                <a:gd name="T36" fmla="*/ 72 w 91"/>
                <a:gd name="T37" fmla="*/ 7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1" h="113">
                  <a:moveTo>
                    <a:pt x="91" y="0"/>
                  </a:moveTo>
                  <a:cubicBezTo>
                    <a:pt x="73" y="0"/>
                    <a:pt x="73" y="0"/>
                    <a:pt x="73" y="0"/>
                  </a:cubicBezTo>
                  <a:cubicBezTo>
                    <a:pt x="73" y="34"/>
                    <a:pt x="73" y="34"/>
                    <a:pt x="73" y="34"/>
                  </a:cubicBezTo>
                  <a:cubicBezTo>
                    <a:pt x="68" y="28"/>
                    <a:pt x="55" y="23"/>
                    <a:pt x="43" y="24"/>
                  </a:cubicBezTo>
                  <a:cubicBezTo>
                    <a:pt x="21" y="26"/>
                    <a:pt x="3" y="44"/>
                    <a:pt x="2" y="66"/>
                  </a:cubicBezTo>
                  <a:cubicBezTo>
                    <a:pt x="0" y="92"/>
                    <a:pt x="21" y="113"/>
                    <a:pt x="46" y="113"/>
                  </a:cubicBezTo>
                  <a:cubicBezTo>
                    <a:pt x="56" y="113"/>
                    <a:pt x="69" y="109"/>
                    <a:pt x="74" y="101"/>
                  </a:cubicBezTo>
                  <a:cubicBezTo>
                    <a:pt x="74" y="112"/>
                    <a:pt x="74" y="112"/>
                    <a:pt x="74" y="112"/>
                  </a:cubicBezTo>
                  <a:cubicBezTo>
                    <a:pt x="91" y="112"/>
                    <a:pt x="91" y="112"/>
                    <a:pt x="91" y="112"/>
                  </a:cubicBezTo>
                  <a:cubicBezTo>
                    <a:pt x="91" y="69"/>
                    <a:pt x="91" y="69"/>
                    <a:pt x="91" y="69"/>
                  </a:cubicBezTo>
                  <a:cubicBezTo>
                    <a:pt x="91" y="69"/>
                    <a:pt x="91" y="69"/>
                    <a:pt x="91" y="69"/>
                  </a:cubicBezTo>
                  <a:cubicBezTo>
                    <a:pt x="91" y="68"/>
                    <a:pt x="91" y="68"/>
                    <a:pt x="91" y="68"/>
                  </a:cubicBezTo>
                  <a:lnTo>
                    <a:pt x="91" y="0"/>
                  </a:lnTo>
                  <a:close/>
                  <a:moveTo>
                    <a:pt x="72" y="70"/>
                  </a:moveTo>
                  <a:cubicBezTo>
                    <a:pt x="71" y="85"/>
                    <a:pt x="58" y="96"/>
                    <a:pt x="43" y="94"/>
                  </a:cubicBezTo>
                  <a:cubicBezTo>
                    <a:pt x="32" y="93"/>
                    <a:pt x="22" y="83"/>
                    <a:pt x="21" y="72"/>
                  </a:cubicBezTo>
                  <a:cubicBezTo>
                    <a:pt x="19" y="56"/>
                    <a:pt x="31" y="43"/>
                    <a:pt x="46" y="43"/>
                  </a:cubicBezTo>
                  <a:cubicBezTo>
                    <a:pt x="60" y="43"/>
                    <a:pt x="71" y="54"/>
                    <a:pt x="72" y="67"/>
                  </a:cubicBezTo>
                  <a:lnTo>
                    <a:pt x="72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0"/>
            <p:cNvSpPr>
              <a:spLocks noEditPoints="1"/>
            </p:cNvSpPr>
            <p:nvPr userDrawn="1"/>
          </p:nvSpPr>
          <p:spPr bwMode="auto">
            <a:xfrm>
              <a:off x="9912616" y="6239252"/>
              <a:ext cx="338138" cy="336550"/>
            </a:xfrm>
            <a:custGeom>
              <a:avLst/>
              <a:gdLst>
                <a:gd name="T0" fmla="*/ 45 w 90"/>
                <a:gd name="T1" fmla="*/ 0 h 89"/>
                <a:gd name="T2" fmla="*/ 0 w 90"/>
                <a:gd name="T3" fmla="*/ 45 h 89"/>
                <a:gd name="T4" fmla="*/ 45 w 90"/>
                <a:gd name="T5" fmla="*/ 89 h 89"/>
                <a:gd name="T6" fmla="*/ 90 w 90"/>
                <a:gd name="T7" fmla="*/ 45 h 89"/>
                <a:gd name="T8" fmla="*/ 45 w 90"/>
                <a:gd name="T9" fmla="*/ 0 h 89"/>
                <a:gd name="T10" fmla="*/ 45 w 90"/>
                <a:gd name="T11" fmla="*/ 70 h 89"/>
                <a:gd name="T12" fmla="*/ 19 w 90"/>
                <a:gd name="T13" fmla="*/ 45 h 89"/>
                <a:gd name="T14" fmla="*/ 45 w 90"/>
                <a:gd name="T15" fmla="*/ 19 h 89"/>
                <a:gd name="T16" fmla="*/ 71 w 90"/>
                <a:gd name="T17" fmla="*/ 45 h 89"/>
                <a:gd name="T18" fmla="*/ 45 w 90"/>
                <a:gd name="T19" fmla="*/ 7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9">
                  <a:moveTo>
                    <a:pt x="45" y="0"/>
                  </a:moveTo>
                  <a:cubicBezTo>
                    <a:pt x="20" y="0"/>
                    <a:pt x="0" y="20"/>
                    <a:pt x="0" y="45"/>
                  </a:cubicBezTo>
                  <a:cubicBezTo>
                    <a:pt x="0" y="69"/>
                    <a:pt x="20" y="89"/>
                    <a:pt x="45" y="89"/>
                  </a:cubicBezTo>
                  <a:cubicBezTo>
                    <a:pt x="70" y="89"/>
                    <a:pt x="90" y="69"/>
                    <a:pt x="90" y="45"/>
                  </a:cubicBezTo>
                  <a:cubicBezTo>
                    <a:pt x="90" y="20"/>
                    <a:pt x="70" y="0"/>
                    <a:pt x="45" y="0"/>
                  </a:cubicBezTo>
                  <a:close/>
                  <a:moveTo>
                    <a:pt x="45" y="70"/>
                  </a:moveTo>
                  <a:cubicBezTo>
                    <a:pt x="31" y="70"/>
                    <a:pt x="19" y="59"/>
                    <a:pt x="19" y="45"/>
                  </a:cubicBezTo>
                  <a:cubicBezTo>
                    <a:pt x="19" y="30"/>
                    <a:pt x="31" y="19"/>
                    <a:pt x="45" y="19"/>
                  </a:cubicBezTo>
                  <a:cubicBezTo>
                    <a:pt x="59" y="19"/>
                    <a:pt x="71" y="30"/>
                    <a:pt x="71" y="45"/>
                  </a:cubicBezTo>
                  <a:cubicBezTo>
                    <a:pt x="71" y="59"/>
                    <a:pt x="59" y="70"/>
                    <a:pt x="45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86733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Divider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2018" y="1089026"/>
            <a:ext cx="8402188" cy="999458"/>
          </a:xfrm>
        </p:spPr>
        <p:txBody>
          <a:bodyPr anchor="b" anchorCtr="0">
            <a:noAutofit/>
          </a:bodyPr>
          <a:lstStyle>
            <a:lvl1pPr algn="ctr">
              <a:defRPr sz="2900" b="1" cap="none" baseline="0">
                <a:solidFill>
                  <a:schemeClr val="bg2"/>
                </a:solidFill>
              </a:defRPr>
            </a:lvl1pPr>
          </a:lstStyle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2018" y="2160500"/>
            <a:ext cx="8402188" cy="720167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1900" b="1">
                <a:solidFill>
                  <a:schemeClr val="accent2"/>
                </a:solidFill>
              </a:defRPr>
            </a:lvl1pPr>
            <a:lvl2pPr marL="54438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877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316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755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194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632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1071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510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Click to edit Master text styles</a:t>
            </a:r>
            <a:endParaRPr lang="nb-NO" dirty="0"/>
          </a:p>
        </p:txBody>
      </p:sp>
      <p:grpSp>
        <p:nvGrpSpPr>
          <p:cNvPr id="11" name="Pulse"/>
          <p:cNvGrpSpPr/>
          <p:nvPr userDrawn="1"/>
        </p:nvGrpSpPr>
        <p:grpSpPr>
          <a:xfrm>
            <a:off x="8751888" y="3030538"/>
            <a:ext cx="3446462" cy="3490913"/>
            <a:chOff x="8751888" y="3030538"/>
            <a:chExt cx="3446462" cy="3490913"/>
          </a:xfrm>
          <a:solidFill>
            <a:schemeClr val="accent1"/>
          </a:solidFill>
        </p:grpSpPr>
        <p:sp>
          <p:nvSpPr>
            <p:cNvPr id="12" name="Freeform 5"/>
            <p:cNvSpPr>
              <a:spLocks/>
            </p:cNvSpPr>
            <p:nvPr userDrawn="1"/>
          </p:nvSpPr>
          <p:spPr bwMode="auto">
            <a:xfrm>
              <a:off x="9196388" y="3902076"/>
              <a:ext cx="449263" cy="1120775"/>
            </a:xfrm>
            <a:custGeom>
              <a:avLst/>
              <a:gdLst>
                <a:gd name="T0" fmla="*/ 71 w 142"/>
                <a:gd name="T1" fmla="*/ 355 h 355"/>
                <a:gd name="T2" fmla="*/ 71 w 142"/>
                <a:gd name="T3" fmla="*/ 355 h 355"/>
                <a:gd name="T4" fmla="*/ 0 w 142"/>
                <a:gd name="T5" fmla="*/ 284 h 355"/>
                <a:gd name="T6" fmla="*/ 0 w 142"/>
                <a:gd name="T7" fmla="*/ 71 h 355"/>
                <a:gd name="T8" fmla="*/ 71 w 142"/>
                <a:gd name="T9" fmla="*/ 0 h 355"/>
                <a:gd name="T10" fmla="*/ 142 w 142"/>
                <a:gd name="T11" fmla="*/ 71 h 355"/>
                <a:gd name="T12" fmla="*/ 142 w 142"/>
                <a:gd name="T13" fmla="*/ 284 h 355"/>
                <a:gd name="T14" fmla="*/ 71 w 142"/>
                <a:gd name="T15" fmla="*/ 355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2" h="355">
                  <a:moveTo>
                    <a:pt x="71" y="355"/>
                  </a:moveTo>
                  <a:cubicBezTo>
                    <a:pt x="71" y="355"/>
                    <a:pt x="71" y="355"/>
                    <a:pt x="71" y="355"/>
                  </a:cubicBezTo>
                  <a:cubicBezTo>
                    <a:pt x="32" y="355"/>
                    <a:pt x="0" y="323"/>
                    <a:pt x="0" y="284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32"/>
                    <a:pt x="32" y="0"/>
                    <a:pt x="71" y="0"/>
                  </a:cubicBezTo>
                  <a:cubicBezTo>
                    <a:pt x="110" y="0"/>
                    <a:pt x="142" y="32"/>
                    <a:pt x="142" y="71"/>
                  </a:cubicBezTo>
                  <a:cubicBezTo>
                    <a:pt x="142" y="284"/>
                    <a:pt x="142" y="284"/>
                    <a:pt x="142" y="284"/>
                  </a:cubicBezTo>
                  <a:cubicBezTo>
                    <a:pt x="142" y="323"/>
                    <a:pt x="110" y="355"/>
                    <a:pt x="71" y="35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8751888" y="4551363"/>
              <a:ext cx="265113" cy="449263"/>
            </a:xfrm>
            <a:custGeom>
              <a:avLst/>
              <a:gdLst>
                <a:gd name="T0" fmla="*/ 42 w 84"/>
                <a:gd name="T1" fmla="*/ 142 h 142"/>
                <a:gd name="T2" fmla="*/ 42 w 84"/>
                <a:gd name="T3" fmla="*/ 142 h 142"/>
                <a:gd name="T4" fmla="*/ 0 w 84"/>
                <a:gd name="T5" fmla="*/ 99 h 142"/>
                <a:gd name="T6" fmla="*/ 0 w 84"/>
                <a:gd name="T7" fmla="*/ 42 h 142"/>
                <a:gd name="T8" fmla="*/ 42 w 84"/>
                <a:gd name="T9" fmla="*/ 0 h 142"/>
                <a:gd name="T10" fmla="*/ 84 w 84"/>
                <a:gd name="T11" fmla="*/ 42 h 142"/>
                <a:gd name="T12" fmla="*/ 84 w 84"/>
                <a:gd name="T13" fmla="*/ 99 h 142"/>
                <a:gd name="T14" fmla="*/ 42 w 84"/>
                <a:gd name="T15" fmla="*/ 14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42">
                  <a:moveTo>
                    <a:pt x="42" y="142"/>
                  </a:moveTo>
                  <a:cubicBezTo>
                    <a:pt x="42" y="142"/>
                    <a:pt x="42" y="142"/>
                    <a:pt x="42" y="142"/>
                  </a:cubicBezTo>
                  <a:cubicBezTo>
                    <a:pt x="18" y="142"/>
                    <a:pt x="0" y="123"/>
                    <a:pt x="0" y="99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19"/>
                    <a:pt x="18" y="0"/>
                    <a:pt x="42" y="0"/>
                  </a:cubicBezTo>
                  <a:cubicBezTo>
                    <a:pt x="65" y="0"/>
                    <a:pt x="84" y="19"/>
                    <a:pt x="84" y="42"/>
                  </a:cubicBezTo>
                  <a:cubicBezTo>
                    <a:pt x="84" y="99"/>
                    <a:pt x="84" y="99"/>
                    <a:pt x="84" y="99"/>
                  </a:cubicBezTo>
                  <a:cubicBezTo>
                    <a:pt x="84" y="123"/>
                    <a:pt x="65" y="142"/>
                    <a:pt x="42" y="14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auto">
            <a:xfrm>
              <a:off x="11436350" y="4529138"/>
              <a:ext cx="449263" cy="1117600"/>
            </a:xfrm>
            <a:custGeom>
              <a:avLst/>
              <a:gdLst>
                <a:gd name="T0" fmla="*/ 71 w 142"/>
                <a:gd name="T1" fmla="*/ 354 h 354"/>
                <a:gd name="T2" fmla="*/ 71 w 142"/>
                <a:gd name="T3" fmla="*/ 354 h 354"/>
                <a:gd name="T4" fmla="*/ 0 w 142"/>
                <a:gd name="T5" fmla="*/ 283 h 354"/>
                <a:gd name="T6" fmla="*/ 0 w 142"/>
                <a:gd name="T7" fmla="*/ 71 h 354"/>
                <a:gd name="T8" fmla="*/ 71 w 142"/>
                <a:gd name="T9" fmla="*/ 0 h 354"/>
                <a:gd name="T10" fmla="*/ 142 w 142"/>
                <a:gd name="T11" fmla="*/ 71 h 354"/>
                <a:gd name="T12" fmla="*/ 142 w 142"/>
                <a:gd name="T13" fmla="*/ 283 h 354"/>
                <a:gd name="T14" fmla="*/ 71 w 142"/>
                <a:gd name="T15" fmla="*/ 354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2" h="354">
                  <a:moveTo>
                    <a:pt x="71" y="354"/>
                  </a:moveTo>
                  <a:cubicBezTo>
                    <a:pt x="71" y="354"/>
                    <a:pt x="71" y="354"/>
                    <a:pt x="71" y="354"/>
                  </a:cubicBezTo>
                  <a:cubicBezTo>
                    <a:pt x="32" y="354"/>
                    <a:pt x="0" y="322"/>
                    <a:pt x="0" y="283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32"/>
                    <a:pt x="32" y="0"/>
                    <a:pt x="71" y="0"/>
                  </a:cubicBezTo>
                  <a:cubicBezTo>
                    <a:pt x="110" y="0"/>
                    <a:pt x="142" y="32"/>
                    <a:pt x="142" y="71"/>
                  </a:cubicBezTo>
                  <a:cubicBezTo>
                    <a:pt x="142" y="283"/>
                    <a:pt x="142" y="283"/>
                    <a:pt x="142" y="283"/>
                  </a:cubicBezTo>
                  <a:cubicBezTo>
                    <a:pt x="142" y="322"/>
                    <a:pt x="110" y="354"/>
                    <a:pt x="71" y="35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8"/>
            <p:cNvSpPr>
              <a:spLocks/>
            </p:cNvSpPr>
            <p:nvPr userDrawn="1"/>
          </p:nvSpPr>
          <p:spPr bwMode="auto">
            <a:xfrm>
              <a:off x="9869488" y="3030538"/>
              <a:ext cx="560388" cy="2506663"/>
            </a:xfrm>
            <a:custGeom>
              <a:avLst/>
              <a:gdLst>
                <a:gd name="T0" fmla="*/ 88 w 177"/>
                <a:gd name="T1" fmla="*/ 794 h 794"/>
                <a:gd name="T2" fmla="*/ 88 w 177"/>
                <a:gd name="T3" fmla="*/ 794 h 794"/>
                <a:gd name="T4" fmla="*/ 0 w 177"/>
                <a:gd name="T5" fmla="*/ 705 h 794"/>
                <a:gd name="T6" fmla="*/ 0 w 177"/>
                <a:gd name="T7" fmla="*/ 89 h 794"/>
                <a:gd name="T8" fmla="*/ 88 w 177"/>
                <a:gd name="T9" fmla="*/ 0 h 794"/>
                <a:gd name="T10" fmla="*/ 177 w 177"/>
                <a:gd name="T11" fmla="*/ 89 h 794"/>
                <a:gd name="T12" fmla="*/ 177 w 177"/>
                <a:gd name="T13" fmla="*/ 705 h 794"/>
                <a:gd name="T14" fmla="*/ 88 w 177"/>
                <a:gd name="T15" fmla="*/ 794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7" h="794">
                  <a:moveTo>
                    <a:pt x="88" y="794"/>
                  </a:moveTo>
                  <a:cubicBezTo>
                    <a:pt x="88" y="794"/>
                    <a:pt x="88" y="794"/>
                    <a:pt x="88" y="794"/>
                  </a:cubicBezTo>
                  <a:cubicBezTo>
                    <a:pt x="40" y="794"/>
                    <a:pt x="0" y="754"/>
                    <a:pt x="0" y="705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40"/>
                    <a:pt x="40" y="0"/>
                    <a:pt x="88" y="0"/>
                  </a:cubicBezTo>
                  <a:cubicBezTo>
                    <a:pt x="137" y="0"/>
                    <a:pt x="177" y="40"/>
                    <a:pt x="177" y="89"/>
                  </a:cubicBezTo>
                  <a:cubicBezTo>
                    <a:pt x="177" y="705"/>
                    <a:pt x="177" y="705"/>
                    <a:pt x="177" y="705"/>
                  </a:cubicBezTo>
                  <a:cubicBezTo>
                    <a:pt x="177" y="754"/>
                    <a:pt x="137" y="794"/>
                    <a:pt x="88" y="7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9"/>
            <p:cNvSpPr>
              <a:spLocks/>
            </p:cNvSpPr>
            <p:nvPr userDrawn="1"/>
          </p:nvSpPr>
          <p:spPr bwMode="auto">
            <a:xfrm>
              <a:off x="10653713" y="4014788"/>
              <a:ext cx="558800" cy="2506663"/>
            </a:xfrm>
            <a:custGeom>
              <a:avLst/>
              <a:gdLst>
                <a:gd name="T0" fmla="*/ 88 w 177"/>
                <a:gd name="T1" fmla="*/ 794 h 794"/>
                <a:gd name="T2" fmla="*/ 88 w 177"/>
                <a:gd name="T3" fmla="*/ 794 h 794"/>
                <a:gd name="T4" fmla="*/ 0 w 177"/>
                <a:gd name="T5" fmla="*/ 705 h 794"/>
                <a:gd name="T6" fmla="*/ 0 w 177"/>
                <a:gd name="T7" fmla="*/ 88 h 794"/>
                <a:gd name="T8" fmla="*/ 88 w 177"/>
                <a:gd name="T9" fmla="*/ 0 h 794"/>
                <a:gd name="T10" fmla="*/ 177 w 177"/>
                <a:gd name="T11" fmla="*/ 88 h 794"/>
                <a:gd name="T12" fmla="*/ 177 w 177"/>
                <a:gd name="T13" fmla="*/ 705 h 794"/>
                <a:gd name="T14" fmla="*/ 88 w 177"/>
                <a:gd name="T15" fmla="*/ 794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7" h="794">
                  <a:moveTo>
                    <a:pt x="88" y="794"/>
                  </a:moveTo>
                  <a:cubicBezTo>
                    <a:pt x="88" y="794"/>
                    <a:pt x="88" y="794"/>
                    <a:pt x="88" y="794"/>
                  </a:cubicBezTo>
                  <a:cubicBezTo>
                    <a:pt x="40" y="794"/>
                    <a:pt x="0" y="754"/>
                    <a:pt x="0" y="705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40"/>
                    <a:pt x="40" y="0"/>
                    <a:pt x="88" y="0"/>
                  </a:cubicBezTo>
                  <a:cubicBezTo>
                    <a:pt x="137" y="0"/>
                    <a:pt x="177" y="40"/>
                    <a:pt x="177" y="88"/>
                  </a:cubicBezTo>
                  <a:cubicBezTo>
                    <a:pt x="177" y="705"/>
                    <a:pt x="177" y="705"/>
                    <a:pt x="177" y="705"/>
                  </a:cubicBezTo>
                  <a:cubicBezTo>
                    <a:pt x="177" y="754"/>
                    <a:pt x="137" y="794"/>
                    <a:pt x="88" y="7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10"/>
            <p:cNvSpPr>
              <a:spLocks/>
            </p:cNvSpPr>
            <p:nvPr userDrawn="1"/>
          </p:nvSpPr>
          <p:spPr bwMode="auto">
            <a:xfrm>
              <a:off x="12058650" y="4551363"/>
              <a:ext cx="139700" cy="449263"/>
            </a:xfrm>
            <a:custGeom>
              <a:avLst/>
              <a:gdLst>
                <a:gd name="T0" fmla="*/ 44 w 44"/>
                <a:gd name="T1" fmla="*/ 0 h 142"/>
                <a:gd name="T2" fmla="*/ 0 w 44"/>
                <a:gd name="T3" fmla="*/ 42 h 142"/>
                <a:gd name="T4" fmla="*/ 0 w 44"/>
                <a:gd name="T5" fmla="*/ 99 h 142"/>
                <a:gd name="T6" fmla="*/ 44 w 44"/>
                <a:gd name="T7" fmla="*/ 142 h 142"/>
                <a:gd name="T8" fmla="*/ 44 w 44"/>
                <a:gd name="T9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42">
                  <a:moveTo>
                    <a:pt x="44" y="0"/>
                  </a:moveTo>
                  <a:cubicBezTo>
                    <a:pt x="20" y="0"/>
                    <a:pt x="0" y="19"/>
                    <a:pt x="0" y="42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23"/>
                    <a:pt x="20" y="142"/>
                    <a:pt x="44" y="142"/>
                  </a:cubicBezTo>
                  <a:lnTo>
                    <a:pt x="4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041862772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B8A8D"/>
                </a:solidFill>
              </a:defRPr>
            </a:lvl1pPr>
          </a:lstStyle>
          <a:p>
            <a:fld id="{D14BCCD3-0010-4FBA-B965-2126ADC31932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8B8A8D"/>
                </a:solidFill>
              </a:defRPr>
            </a:lvl1pPr>
          </a:lstStyle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30865806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Divider Pulse Pattern">
    <p:bg>
      <p:bgPr>
        <a:solidFill>
          <a:srgbClr val="FDEC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5175" cy="6859588"/>
          </a:xfrm>
        </p:spPr>
        <p:txBody>
          <a:bodyPr anchor="ctr" anchorCtr="0"/>
          <a:lstStyle>
            <a:lvl1pPr marL="0" marR="0" indent="0" algn="ctr" defTabSz="1088776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Insert picture by using Nordea Image Bank button or use as pink slide</a:t>
            </a:r>
            <a:endParaRPr lang="nb-NO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2018" y="1090800"/>
            <a:ext cx="8402188" cy="1000800"/>
          </a:xfrm>
        </p:spPr>
        <p:txBody>
          <a:bodyPr anchor="b" anchorCtr="0">
            <a:noAutofit/>
          </a:bodyPr>
          <a:lstStyle>
            <a:lvl1pPr algn="ctr">
              <a:defRPr sz="2900" b="1" cap="none" baseline="0">
                <a:solidFill>
                  <a:schemeClr val="bg2"/>
                </a:solidFill>
              </a:defRPr>
            </a:lvl1pPr>
          </a:lstStyle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2018" y="2160500"/>
            <a:ext cx="8402188" cy="720167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1900" b="1">
                <a:solidFill>
                  <a:schemeClr val="tx2"/>
                </a:solidFill>
              </a:defRPr>
            </a:lvl1pPr>
            <a:lvl2pPr marL="54438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877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316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755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194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632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1071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510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Click to edit Master text styles</a:t>
            </a:r>
            <a:endParaRPr lang="nb-NO" dirty="0"/>
          </a:p>
        </p:txBody>
      </p:sp>
      <p:grpSp>
        <p:nvGrpSpPr>
          <p:cNvPr id="28" name="Pulse"/>
          <p:cNvGrpSpPr/>
          <p:nvPr userDrawn="1"/>
        </p:nvGrpSpPr>
        <p:grpSpPr>
          <a:xfrm>
            <a:off x="0" y="2990850"/>
            <a:ext cx="12204000" cy="3559175"/>
            <a:chOff x="0" y="2990850"/>
            <a:chExt cx="12204700" cy="3559175"/>
          </a:xfrm>
          <a:solidFill>
            <a:srgbClr val="0000A0"/>
          </a:solidFill>
        </p:grpSpPr>
        <p:sp>
          <p:nvSpPr>
            <p:cNvPr id="29" name="Freeform 5"/>
            <p:cNvSpPr>
              <a:spLocks/>
            </p:cNvSpPr>
            <p:nvPr userDrawn="1"/>
          </p:nvSpPr>
          <p:spPr bwMode="auto">
            <a:xfrm>
              <a:off x="1820863" y="4627563"/>
              <a:ext cx="260350" cy="439738"/>
            </a:xfrm>
            <a:custGeom>
              <a:avLst/>
              <a:gdLst>
                <a:gd name="T0" fmla="*/ 41 w 82"/>
                <a:gd name="T1" fmla="*/ 138 h 138"/>
                <a:gd name="T2" fmla="*/ 41 w 82"/>
                <a:gd name="T3" fmla="*/ 138 h 138"/>
                <a:gd name="T4" fmla="*/ 0 w 82"/>
                <a:gd name="T5" fmla="*/ 96 h 138"/>
                <a:gd name="T6" fmla="*/ 0 w 82"/>
                <a:gd name="T7" fmla="*/ 41 h 138"/>
                <a:gd name="T8" fmla="*/ 41 w 82"/>
                <a:gd name="T9" fmla="*/ 0 h 138"/>
                <a:gd name="T10" fmla="*/ 82 w 82"/>
                <a:gd name="T11" fmla="*/ 41 h 138"/>
                <a:gd name="T12" fmla="*/ 82 w 82"/>
                <a:gd name="T13" fmla="*/ 96 h 138"/>
                <a:gd name="T14" fmla="*/ 41 w 82"/>
                <a:gd name="T15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" h="138">
                  <a:moveTo>
                    <a:pt x="41" y="138"/>
                  </a:moveTo>
                  <a:cubicBezTo>
                    <a:pt x="41" y="138"/>
                    <a:pt x="41" y="138"/>
                    <a:pt x="41" y="138"/>
                  </a:cubicBezTo>
                  <a:cubicBezTo>
                    <a:pt x="19" y="138"/>
                    <a:pt x="0" y="119"/>
                    <a:pt x="0" y="96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19"/>
                    <a:pt x="19" y="0"/>
                    <a:pt x="41" y="0"/>
                  </a:cubicBezTo>
                  <a:cubicBezTo>
                    <a:pt x="64" y="0"/>
                    <a:pt x="82" y="19"/>
                    <a:pt x="82" y="41"/>
                  </a:cubicBezTo>
                  <a:cubicBezTo>
                    <a:pt x="82" y="96"/>
                    <a:pt x="82" y="96"/>
                    <a:pt x="82" y="96"/>
                  </a:cubicBezTo>
                  <a:cubicBezTo>
                    <a:pt x="82" y="119"/>
                    <a:pt x="64" y="138"/>
                    <a:pt x="41" y="13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6"/>
            <p:cNvSpPr>
              <a:spLocks/>
            </p:cNvSpPr>
            <p:nvPr userDrawn="1"/>
          </p:nvSpPr>
          <p:spPr bwMode="auto">
            <a:xfrm>
              <a:off x="1211263" y="4605338"/>
              <a:ext cx="434975" cy="1092200"/>
            </a:xfrm>
            <a:custGeom>
              <a:avLst/>
              <a:gdLst>
                <a:gd name="T0" fmla="*/ 69 w 137"/>
                <a:gd name="T1" fmla="*/ 343 h 343"/>
                <a:gd name="T2" fmla="*/ 69 w 137"/>
                <a:gd name="T3" fmla="*/ 343 h 343"/>
                <a:gd name="T4" fmla="*/ 0 w 137"/>
                <a:gd name="T5" fmla="*/ 275 h 343"/>
                <a:gd name="T6" fmla="*/ 0 w 137"/>
                <a:gd name="T7" fmla="*/ 69 h 343"/>
                <a:gd name="T8" fmla="*/ 69 w 137"/>
                <a:gd name="T9" fmla="*/ 0 h 343"/>
                <a:gd name="T10" fmla="*/ 137 w 137"/>
                <a:gd name="T11" fmla="*/ 69 h 343"/>
                <a:gd name="T12" fmla="*/ 137 w 137"/>
                <a:gd name="T13" fmla="*/ 275 h 343"/>
                <a:gd name="T14" fmla="*/ 69 w 137"/>
                <a:gd name="T15" fmla="*/ 343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43">
                  <a:moveTo>
                    <a:pt x="69" y="343"/>
                  </a:moveTo>
                  <a:cubicBezTo>
                    <a:pt x="69" y="343"/>
                    <a:pt x="69" y="343"/>
                    <a:pt x="69" y="343"/>
                  </a:cubicBezTo>
                  <a:cubicBezTo>
                    <a:pt x="31" y="343"/>
                    <a:pt x="0" y="313"/>
                    <a:pt x="0" y="275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31"/>
                    <a:pt x="31" y="0"/>
                    <a:pt x="69" y="0"/>
                  </a:cubicBezTo>
                  <a:cubicBezTo>
                    <a:pt x="106" y="0"/>
                    <a:pt x="137" y="31"/>
                    <a:pt x="137" y="69"/>
                  </a:cubicBezTo>
                  <a:cubicBezTo>
                    <a:pt x="137" y="275"/>
                    <a:pt x="137" y="275"/>
                    <a:pt x="137" y="275"/>
                  </a:cubicBezTo>
                  <a:cubicBezTo>
                    <a:pt x="137" y="313"/>
                    <a:pt x="106" y="343"/>
                    <a:pt x="69" y="34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7"/>
            <p:cNvSpPr>
              <a:spLocks/>
            </p:cNvSpPr>
            <p:nvPr userDrawn="1"/>
          </p:nvSpPr>
          <p:spPr bwMode="auto">
            <a:xfrm>
              <a:off x="447675" y="4105275"/>
              <a:ext cx="544513" cy="2444750"/>
            </a:xfrm>
            <a:custGeom>
              <a:avLst/>
              <a:gdLst>
                <a:gd name="T0" fmla="*/ 86 w 171"/>
                <a:gd name="T1" fmla="*/ 768 h 768"/>
                <a:gd name="T2" fmla="*/ 86 w 171"/>
                <a:gd name="T3" fmla="*/ 768 h 768"/>
                <a:gd name="T4" fmla="*/ 0 w 171"/>
                <a:gd name="T5" fmla="*/ 682 h 768"/>
                <a:gd name="T6" fmla="*/ 0 w 171"/>
                <a:gd name="T7" fmla="*/ 85 h 768"/>
                <a:gd name="T8" fmla="*/ 86 w 171"/>
                <a:gd name="T9" fmla="*/ 0 h 768"/>
                <a:gd name="T10" fmla="*/ 171 w 171"/>
                <a:gd name="T11" fmla="*/ 85 h 768"/>
                <a:gd name="T12" fmla="*/ 171 w 171"/>
                <a:gd name="T13" fmla="*/ 682 h 768"/>
                <a:gd name="T14" fmla="*/ 86 w 171"/>
                <a:gd name="T15" fmla="*/ 768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1" h="768">
                  <a:moveTo>
                    <a:pt x="86" y="768"/>
                  </a:moveTo>
                  <a:cubicBezTo>
                    <a:pt x="86" y="768"/>
                    <a:pt x="86" y="768"/>
                    <a:pt x="86" y="768"/>
                  </a:cubicBezTo>
                  <a:cubicBezTo>
                    <a:pt x="38" y="768"/>
                    <a:pt x="0" y="730"/>
                    <a:pt x="0" y="682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8" y="0"/>
                    <a:pt x="86" y="0"/>
                  </a:cubicBezTo>
                  <a:cubicBezTo>
                    <a:pt x="133" y="0"/>
                    <a:pt x="171" y="38"/>
                    <a:pt x="171" y="85"/>
                  </a:cubicBezTo>
                  <a:cubicBezTo>
                    <a:pt x="171" y="682"/>
                    <a:pt x="171" y="682"/>
                    <a:pt x="171" y="682"/>
                  </a:cubicBezTo>
                  <a:cubicBezTo>
                    <a:pt x="171" y="730"/>
                    <a:pt x="133" y="768"/>
                    <a:pt x="86" y="76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8"/>
            <p:cNvSpPr>
              <a:spLocks/>
            </p:cNvSpPr>
            <p:nvPr userDrawn="1"/>
          </p:nvSpPr>
          <p:spPr bwMode="auto">
            <a:xfrm>
              <a:off x="10529888" y="3994150"/>
              <a:ext cx="434975" cy="1092200"/>
            </a:xfrm>
            <a:custGeom>
              <a:avLst/>
              <a:gdLst>
                <a:gd name="T0" fmla="*/ 69 w 137"/>
                <a:gd name="T1" fmla="*/ 343 h 343"/>
                <a:gd name="T2" fmla="*/ 69 w 137"/>
                <a:gd name="T3" fmla="*/ 343 h 343"/>
                <a:gd name="T4" fmla="*/ 0 w 137"/>
                <a:gd name="T5" fmla="*/ 275 h 343"/>
                <a:gd name="T6" fmla="*/ 0 w 137"/>
                <a:gd name="T7" fmla="*/ 69 h 343"/>
                <a:gd name="T8" fmla="*/ 69 w 137"/>
                <a:gd name="T9" fmla="*/ 0 h 343"/>
                <a:gd name="T10" fmla="*/ 137 w 137"/>
                <a:gd name="T11" fmla="*/ 69 h 343"/>
                <a:gd name="T12" fmla="*/ 137 w 137"/>
                <a:gd name="T13" fmla="*/ 275 h 343"/>
                <a:gd name="T14" fmla="*/ 69 w 137"/>
                <a:gd name="T15" fmla="*/ 343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43">
                  <a:moveTo>
                    <a:pt x="69" y="343"/>
                  </a:moveTo>
                  <a:cubicBezTo>
                    <a:pt x="69" y="343"/>
                    <a:pt x="69" y="343"/>
                    <a:pt x="69" y="343"/>
                  </a:cubicBezTo>
                  <a:cubicBezTo>
                    <a:pt x="31" y="343"/>
                    <a:pt x="0" y="313"/>
                    <a:pt x="0" y="275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31"/>
                    <a:pt x="31" y="0"/>
                    <a:pt x="69" y="0"/>
                  </a:cubicBezTo>
                  <a:cubicBezTo>
                    <a:pt x="107" y="0"/>
                    <a:pt x="137" y="31"/>
                    <a:pt x="137" y="69"/>
                  </a:cubicBezTo>
                  <a:cubicBezTo>
                    <a:pt x="137" y="275"/>
                    <a:pt x="137" y="275"/>
                    <a:pt x="137" y="275"/>
                  </a:cubicBezTo>
                  <a:cubicBezTo>
                    <a:pt x="137" y="313"/>
                    <a:pt x="107" y="343"/>
                    <a:pt x="69" y="34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9"/>
            <p:cNvSpPr>
              <a:spLocks/>
            </p:cNvSpPr>
            <p:nvPr userDrawn="1"/>
          </p:nvSpPr>
          <p:spPr bwMode="auto">
            <a:xfrm>
              <a:off x="10094913" y="4627563"/>
              <a:ext cx="260350" cy="439738"/>
            </a:xfrm>
            <a:custGeom>
              <a:avLst/>
              <a:gdLst>
                <a:gd name="T0" fmla="*/ 41 w 82"/>
                <a:gd name="T1" fmla="*/ 138 h 138"/>
                <a:gd name="T2" fmla="*/ 41 w 82"/>
                <a:gd name="T3" fmla="*/ 138 h 138"/>
                <a:gd name="T4" fmla="*/ 0 w 82"/>
                <a:gd name="T5" fmla="*/ 96 h 138"/>
                <a:gd name="T6" fmla="*/ 0 w 82"/>
                <a:gd name="T7" fmla="*/ 41 h 138"/>
                <a:gd name="T8" fmla="*/ 41 w 82"/>
                <a:gd name="T9" fmla="*/ 0 h 138"/>
                <a:gd name="T10" fmla="*/ 82 w 82"/>
                <a:gd name="T11" fmla="*/ 41 h 138"/>
                <a:gd name="T12" fmla="*/ 82 w 82"/>
                <a:gd name="T13" fmla="*/ 96 h 138"/>
                <a:gd name="T14" fmla="*/ 41 w 82"/>
                <a:gd name="T15" fmla="*/ 138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" h="138">
                  <a:moveTo>
                    <a:pt x="41" y="138"/>
                  </a:moveTo>
                  <a:cubicBezTo>
                    <a:pt x="41" y="138"/>
                    <a:pt x="41" y="138"/>
                    <a:pt x="41" y="138"/>
                  </a:cubicBezTo>
                  <a:cubicBezTo>
                    <a:pt x="18" y="138"/>
                    <a:pt x="0" y="119"/>
                    <a:pt x="0" y="96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19"/>
                    <a:pt x="18" y="0"/>
                    <a:pt x="41" y="0"/>
                  </a:cubicBezTo>
                  <a:cubicBezTo>
                    <a:pt x="63" y="0"/>
                    <a:pt x="82" y="19"/>
                    <a:pt x="82" y="41"/>
                  </a:cubicBezTo>
                  <a:cubicBezTo>
                    <a:pt x="82" y="96"/>
                    <a:pt x="82" y="96"/>
                    <a:pt x="82" y="96"/>
                  </a:cubicBezTo>
                  <a:cubicBezTo>
                    <a:pt x="82" y="119"/>
                    <a:pt x="63" y="138"/>
                    <a:pt x="41" y="13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10"/>
            <p:cNvSpPr>
              <a:spLocks/>
            </p:cNvSpPr>
            <p:nvPr userDrawn="1"/>
          </p:nvSpPr>
          <p:spPr bwMode="auto">
            <a:xfrm>
              <a:off x="11183938" y="3144838"/>
              <a:ext cx="544513" cy="2444750"/>
            </a:xfrm>
            <a:custGeom>
              <a:avLst/>
              <a:gdLst>
                <a:gd name="T0" fmla="*/ 86 w 171"/>
                <a:gd name="T1" fmla="*/ 768 h 768"/>
                <a:gd name="T2" fmla="*/ 86 w 171"/>
                <a:gd name="T3" fmla="*/ 768 h 768"/>
                <a:gd name="T4" fmla="*/ 0 w 171"/>
                <a:gd name="T5" fmla="*/ 682 h 768"/>
                <a:gd name="T6" fmla="*/ 0 w 171"/>
                <a:gd name="T7" fmla="*/ 85 h 768"/>
                <a:gd name="T8" fmla="*/ 86 w 171"/>
                <a:gd name="T9" fmla="*/ 0 h 768"/>
                <a:gd name="T10" fmla="*/ 171 w 171"/>
                <a:gd name="T11" fmla="*/ 85 h 768"/>
                <a:gd name="T12" fmla="*/ 171 w 171"/>
                <a:gd name="T13" fmla="*/ 682 h 768"/>
                <a:gd name="T14" fmla="*/ 86 w 171"/>
                <a:gd name="T15" fmla="*/ 768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1" h="768">
                  <a:moveTo>
                    <a:pt x="86" y="768"/>
                  </a:moveTo>
                  <a:cubicBezTo>
                    <a:pt x="86" y="768"/>
                    <a:pt x="86" y="768"/>
                    <a:pt x="86" y="768"/>
                  </a:cubicBezTo>
                  <a:cubicBezTo>
                    <a:pt x="38" y="768"/>
                    <a:pt x="0" y="730"/>
                    <a:pt x="0" y="682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8" y="0"/>
                    <a:pt x="86" y="0"/>
                  </a:cubicBezTo>
                  <a:cubicBezTo>
                    <a:pt x="133" y="0"/>
                    <a:pt x="171" y="38"/>
                    <a:pt x="171" y="85"/>
                  </a:cubicBezTo>
                  <a:cubicBezTo>
                    <a:pt x="171" y="682"/>
                    <a:pt x="171" y="682"/>
                    <a:pt x="171" y="682"/>
                  </a:cubicBezTo>
                  <a:cubicBezTo>
                    <a:pt x="171" y="730"/>
                    <a:pt x="133" y="768"/>
                    <a:pt x="86" y="76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Freeform 11"/>
            <p:cNvSpPr>
              <a:spLocks noEditPoints="1"/>
            </p:cNvSpPr>
            <p:nvPr userDrawn="1"/>
          </p:nvSpPr>
          <p:spPr bwMode="auto">
            <a:xfrm>
              <a:off x="7742238" y="4083050"/>
              <a:ext cx="434975" cy="1092200"/>
            </a:xfrm>
            <a:custGeom>
              <a:avLst/>
              <a:gdLst>
                <a:gd name="T0" fmla="*/ 69 w 137"/>
                <a:gd name="T1" fmla="*/ 13 h 343"/>
                <a:gd name="T2" fmla="*/ 124 w 137"/>
                <a:gd name="T3" fmla="*/ 68 h 343"/>
                <a:gd name="T4" fmla="*/ 124 w 137"/>
                <a:gd name="T5" fmla="*/ 274 h 343"/>
                <a:gd name="T6" fmla="*/ 69 w 137"/>
                <a:gd name="T7" fmla="*/ 329 h 343"/>
                <a:gd name="T8" fmla="*/ 14 w 137"/>
                <a:gd name="T9" fmla="*/ 274 h 343"/>
                <a:gd name="T10" fmla="*/ 14 w 137"/>
                <a:gd name="T11" fmla="*/ 68 h 343"/>
                <a:gd name="T12" fmla="*/ 69 w 137"/>
                <a:gd name="T13" fmla="*/ 13 h 343"/>
                <a:gd name="T14" fmla="*/ 69 w 137"/>
                <a:gd name="T15" fmla="*/ 0 h 343"/>
                <a:gd name="T16" fmla="*/ 69 w 137"/>
                <a:gd name="T17" fmla="*/ 0 h 343"/>
                <a:gd name="T18" fmla="*/ 0 w 137"/>
                <a:gd name="T19" fmla="*/ 68 h 343"/>
                <a:gd name="T20" fmla="*/ 0 w 137"/>
                <a:gd name="T21" fmla="*/ 274 h 343"/>
                <a:gd name="T22" fmla="*/ 69 w 137"/>
                <a:gd name="T23" fmla="*/ 343 h 343"/>
                <a:gd name="T24" fmla="*/ 137 w 137"/>
                <a:gd name="T25" fmla="*/ 274 h 343"/>
                <a:gd name="T26" fmla="*/ 137 w 137"/>
                <a:gd name="T27" fmla="*/ 68 h 343"/>
                <a:gd name="T28" fmla="*/ 69 w 137"/>
                <a:gd name="T29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7" h="343">
                  <a:moveTo>
                    <a:pt x="69" y="13"/>
                  </a:moveTo>
                  <a:cubicBezTo>
                    <a:pt x="99" y="13"/>
                    <a:pt x="124" y="38"/>
                    <a:pt x="124" y="68"/>
                  </a:cubicBezTo>
                  <a:cubicBezTo>
                    <a:pt x="124" y="274"/>
                    <a:pt x="124" y="274"/>
                    <a:pt x="124" y="274"/>
                  </a:cubicBezTo>
                  <a:cubicBezTo>
                    <a:pt x="124" y="304"/>
                    <a:pt x="99" y="329"/>
                    <a:pt x="69" y="329"/>
                  </a:cubicBezTo>
                  <a:cubicBezTo>
                    <a:pt x="39" y="329"/>
                    <a:pt x="14" y="304"/>
                    <a:pt x="14" y="274"/>
                  </a:cubicBezTo>
                  <a:cubicBezTo>
                    <a:pt x="14" y="68"/>
                    <a:pt x="14" y="68"/>
                    <a:pt x="14" y="68"/>
                  </a:cubicBezTo>
                  <a:cubicBezTo>
                    <a:pt x="14" y="38"/>
                    <a:pt x="39" y="13"/>
                    <a:pt x="69" y="13"/>
                  </a:cubicBezTo>
                  <a:moveTo>
                    <a:pt x="69" y="0"/>
                  </a:moveTo>
                  <a:cubicBezTo>
                    <a:pt x="69" y="0"/>
                    <a:pt x="69" y="0"/>
                    <a:pt x="69" y="0"/>
                  </a:cubicBezTo>
                  <a:cubicBezTo>
                    <a:pt x="31" y="0"/>
                    <a:pt x="0" y="30"/>
                    <a:pt x="0" y="68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0" y="312"/>
                    <a:pt x="31" y="343"/>
                    <a:pt x="69" y="343"/>
                  </a:cubicBezTo>
                  <a:cubicBezTo>
                    <a:pt x="107" y="343"/>
                    <a:pt x="137" y="312"/>
                    <a:pt x="137" y="274"/>
                  </a:cubicBezTo>
                  <a:cubicBezTo>
                    <a:pt x="137" y="68"/>
                    <a:pt x="137" y="68"/>
                    <a:pt x="137" y="68"/>
                  </a:cubicBezTo>
                  <a:cubicBezTo>
                    <a:pt x="137" y="30"/>
                    <a:pt x="107" y="0"/>
                    <a:pt x="6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12"/>
            <p:cNvSpPr>
              <a:spLocks/>
            </p:cNvSpPr>
            <p:nvPr userDrawn="1"/>
          </p:nvSpPr>
          <p:spPr bwMode="auto">
            <a:xfrm>
              <a:off x="9480550" y="4605338"/>
              <a:ext cx="439738" cy="1092200"/>
            </a:xfrm>
            <a:custGeom>
              <a:avLst/>
              <a:gdLst>
                <a:gd name="T0" fmla="*/ 69 w 138"/>
                <a:gd name="T1" fmla="*/ 343 h 343"/>
                <a:gd name="T2" fmla="*/ 69 w 138"/>
                <a:gd name="T3" fmla="*/ 343 h 343"/>
                <a:gd name="T4" fmla="*/ 0 w 138"/>
                <a:gd name="T5" fmla="*/ 275 h 343"/>
                <a:gd name="T6" fmla="*/ 0 w 138"/>
                <a:gd name="T7" fmla="*/ 69 h 343"/>
                <a:gd name="T8" fmla="*/ 69 w 138"/>
                <a:gd name="T9" fmla="*/ 0 h 343"/>
                <a:gd name="T10" fmla="*/ 138 w 138"/>
                <a:gd name="T11" fmla="*/ 69 h 343"/>
                <a:gd name="T12" fmla="*/ 138 w 138"/>
                <a:gd name="T13" fmla="*/ 275 h 343"/>
                <a:gd name="T14" fmla="*/ 69 w 138"/>
                <a:gd name="T15" fmla="*/ 343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8" h="343">
                  <a:moveTo>
                    <a:pt x="69" y="343"/>
                  </a:moveTo>
                  <a:cubicBezTo>
                    <a:pt x="69" y="343"/>
                    <a:pt x="69" y="343"/>
                    <a:pt x="69" y="343"/>
                  </a:cubicBezTo>
                  <a:cubicBezTo>
                    <a:pt x="31" y="343"/>
                    <a:pt x="0" y="313"/>
                    <a:pt x="0" y="275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31"/>
                    <a:pt x="31" y="0"/>
                    <a:pt x="69" y="0"/>
                  </a:cubicBezTo>
                  <a:cubicBezTo>
                    <a:pt x="107" y="0"/>
                    <a:pt x="138" y="31"/>
                    <a:pt x="138" y="69"/>
                  </a:cubicBezTo>
                  <a:cubicBezTo>
                    <a:pt x="138" y="275"/>
                    <a:pt x="138" y="275"/>
                    <a:pt x="138" y="275"/>
                  </a:cubicBezTo>
                  <a:cubicBezTo>
                    <a:pt x="138" y="313"/>
                    <a:pt x="107" y="343"/>
                    <a:pt x="69" y="34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13"/>
            <p:cNvSpPr>
              <a:spLocks noEditPoints="1"/>
            </p:cNvSpPr>
            <p:nvPr userDrawn="1"/>
          </p:nvSpPr>
          <p:spPr bwMode="auto">
            <a:xfrm>
              <a:off x="8397875" y="3230563"/>
              <a:ext cx="546100" cy="2447925"/>
            </a:xfrm>
            <a:custGeom>
              <a:avLst/>
              <a:gdLst>
                <a:gd name="T0" fmla="*/ 86 w 172"/>
                <a:gd name="T1" fmla="*/ 14 h 769"/>
                <a:gd name="T2" fmla="*/ 158 w 172"/>
                <a:gd name="T3" fmla="*/ 86 h 769"/>
                <a:gd name="T4" fmla="*/ 158 w 172"/>
                <a:gd name="T5" fmla="*/ 683 h 769"/>
                <a:gd name="T6" fmla="*/ 86 w 172"/>
                <a:gd name="T7" fmla="*/ 755 h 769"/>
                <a:gd name="T8" fmla="*/ 14 w 172"/>
                <a:gd name="T9" fmla="*/ 683 h 769"/>
                <a:gd name="T10" fmla="*/ 14 w 172"/>
                <a:gd name="T11" fmla="*/ 86 h 769"/>
                <a:gd name="T12" fmla="*/ 86 w 172"/>
                <a:gd name="T13" fmla="*/ 14 h 769"/>
                <a:gd name="T14" fmla="*/ 86 w 172"/>
                <a:gd name="T15" fmla="*/ 0 h 769"/>
                <a:gd name="T16" fmla="*/ 0 w 172"/>
                <a:gd name="T17" fmla="*/ 86 h 769"/>
                <a:gd name="T18" fmla="*/ 0 w 172"/>
                <a:gd name="T19" fmla="*/ 683 h 769"/>
                <a:gd name="T20" fmla="*/ 86 w 172"/>
                <a:gd name="T21" fmla="*/ 769 h 769"/>
                <a:gd name="T22" fmla="*/ 172 w 172"/>
                <a:gd name="T23" fmla="*/ 683 h 769"/>
                <a:gd name="T24" fmla="*/ 172 w 172"/>
                <a:gd name="T25" fmla="*/ 86 h 769"/>
                <a:gd name="T26" fmla="*/ 86 w 172"/>
                <a:gd name="T27" fmla="*/ 0 h 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" h="769">
                  <a:moveTo>
                    <a:pt x="86" y="14"/>
                  </a:moveTo>
                  <a:cubicBezTo>
                    <a:pt x="126" y="14"/>
                    <a:pt x="158" y="46"/>
                    <a:pt x="158" y="86"/>
                  </a:cubicBezTo>
                  <a:cubicBezTo>
                    <a:pt x="158" y="683"/>
                    <a:pt x="158" y="683"/>
                    <a:pt x="158" y="683"/>
                  </a:cubicBezTo>
                  <a:cubicBezTo>
                    <a:pt x="158" y="723"/>
                    <a:pt x="126" y="755"/>
                    <a:pt x="86" y="755"/>
                  </a:cubicBezTo>
                  <a:cubicBezTo>
                    <a:pt x="46" y="755"/>
                    <a:pt x="14" y="723"/>
                    <a:pt x="14" y="683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4" y="46"/>
                    <a:pt x="46" y="14"/>
                    <a:pt x="86" y="14"/>
                  </a:cubicBezTo>
                  <a:moveTo>
                    <a:pt x="86" y="0"/>
                  </a:moveTo>
                  <a:cubicBezTo>
                    <a:pt x="38" y="0"/>
                    <a:pt x="0" y="39"/>
                    <a:pt x="0" y="86"/>
                  </a:cubicBezTo>
                  <a:cubicBezTo>
                    <a:pt x="0" y="683"/>
                    <a:pt x="0" y="683"/>
                    <a:pt x="0" y="683"/>
                  </a:cubicBezTo>
                  <a:cubicBezTo>
                    <a:pt x="0" y="730"/>
                    <a:pt x="38" y="769"/>
                    <a:pt x="86" y="769"/>
                  </a:cubicBezTo>
                  <a:cubicBezTo>
                    <a:pt x="133" y="769"/>
                    <a:pt x="172" y="730"/>
                    <a:pt x="172" y="683"/>
                  </a:cubicBezTo>
                  <a:cubicBezTo>
                    <a:pt x="172" y="86"/>
                    <a:pt x="172" y="86"/>
                    <a:pt x="172" y="86"/>
                  </a:cubicBezTo>
                  <a:cubicBezTo>
                    <a:pt x="172" y="39"/>
                    <a:pt x="133" y="0"/>
                    <a:pt x="8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" name="Freeform 14"/>
            <p:cNvSpPr>
              <a:spLocks noEditPoints="1"/>
            </p:cNvSpPr>
            <p:nvPr userDrawn="1"/>
          </p:nvSpPr>
          <p:spPr bwMode="auto">
            <a:xfrm>
              <a:off x="1951038" y="4083050"/>
              <a:ext cx="439738" cy="1092200"/>
            </a:xfrm>
            <a:custGeom>
              <a:avLst/>
              <a:gdLst>
                <a:gd name="T0" fmla="*/ 69 w 138"/>
                <a:gd name="T1" fmla="*/ 13 h 343"/>
                <a:gd name="T2" fmla="*/ 124 w 138"/>
                <a:gd name="T3" fmla="*/ 68 h 343"/>
                <a:gd name="T4" fmla="*/ 124 w 138"/>
                <a:gd name="T5" fmla="*/ 274 h 343"/>
                <a:gd name="T6" fmla="*/ 69 w 138"/>
                <a:gd name="T7" fmla="*/ 329 h 343"/>
                <a:gd name="T8" fmla="*/ 14 w 138"/>
                <a:gd name="T9" fmla="*/ 274 h 343"/>
                <a:gd name="T10" fmla="*/ 14 w 138"/>
                <a:gd name="T11" fmla="*/ 68 h 343"/>
                <a:gd name="T12" fmla="*/ 69 w 138"/>
                <a:gd name="T13" fmla="*/ 13 h 343"/>
                <a:gd name="T14" fmla="*/ 69 w 138"/>
                <a:gd name="T15" fmla="*/ 0 h 343"/>
                <a:gd name="T16" fmla="*/ 0 w 138"/>
                <a:gd name="T17" fmla="*/ 68 h 343"/>
                <a:gd name="T18" fmla="*/ 0 w 138"/>
                <a:gd name="T19" fmla="*/ 274 h 343"/>
                <a:gd name="T20" fmla="*/ 69 w 138"/>
                <a:gd name="T21" fmla="*/ 343 h 343"/>
                <a:gd name="T22" fmla="*/ 138 w 138"/>
                <a:gd name="T23" fmla="*/ 274 h 343"/>
                <a:gd name="T24" fmla="*/ 138 w 138"/>
                <a:gd name="T25" fmla="*/ 68 h 343"/>
                <a:gd name="T26" fmla="*/ 69 w 138"/>
                <a:gd name="T27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8" h="343">
                  <a:moveTo>
                    <a:pt x="69" y="13"/>
                  </a:moveTo>
                  <a:cubicBezTo>
                    <a:pt x="99" y="13"/>
                    <a:pt x="124" y="38"/>
                    <a:pt x="124" y="68"/>
                  </a:cubicBezTo>
                  <a:cubicBezTo>
                    <a:pt x="124" y="274"/>
                    <a:pt x="124" y="274"/>
                    <a:pt x="124" y="274"/>
                  </a:cubicBezTo>
                  <a:cubicBezTo>
                    <a:pt x="124" y="304"/>
                    <a:pt x="99" y="329"/>
                    <a:pt x="69" y="329"/>
                  </a:cubicBezTo>
                  <a:cubicBezTo>
                    <a:pt x="39" y="329"/>
                    <a:pt x="14" y="304"/>
                    <a:pt x="14" y="274"/>
                  </a:cubicBezTo>
                  <a:cubicBezTo>
                    <a:pt x="14" y="68"/>
                    <a:pt x="14" y="68"/>
                    <a:pt x="14" y="68"/>
                  </a:cubicBezTo>
                  <a:cubicBezTo>
                    <a:pt x="14" y="38"/>
                    <a:pt x="39" y="13"/>
                    <a:pt x="69" y="13"/>
                  </a:cubicBezTo>
                  <a:moveTo>
                    <a:pt x="69" y="0"/>
                  </a:moveTo>
                  <a:cubicBezTo>
                    <a:pt x="31" y="0"/>
                    <a:pt x="0" y="30"/>
                    <a:pt x="0" y="68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0" y="312"/>
                    <a:pt x="31" y="343"/>
                    <a:pt x="69" y="343"/>
                  </a:cubicBezTo>
                  <a:cubicBezTo>
                    <a:pt x="107" y="343"/>
                    <a:pt x="138" y="312"/>
                    <a:pt x="138" y="274"/>
                  </a:cubicBezTo>
                  <a:cubicBezTo>
                    <a:pt x="138" y="68"/>
                    <a:pt x="138" y="68"/>
                    <a:pt x="138" y="68"/>
                  </a:cubicBezTo>
                  <a:cubicBezTo>
                    <a:pt x="138" y="30"/>
                    <a:pt x="107" y="0"/>
                    <a:pt x="6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Freeform 15"/>
            <p:cNvSpPr>
              <a:spLocks noEditPoints="1"/>
            </p:cNvSpPr>
            <p:nvPr userDrawn="1"/>
          </p:nvSpPr>
          <p:spPr bwMode="auto">
            <a:xfrm>
              <a:off x="2606675" y="3230563"/>
              <a:ext cx="546100" cy="2447925"/>
            </a:xfrm>
            <a:custGeom>
              <a:avLst/>
              <a:gdLst>
                <a:gd name="T0" fmla="*/ 86 w 172"/>
                <a:gd name="T1" fmla="*/ 14 h 769"/>
                <a:gd name="T2" fmla="*/ 158 w 172"/>
                <a:gd name="T3" fmla="*/ 86 h 769"/>
                <a:gd name="T4" fmla="*/ 158 w 172"/>
                <a:gd name="T5" fmla="*/ 683 h 769"/>
                <a:gd name="T6" fmla="*/ 86 w 172"/>
                <a:gd name="T7" fmla="*/ 755 h 769"/>
                <a:gd name="T8" fmla="*/ 14 w 172"/>
                <a:gd name="T9" fmla="*/ 683 h 769"/>
                <a:gd name="T10" fmla="*/ 14 w 172"/>
                <a:gd name="T11" fmla="*/ 86 h 769"/>
                <a:gd name="T12" fmla="*/ 86 w 172"/>
                <a:gd name="T13" fmla="*/ 14 h 769"/>
                <a:gd name="T14" fmla="*/ 86 w 172"/>
                <a:gd name="T15" fmla="*/ 0 h 769"/>
                <a:gd name="T16" fmla="*/ 0 w 172"/>
                <a:gd name="T17" fmla="*/ 86 h 769"/>
                <a:gd name="T18" fmla="*/ 0 w 172"/>
                <a:gd name="T19" fmla="*/ 683 h 769"/>
                <a:gd name="T20" fmla="*/ 86 w 172"/>
                <a:gd name="T21" fmla="*/ 769 h 769"/>
                <a:gd name="T22" fmla="*/ 172 w 172"/>
                <a:gd name="T23" fmla="*/ 683 h 769"/>
                <a:gd name="T24" fmla="*/ 172 w 172"/>
                <a:gd name="T25" fmla="*/ 86 h 769"/>
                <a:gd name="T26" fmla="*/ 86 w 172"/>
                <a:gd name="T27" fmla="*/ 0 h 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" h="769">
                  <a:moveTo>
                    <a:pt x="86" y="14"/>
                  </a:moveTo>
                  <a:cubicBezTo>
                    <a:pt x="126" y="14"/>
                    <a:pt x="158" y="46"/>
                    <a:pt x="158" y="86"/>
                  </a:cubicBezTo>
                  <a:cubicBezTo>
                    <a:pt x="158" y="683"/>
                    <a:pt x="158" y="683"/>
                    <a:pt x="158" y="683"/>
                  </a:cubicBezTo>
                  <a:cubicBezTo>
                    <a:pt x="158" y="723"/>
                    <a:pt x="126" y="755"/>
                    <a:pt x="86" y="755"/>
                  </a:cubicBezTo>
                  <a:cubicBezTo>
                    <a:pt x="46" y="755"/>
                    <a:pt x="14" y="723"/>
                    <a:pt x="14" y="683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4" y="46"/>
                    <a:pt x="46" y="14"/>
                    <a:pt x="86" y="14"/>
                  </a:cubicBezTo>
                  <a:moveTo>
                    <a:pt x="86" y="0"/>
                  </a:moveTo>
                  <a:cubicBezTo>
                    <a:pt x="39" y="0"/>
                    <a:pt x="0" y="39"/>
                    <a:pt x="0" y="86"/>
                  </a:cubicBezTo>
                  <a:cubicBezTo>
                    <a:pt x="0" y="683"/>
                    <a:pt x="0" y="683"/>
                    <a:pt x="0" y="683"/>
                  </a:cubicBezTo>
                  <a:cubicBezTo>
                    <a:pt x="0" y="730"/>
                    <a:pt x="39" y="769"/>
                    <a:pt x="86" y="769"/>
                  </a:cubicBezTo>
                  <a:cubicBezTo>
                    <a:pt x="133" y="769"/>
                    <a:pt x="172" y="730"/>
                    <a:pt x="172" y="683"/>
                  </a:cubicBezTo>
                  <a:cubicBezTo>
                    <a:pt x="172" y="86"/>
                    <a:pt x="172" y="86"/>
                    <a:pt x="172" y="86"/>
                  </a:cubicBezTo>
                  <a:cubicBezTo>
                    <a:pt x="172" y="39"/>
                    <a:pt x="133" y="0"/>
                    <a:pt x="8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" name="Freeform 16"/>
            <p:cNvSpPr>
              <a:spLocks/>
            </p:cNvSpPr>
            <p:nvPr userDrawn="1"/>
          </p:nvSpPr>
          <p:spPr bwMode="auto">
            <a:xfrm>
              <a:off x="8718550" y="4105275"/>
              <a:ext cx="546100" cy="2444750"/>
            </a:xfrm>
            <a:custGeom>
              <a:avLst/>
              <a:gdLst>
                <a:gd name="T0" fmla="*/ 86 w 172"/>
                <a:gd name="T1" fmla="*/ 768 h 768"/>
                <a:gd name="T2" fmla="*/ 86 w 172"/>
                <a:gd name="T3" fmla="*/ 768 h 768"/>
                <a:gd name="T4" fmla="*/ 0 w 172"/>
                <a:gd name="T5" fmla="*/ 682 h 768"/>
                <a:gd name="T6" fmla="*/ 0 w 172"/>
                <a:gd name="T7" fmla="*/ 85 h 768"/>
                <a:gd name="T8" fmla="*/ 86 w 172"/>
                <a:gd name="T9" fmla="*/ 0 h 768"/>
                <a:gd name="T10" fmla="*/ 172 w 172"/>
                <a:gd name="T11" fmla="*/ 85 h 768"/>
                <a:gd name="T12" fmla="*/ 172 w 172"/>
                <a:gd name="T13" fmla="*/ 682 h 768"/>
                <a:gd name="T14" fmla="*/ 86 w 172"/>
                <a:gd name="T15" fmla="*/ 768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2" h="768">
                  <a:moveTo>
                    <a:pt x="86" y="768"/>
                  </a:moveTo>
                  <a:cubicBezTo>
                    <a:pt x="86" y="768"/>
                    <a:pt x="86" y="768"/>
                    <a:pt x="86" y="768"/>
                  </a:cubicBezTo>
                  <a:cubicBezTo>
                    <a:pt x="39" y="768"/>
                    <a:pt x="0" y="730"/>
                    <a:pt x="0" y="682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9" y="0"/>
                    <a:pt x="86" y="0"/>
                  </a:cubicBezTo>
                  <a:cubicBezTo>
                    <a:pt x="133" y="0"/>
                    <a:pt x="172" y="38"/>
                    <a:pt x="172" y="85"/>
                  </a:cubicBezTo>
                  <a:cubicBezTo>
                    <a:pt x="172" y="682"/>
                    <a:pt x="172" y="682"/>
                    <a:pt x="172" y="682"/>
                  </a:cubicBezTo>
                  <a:cubicBezTo>
                    <a:pt x="172" y="730"/>
                    <a:pt x="133" y="768"/>
                    <a:pt x="86" y="76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" name="Freeform 17"/>
            <p:cNvSpPr>
              <a:spLocks noEditPoints="1"/>
            </p:cNvSpPr>
            <p:nvPr userDrawn="1"/>
          </p:nvSpPr>
          <p:spPr bwMode="auto">
            <a:xfrm>
              <a:off x="4465638" y="3841750"/>
              <a:ext cx="438150" cy="1092200"/>
            </a:xfrm>
            <a:custGeom>
              <a:avLst/>
              <a:gdLst>
                <a:gd name="T0" fmla="*/ 69 w 138"/>
                <a:gd name="T1" fmla="*/ 14 h 343"/>
                <a:gd name="T2" fmla="*/ 124 w 138"/>
                <a:gd name="T3" fmla="*/ 69 h 343"/>
                <a:gd name="T4" fmla="*/ 124 w 138"/>
                <a:gd name="T5" fmla="*/ 275 h 343"/>
                <a:gd name="T6" fmla="*/ 69 w 138"/>
                <a:gd name="T7" fmla="*/ 330 h 343"/>
                <a:gd name="T8" fmla="*/ 14 w 138"/>
                <a:gd name="T9" fmla="*/ 275 h 343"/>
                <a:gd name="T10" fmla="*/ 14 w 138"/>
                <a:gd name="T11" fmla="*/ 69 h 343"/>
                <a:gd name="T12" fmla="*/ 69 w 138"/>
                <a:gd name="T13" fmla="*/ 14 h 343"/>
                <a:gd name="T14" fmla="*/ 69 w 138"/>
                <a:gd name="T15" fmla="*/ 0 h 343"/>
                <a:gd name="T16" fmla="*/ 0 w 138"/>
                <a:gd name="T17" fmla="*/ 69 h 343"/>
                <a:gd name="T18" fmla="*/ 0 w 138"/>
                <a:gd name="T19" fmla="*/ 275 h 343"/>
                <a:gd name="T20" fmla="*/ 69 w 138"/>
                <a:gd name="T21" fmla="*/ 343 h 343"/>
                <a:gd name="T22" fmla="*/ 138 w 138"/>
                <a:gd name="T23" fmla="*/ 275 h 343"/>
                <a:gd name="T24" fmla="*/ 138 w 138"/>
                <a:gd name="T25" fmla="*/ 69 h 343"/>
                <a:gd name="T26" fmla="*/ 69 w 138"/>
                <a:gd name="T27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8" h="343">
                  <a:moveTo>
                    <a:pt x="69" y="14"/>
                  </a:moveTo>
                  <a:cubicBezTo>
                    <a:pt x="99" y="14"/>
                    <a:pt x="124" y="39"/>
                    <a:pt x="124" y="69"/>
                  </a:cubicBezTo>
                  <a:cubicBezTo>
                    <a:pt x="124" y="275"/>
                    <a:pt x="124" y="275"/>
                    <a:pt x="124" y="275"/>
                  </a:cubicBezTo>
                  <a:cubicBezTo>
                    <a:pt x="124" y="305"/>
                    <a:pt x="99" y="330"/>
                    <a:pt x="69" y="330"/>
                  </a:cubicBezTo>
                  <a:cubicBezTo>
                    <a:pt x="39" y="330"/>
                    <a:pt x="14" y="305"/>
                    <a:pt x="14" y="275"/>
                  </a:cubicBezTo>
                  <a:cubicBezTo>
                    <a:pt x="14" y="69"/>
                    <a:pt x="14" y="69"/>
                    <a:pt x="14" y="69"/>
                  </a:cubicBezTo>
                  <a:cubicBezTo>
                    <a:pt x="14" y="39"/>
                    <a:pt x="39" y="14"/>
                    <a:pt x="69" y="14"/>
                  </a:cubicBezTo>
                  <a:moveTo>
                    <a:pt x="69" y="0"/>
                  </a:moveTo>
                  <a:cubicBezTo>
                    <a:pt x="31" y="0"/>
                    <a:pt x="0" y="31"/>
                    <a:pt x="0" y="69"/>
                  </a:cubicBezTo>
                  <a:cubicBezTo>
                    <a:pt x="0" y="275"/>
                    <a:pt x="0" y="275"/>
                    <a:pt x="0" y="275"/>
                  </a:cubicBezTo>
                  <a:cubicBezTo>
                    <a:pt x="0" y="313"/>
                    <a:pt x="31" y="343"/>
                    <a:pt x="69" y="343"/>
                  </a:cubicBezTo>
                  <a:cubicBezTo>
                    <a:pt x="107" y="343"/>
                    <a:pt x="138" y="313"/>
                    <a:pt x="138" y="275"/>
                  </a:cubicBezTo>
                  <a:cubicBezTo>
                    <a:pt x="138" y="69"/>
                    <a:pt x="138" y="69"/>
                    <a:pt x="138" y="69"/>
                  </a:cubicBezTo>
                  <a:cubicBezTo>
                    <a:pt x="138" y="31"/>
                    <a:pt x="107" y="0"/>
                    <a:pt x="6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Freeform 18"/>
            <p:cNvSpPr>
              <a:spLocks/>
            </p:cNvSpPr>
            <p:nvPr userDrawn="1"/>
          </p:nvSpPr>
          <p:spPr bwMode="auto">
            <a:xfrm>
              <a:off x="7259638" y="4475163"/>
              <a:ext cx="260350" cy="436563"/>
            </a:xfrm>
            <a:custGeom>
              <a:avLst/>
              <a:gdLst>
                <a:gd name="T0" fmla="*/ 41 w 82"/>
                <a:gd name="T1" fmla="*/ 137 h 137"/>
                <a:gd name="T2" fmla="*/ 41 w 82"/>
                <a:gd name="T3" fmla="*/ 137 h 137"/>
                <a:gd name="T4" fmla="*/ 0 w 82"/>
                <a:gd name="T5" fmla="*/ 96 h 137"/>
                <a:gd name="T6" fmla="*/ 0 w 82"/>
                <a:gd name="T7" fmla="*/ 41 h 137"/>
                <a:gd name="T8" fmla="*/ 41 w 82"/>
                <a:gd name="T9" fmla="*/ 0 h 137"/>
                <a:gd name="T10" fmla="*/ 82 w 82"/>
                <a:gd name="T11" fmla="*/ 41 h 137"/>
                <a:gd name="T12" fmla="*/ 82 w 82"/>
                <a:gd name="T13" fmla="*/ 96 h 137"/>
                <a:gd name="T14" fmla="*/ 41 w 82"/>
                <a:gd name="T15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" h="137">
                  <a:moveTo>
                    <a:pt x="41" y="137"/>
                  </a:moveTo>
                  <a:cubicBezTo>
                    <a:pt x="41" y="137"/>
                    <a:pt x="41" y="137"/>
                    <a:pt x="41" y="137"/>
                  </a:cubicBezTo>
                  <a:cubicBezTo>
                    <a:pt x="18" y="137"/>
                    <a:pt x="0" y="119"/>
                    <a:pt x="0" y="96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19"/>
                    <a:pt x="18" y="0"/>
                    <a:pt x="41" y="0"/>
                  </a:cubicBezTo>
                  <a:cubicBezTo>
                    <a:pt x="64" y="0"/>
                    <a:pt x="82" y="19"/>
                    <a:pt x="82" y="41"/>
                  </a:cubicBezTo>
                  <a:cubicBezTo>
                    <a:pt x="82" y="96"/>
                    <a:pt x="82" y="96"/>
                    <a:pt x="82" y="96"/>
                  </a:cubicBezTo>
                  <a:cubicBezTo>
                    <a:pt x="82" y="119"/>
                    <a:pt x="64" y="137"/>
                    <a:pt x="41" y="13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Freeform 19"/>
            <p:cNvSpPr>
              <a:spLocks noEditPoints="1"/>
            </p:cNvSpPr>
            <p:nvPr userDrawn="1"/>
          </p:nvSpPr>
          <p:spPr bwMode="auto">
            <a:xfrm>
              <a:off x="4030663" y="4475163"/>
              <a:ext cx="260350" cy="436563"/>
            </a:xfrm>
            <a:custGeom>
              <a:avLst/>
              <a:gdLst>
                <a:gd name="T0" fmla="*/ 41 w 82"/>
                <a:gd name="T1" fmla="*/ 14 h 137"/>
                <a:gd name="T2" fmla="*/ 69 w 82"/>
                <a:gd name="T3" fmla="*/ 41 h 137"/>
                <a:gd name="T4" fmla="*/ 69 w 82"/>
                <a:gd name="T5" fmla="*/ 96 h 137"/>
                <a:gd name="T6" fmla="*/ 41 w 82"/>
                <a:gd name="T7" fmla="*/ 124 h 137"/>
                <a:gd name="T8" fmla="*/ 14 w 82"/>
                <a:gd name="T9" fmla="*/ 96 h 137"/>
                <a:gd name="T10" fmla="*/ 14 w 82"/>
                <a:gd name="T11" fmla="*/ 41 h 137"/>
                <a:gd name="T12" fmla="*/ 41 w 82"/>
                <a:gd name="T13" fmla="*/ 14 h 137"/>
                <a:gd name="T14" fmla="*/ 41 w 82"/>
                <a:gd name="T15" fmla="*/ 0 h 137"/>
                <a:gd name="T16" fmla="*/ 0 w 82"/>
                <a:gd name="T17" fmla="*/ 41 h 137"/>
                <a:gd name="T18" fmla="*/ 0 w 82"/>
                <a:gd name="T19" fmla="*/ 96 h 137"/>
                <a:gd name="T20" fmla="*/ 41 w 82"/>
                <a:gd name="T21" fmla="*/ 137 h 137"/>
                <a:gd name="T22" fmla="*/ 82 w 82"/>
                <a:gd name="T23" fmla="*/ 96 h 137"/>
                <a:gd name="T24" fmla="*/ 82 w 82"/>
                <a:gd name="T25" fmla="*/ 41 h 137"/>
                <a:gd name="T26" fmla="*/ 41 w 82"/>
                <a:gd name="T27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2" h="137">
                  <a:moveTo>
                    <a:pt x="41" y="14"/>
                  </a:moveTo>
                  <a:cubicBezTo>
                    <a:pt x="56" y="14"/>
                    <a:pt x="69" y="26"/>
                    <a:pt x="69" y="41"/>
                  </a:cubicBezTo>
                  <a:cubicBezTo>
                    <a:pt x="69" y="96"/>
                    <a:pt x="69" y="96"/>
                    <a:pt x="69" y="96"/>
                  </a:cubicBezTo>
                  <a:cubicBezTo>
                    <a:pt x="69" y="112"/>
                    <a:pt x="56" y="124"/>
                    <a:pt x="41" y="124"/>
                  </a:cubicBezTo>
                  <a:cubicBezTo>
                    <a:pt x="26" y="124"/>
                    <a:pt x="14" y="112"/>
                    <a:pt x="14" y="96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4" y="26"/>
                    <a:pt x="26" y="14"/>
                    <a:pt x="41" y="14"/>
                  </a:cubicBezTo>
                  <a:moveTo>
                    <a:pt x="41" y="0"/>
                  </a:moveTo>
                  <a:cubicBezTo>
                    <a:pt x="19" y="0"/>
                    <a:pt x="0" y="19"/>
                    <a:pt x="0" y="41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19"/>
                    <a:pt x="19" y="137"/>
                    <a:pt x="41" y="137"/>
                  </a:cubicBezTo>
                  <a:cubicBezTo>
                    <a:pt x="64" y="137"/>
                    <a:pt x="82" y="119"/>
                    <a:pt x="82" y="96"/>
                  </a:cubicBezTo>
                  <a:cubicBezTo>
                    <a:pt x="82" y="41"/>
                    <a:pt x="82" y="41"/>
                    <a:pt x="82" y="41"/>
                  </a:cubicBezTo>
                  <a:cubicBezTo>
                    <a:pt x="82" y="19"/>
                    <a:pt x="64" y="0"/>
                    <a:pt x="4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Freeform 20"/>
            <p:cNvSpPr>
              <a:spLocks/>
            </p:cNvSpPr>
            <p:nvPr userDrawn="1"/>
          </p:nvSpPr>
          <p:spPr bwMode="auto">
            <a:xfrm>
              <a:off x="6648450" y="4452938"/>
              <a:ext cx="436563" cy="1092200"/>
            </a:xfrm>
            <a:custGeom>
              <a:avLst/>
              <a:gdLst>
                <a:gd name="T0" fmla="*/ 68 w 137"/>
                <a:gd name="T1" fmla="*/ 343 h 343"/>
                <a:gd name="T2" fmla="*/ 68 w 137"/>
                <a:gd name="T3" fmla="*/ 343 h 343"/>
                <a:gd name="T4" fmla="*/ 0 w 137"/>
                <a:gd name="T5" fmla="*/ 275 h 343"/>
                <a:gd name="T6" fmla="*/ 0 w 137"/>
                <a:gd name="T7" fmla="*/ 69 h 343"/>
                <a:gd name="T8" fmla="*/ 68 w 137"/>
                <a:gd name="T9" fmla="*/ 0 h 343"/>
                <a:gd name="T10" fmla="*/ 137 w 137"/>
                <a:gd name="T11" fmla="*/ 69 h 343"/>
                <a:gd name="T12" fmla="*/ 137 w 137"/>
                <a:gd name="T13" fmla="*/ 275 h 343"/>
                <a:gd name="T14" fmla="*/ 68 w 137"/>
                <a:gd name="T15" fmla="*/ 343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43">
                  <a:moveTo>
                    <a:pt x="68" y="343"/>
                  </a:moveTo>
                  <a:cubicBezTo>
                    <a:pt x="68" y="343"/>
                    <a:pt x="68" y="343"/>
                    <a:pt x="68" y="343"/>
                  </a:cubicBezTo>
                  <a:cubicBezTo>
                    <a:pt x="30" y="343"/>
                    <a:pt x="0" y="313"/>
                    <a:pt x="0" y="275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31"/>
                    <a:pt x="30" y="0"/>
                    <a:pt x="68" y="0"/>
                  </a:cubicBezTo>
                  <a:cubicBezTo>
                    <a:pt x="106" y="0"/>
                    <a:pt x="137" y="31"/>
                    <a:pt x="137" y="69"/>
                  </a:cubicBezTo>
                  <a:cubicBezTo>
                    <a:pt x="137" y="275"/>
                    <a:pt x="137" y="275"/>
                    <a:pt x="137" y="275"/>
                  </a:cubicBezTo>
                  <a:cubicBezTo>
                    <a:pt x="137" y="313"/>
                    <a:pt x="106" y="343"/>
                    <a:pt x="68" y="34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" name="Freeform 21"/>
            <p:cNvSpPr>
              <a:spLocks/>
            </p:cNvSpPr>
            <p:nvPr userDrawn="1"/>
          </p:nvSpPr>
          <p:spPr bwMode="auto">
            <a:xfrm>
              <a:off x="5119688" y="2990850"/>
              <a:ext cx="547688" cy="2444750"/>
            </a:xfrm>
            <a:custGeom>
              <a:avLst/>
              <a:gdLst>
                <a:gd name="T0" fmla="*/ 86 w 172"/>
                <a:gd name="T1" fmla="*/ 768 h 768"/>
                <a:gd name="T2" fmla="*/ 86 w 172"/>
                <a:gd name="T3" fmla="*/ 768 h 768"/>
                <a:gd name="T4" fmla="*/ 0 w 172"/>
                <a:gd name="T5" fmla="*/ 682 h 768"/>
                <a:gd name="T6" fmla="*/ 0 w 172"/>
                <a:gd name="T7" fmla="*/ 85 h 768"/>
                <a:gd name="T8" fmla="*/ 86 w 172"/>
                <a:gd name="T9" fmla="*/ 0 h 768"/>
                <a:gd name="T10" fmla="*/ 172 w 172"/>
                <a:gd name="T11" fmla="*/ 85 h 768"/>
                <a:gd name="T12" fmla="*/ 172 w 172"/>
                <a:gd name="T13" fmla="*/ 682 h 768"/>
                <a:gd name="T14" fmla="*/ 86 w 172"/>
                <a:gd name="T15" fmla="*/ 768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2" h="768">
                  <a:moveTo>
                    <a:pt x="86" y="768"/>
                  </a:moveTo>
                  <a:cubicBezTo>
                    <a:pt x="86" y="768"/>
                    <a:pt x="86" y="768"/>
                    <a:pt x="86" y="768"/>
                  </a:cubicBezTo>
                  <a:cubicBezTo>
                    <a:pt x="39" y="768"/>
                    <a:pt x="0" y="730"/>
                    <a:pt x="0" y="682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9" y="0"/>
                    <a:pt x="86" y="0"/>
                  </a:cubicBezTo>
                  <a:cubicBezTo>
                    <a:pt x="133" y="0"/>
                    <a:pt x="172" y="38"/>
                    <a:pt x="172" y="85"/>
                  </a:cubicBezTo>
                  <a:cubicBezTo>
                    <a:pt x="172" y="682"/>
                    <a:pt x="172" y="682"/>
                    <a:pt x="172" y="682"/>
                  </a:cubicBezTo>
                  <a:cubicBezTo>
                    <a:pt x="172" y="730"/>
                    <a:pt x="133" y="768"/>
                    <a:pt x="86" y="76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" name="Freeform 22"/>
            <p:cNvSpPr>
              <a:spLocks/>
            </p:cNvSpPr>
            <p:nvPr userDrawn="1"/>
          </p:nvSpPr>
          <p:spPr bwMode="auto">
            <a:xfrm>
              <a:off x="5886450" y="3952875"/>
              <a:ext cx="542925" cy="2444750"/>
            </a:xfrm>
            <a:custGeom>
              <a:avLst/>
              <a:gdLst>
                <a:gd name="T0" fmla="*/ 85 w 171"/>
                <a:gd name="T1" fmla="*/ 768 h 768"/>
                <a:gd name="T2" fmla="*/ 85 w 171"/>
                <a:gd name="T3" fmla="*/ 768 h 768"/>
                <a:gd name="T4" fmla="*/ 0 w 171"/>
                <a:gd name="T5" fmla="*/ 682 h 768"/>
                <a:gd name="T6" fmla="*/ 0 w 171"/>
                <a:gd name="T7" fmla="*/ 85 h 768"/>
                <a:gd name="T8" fmla="*/ 85 w 171"/>
                <a:gd name="T9" fmla="*/ 0 h 768"/>
                <a:gd name="T10" fmla="*/ 171 w 171"/>
                <a:gd name="T11" fmla="*/ 85 h 768"/>
                <a:gd name="T12" fmla="*/ 171 w 171"/>
                <a:gd name="T13" fmla="*/ 682 h 768"/>
                <a:gd name="T14" fmla="*/ 85 w 171"/>
                <a:gd name="T15" fmla="*/ 768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1" h="768">
                  <a:moveTo>
                    <a:pt x="85" y="768"/>
                  </a:moveTo>
                  <a:cubicBezTo>
                    <a:pt x="85" y="768"/>
                    <a:pt x="85" y="768"/>
                    <a:pt x="85" y="768"/>
                  </a:cubicBezTo>
                  <a:cubicBezTo>
                    <a:pt x="38" y="768"/>
                    <a:pt x="0" y="730"/>
                    <a:pt x="0" y="682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38"/>
                    <a:pt x="38" y="0"/>
                    <a:pt x="85" y="0"/>
                  </a:cubicBezTo>
                  <a:cubicBezTo>
                    <a:pt x="133" y="0"/>
                    <a:pt x="171" y="38"/>
                    <a:pt x="171" y="85"/>
                  </a:cubicBezTo>
                  <a:cubicBezTo>
                    <a:pt x="171" y="682"/>
                    <a:pt x="171" y="682"/>
                    <a:pt x="171" y="682"/>
                  </a:cubicBezTo>
                  <a:cubicBezTo>
                    <a:pt x="171" y="730"/>
                    <a:pt x="133" y="768"/>
                    <a:pt x="85" y="76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" name="Freeform 23"/>
            <p:cNvSpPr>
              <a:spLocks/>
            </p:cNvSpPr>
            <p:nvPr userDrawn="1"/>
          </p:nvSpPr>
          <p:spPr bwMode="auto">
            <a:xfrm>
              <a:off x="3790950" y="4716463"/>
              <a:ext cx="436563" cy="1092200"/>
            </a:xfrm>
            <a:custGeom>
              <a:avLst/>
              <a:gdLst>
                <a:gd name="T0" fmla="*/ 68 w 137"/>
                <a:gd name="T1" fmla="*/ 343 h 343"/>
                <a:gd name="T2" fmla="*/ 68 w 137"/>
                <a:gd name="T3" fmla="*/ 343 h 343"/>
                <a:gd name="T4" fmla="*/ 0 w 137"/>
                <a:gd name="T5" fmla="*/ 274 h 343"/>
                <a:gd name="T6" fmla="*/ 0 w 137"/>
                <a:gd name="T7" fmla="*/ 68 h 343"/>
                <a:gd name="T8" fmla="*/ 68 w 137"/>
                <a:gd name="T9" fmla="*/ 0 h 343"/>
                <a:gd name="T10" fmla="*/ 137 w 137"/>
                <a:gd name="T11" fmla="*/ 68 h 343"/>
                <a:gd name="T12" fmla="*/ 137 w 137"/>
                <a:gd name="T13" fmla="*/ 274 h 343"/>
                <a:gd name="T14" fmla="*/ 68 w 137"/>
                <a:gd name="T15" fmla="*/ 343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43">
                  <a:moveTo>
                    <a:pt x="68" y="343"/>
                  </a:moveTo>
                  <a:cubicBezTo>
                    <a:pt x="68" y="343"/>
                    <a:pt x="68" y="343"/>
                    <a:pt x="68" y="343"/>
                  </a:cubicBezTo>
                  <a:cubicBezTo>
                    <a:pt x="30" y="343"/>
                    <a:pt x="0" y="312"/>
                    <a:pt x="0" y="274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30"/>
                    <a:pt x="30" y="0"/>
                    <a:pt x="68" y="0"/>
                  </a:cubicBezTo>
                  <a:cubicBezTo>
                    <a:pt x="106" y="0"/>
                    <a:pt x="137" y="30"/>
                    <a:pt x="137" y="68"/>
                  </a:cubicBezTo>
                  <a:cubicBezTo>
                    <a:pt x="137" y="274"/>
                    <a:pt x="137" y="274"/>
                    <a:pt x="137" y="274"/>
                  </a:cubicBezTo>
                  <a:cubicBezTo>
                    <a:pt x="137" y="312"/>
                    <a:pt x="106" y="343"/>
                    <a:pt x="68" y="34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Freeform 24"/>
            <p:cNvSpPr>
              <a:spLocks/>
            </p:cNvSpPr>
            <p:nvPr userDrawn="1"/>
          </p:nvSpPr>
          <p:spPr bwMode="auto">
            <a:xfrm>
              <a:off x="3028950" y="3841750"/>
              <a:ext cx="542925" cy="2447925"/>
            </a:xfrm>
            <a:custGeom>
              <a:avLst/>
              <a:gdLst>
                <a:gd name="T0" fmla="*/ 85 w 171"/>
                <a:gd name="T1" fmla="*/ 769 h 769"/>
                <a:gd name="T2" fmla="*/ 85 w 171"/>
                <a:gd name="T3" fmla="*/ 769 h 769"/>
                <a:gd name="T4" fmla="*/ 0 w 171"/>
                <a:gd name="T5" fmla="*/ 683 h 769"/>
                <a:gd name="T6" fmla="*/ 0 w 171"/>
                <a:gd name="T7" fmla="*/ 86 h 769"/>
                <a:gd name="T8" fmla="*/ 85 w 171"/>
                <a:gd name="T9" fmla="*/ 0 h 769"/>
                <a:gd name="T10" fmla="*/ 171 w 171"/>
                <a:gd name="T11" fmla="*/ 86 h 769"/>
                <a:gd name="T12" fmla="*/ 171 w 171"/>
                <a:gd name="T13" fmla="*/ 683 h 769"/>
                <a:gd name="T14" fmla="*/ 85 w 171"/>
                <a:gd name="T15" fmla="*/ 769 h 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1" h="769">
                  <a:moveTo>
                    <a:pt x="85" y="769"/>
                  </a:moveTo>
                  <a:cubicBezTo>
                    <a:pt x="85" y="769"/>
                    <a:pt x="85" y="769"/>
                    <a:pt x="85" y="769"/>
                  </a:cubicBezTo>
                  <a:cubicBezTo>
                    <a:pt x="38" y="769"/>
                    <a:pt x="0" y="730"/>
                    <a:pt x="0" y="683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39"/>
                    <a:pt x="38" y="0"/>
                    <a:pt x="85" y="0"/>
                  </a:cubicBezTo>
                  <a:cubicBezTo>
                    <a:pt x="133" y="0"/>
                    <a:pt x="171" y="39"/>
                    <a:pt x="171" y="86"/>
                  </a:cubicBezTo>
                  <a:cubicBezTo>
                    <a:pt x="171" y="683"/>
                    <a:pt x="171" y="683"/>
                    <a:pt x="171" y="683"/>
                  </a:cubicBezTo>
                  <a:cubicBezTo>
                    <a:pt x="171" y="730"/>
                    <a:pt x="133" y="769"/>
                    <a:pt x="85" y="76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Freeform 25"/>
            <p:cNvSpPr>
              <a:spLocks/>
            </p:cNvSpPr>
            <p:nvPr userDrawn="1"/>
          </p:nvSpPr>
          <p:spPr bwMode="auto">
            <a:xfrm>
              <a:off x="0" y="3148013"/>
              <a:ext cx="228600" cy="2438400"/>
            </a:xfrm>
            <a:custGeom>
              <a:avLst/>
              <a:gdLst>
                <a:gd name="T0" fmla="*/ 0 w 72"/>
                <a:gd name="T1" fmla="*/ 0 h 766"/>
                <a:gd name="T2" fmla="*/ 0 w 72"/>
                <a:gd name="T3" fmla="*/ 766 h 766"/>
                <a:gd name="T4" fmla="*/ 72 w 72"/>
                <a:gd name="T5" fmla="*/ 681 h 766"/>
                <a:gd name="T6" fmla="*/ 72 w 72"/>
                <a:gd name="T7" fmla="*/ 84 h 766"/>
                <a:gd name="T8" fmla="*/ 0 w 72"/>
                <a:gd name="T9" fmla="*/ 0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766">
                  <a:moveTo>
                    <a:pt x="0" y="0"/>
                  </a:moveTo>
                  <a:cubicBezTo>
                    <a:pt x="0" y="766"/>
                    <a:pt x="0" y="766"/>
                    <a:pt x="0" y="766"/>
                  </a:cubicBezTo>
                  <a:cubicBezTo>
                    <a:pt x="41" y="759"/>
                    <a:pt x="72" y="724"/>
                    <a:pt x="72" y="681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42"/>
                    <a:pt x="41" y="6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Freeform 26"/>
            <p:cNvSpPr>
              <a:spLocks/>
            </p:cNvSpPr>
            <p:nvPr userDrawn="1"/>
          </p:nvSpPr>
          <p:spPr bwMode="auto">
            <a:xfrm>
              <a:off x="11950700" y="4105275"/>
              <a:ext cx="254000" cy="2444750"/>
            </a:xfrm>
            <a:custGeom>
              <a:avLst/>
              <a:gdLst>
                <a:gd name="T0" fmla="*/ 80 w 80"/>
                <a:gd name="T1" fmla="*/ 0 h 768"/>
                <a:gd name="T2" fmla="*/ 0 w 80"/>
                <a:gd name="T3" fmla="*/ 85 h 768"/>
                <a:gd name="T4" fmla="*/ 0 w 80"/>
                <a:gd name="T5" fmla="*/ 682 h 768"/>
                <a:gd name="T6" fmla="*/ 80 w 80"/>
                <a:gd name="T7" fmla="*/ 768 h 768"/>
                <a:gd name="T8" fmla="*/ 80 w 80"/>
                <a:gd name="T9" fmla="*/ 0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768">
                  <a:moveTo>
                    <a:pt x="80" y="0"/>
                  </a:moveTo>
                  <a:cubicBezTo>
                    <a:pt x="36" y="2"/>
                    <a:pt x="0" y="39"/>
                    <a:pt x="0" y="85"/>
                  </a:cubicBezTo>
                  <a:cubicBezTo>
                    <a:pt x="0" y="682"/>
                    <a:pt x="0" y="682"/>
                    <a:pt x="0" y="682"/>
                  </a:cubicBezTo>
                  <a:cubicBezTo>
                    <a:pt x="0" y="728"/>
                    <a:pt x="36" y="766"/>
                    <a:pt x="80" y="768"/>
                  </a:cubicBezTo>
                  <a:lnTo>
                    <a:pt x="8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954825602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41538" y="1089025"/>
            <a:ext cx="6864086" cy="2268744"/>
          </a:xfrm>
        </p:spPr>
        <p:txBody>
          <a:bodyPr>
            <a:noAutofit/>
          </a:bodyPr>
          <a:lstStyle>
            <a:lvl1pPr algn="ctr">
              <a:defRPr sz="3000">
                <a:solidFill>
                  <a:srgbClr val="0000A0"/>
                </a:solidFill>
              </a:defRPr>
            </a:lvl1pPr>
          </a:lstStyle>
          <a:p>
            <a:r>
              <a:rPr lang="nb-NO"/>
              <a:t>Click and type quote</a:t>
            </a:r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B8A8D"/>
                </a:solidFill>
              </a:defRPr>
            </a:lvl1pPr>
          </a:lstStyle>
          <a:p>
            <a:fld id="{D14BCCD3-0010-4FBA-B965-2126ADC31932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641203" y="3573521"/>
            <a:ext cx="6864086" cy="5400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b="1">
                <a:solidFill>
                  <a:srgbClr val="8B8A8D"/>
                </a:solidFill>
              </a:defRPr>
            </a:lvl1pPr>
            <a:lvl2pPr marL="257191" indent="0">
              <a:buFontTx/>
              <a:buNone/>
              <a:defRPr b="1">
                <a:solidFill>
                  <a:schemeClr val="accent4"/>
                </a:solidFill>
              </a:defRPr>
            </a:lvl2pPr>
            <a:lvl3pPr marL="514382" indent="0">
              <a:buFontTx/>
              <a:buNone/>
              <a:defRPr b="1">
                <a:solidFill>
                  <a:schemeClr val="accent4"/>
                </a:solidFill>
              </a:defRPr>
            </a:lvl3pPr>
            <a:lvl4pPr marL="771574" indent="0">
              <a:buFontTx/>
              <a:buNone/>
              <a:defRPr b="1">
                <a:solidFill>
                  <a:schemeClr val="accent4"/>
                </a:solidFill>
              </a:defRPr>
            </a:lvl4pPr>
            <a:lvl5pPr marL="1028765" indent="0">
              <a:buFontTx/>
              <a:buNone/>
              <a:defRPr b="1">
                <a:solidFill>
                  <a:schemeClr val="accent4"/>
                </a:solidFill>
              </a:defRPr>
            </a:lvl5pPr>
          </a:lstStyle>
          <a:p>
            <a:pPr lvl="0"/>
            <a:r>
              <a:rPr lang="nb-NO"/>
              <a:t>Name</a:t>
            </a:r>
            <a:endParaRPr lang="nb-NO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rgbClr val="8B8A8D"/>
                </a:solidFill>
              </a:defRPr>
            </a:lvl1pPr>
          </a:lstStyle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400194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41538" y="1090800"/>
            <a:ext cx="6864086" cy="2268000"/>
          </a:xfrm>
        </p:spPr>
        <p:txBody>
          <a:bodyPr>
            <a:noAutofit/>
          </a:bodyPr>
          <a:lstStyle>
            <a:lvl1pPr algn="ctr">
              <a:defRPr sz="3000">
                <a:solidFill>
                  <a:srgbClr val="FBD9CA"/>
                </a:solidFill>
              </a:defRPr>
            </a:lvl1pPr>
          </a:lstStyle>
          <a:p>
            <a:r>
              <a:rPr lang="nb-NO"/>
              <a:t>Click and type quote</a:t>
            </a:r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14BCCD3-0010-4FBA-B965-2126ADC31932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641203" y="3573521"/>
            <a:ext cx="6864086" cy="5400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  <a:lvl2pPr marL="257191" indent="0">
              <a:buFontTx/>
              <a:buNone/>
              <a:defRPr b="1">
                <a:solidFill>
                  <a:schemeClr val="accent4"/>
                </a:solidFill>
              </a:defRPr>
            </a:lvl2pPr>
            <a:lvl3pPr marL="514382" indent="0">
              <a:buFontTx/>
              <a:buNone/>
              <a:defRPr b="1">
                <a:solidFill>
                  <a:schemeClr val="accent4"/>
                </a:solidFill>
              </a:defRPr>
            </a:lvl3pPr>
            <a:lvl4pPr marL="771574" indent="0">
              <a:buFontTx/>
              <a:buNone/>
              <a:defRPr b="1">
                <a:solidFill>
                  <a:schemeClr val="accent4"/>
                </a:solidFill>
              </a:defRPr>
            </a:lvl4pPr>
            <a:lvl5pPr marL="1028765" indent="0">
              <a:buFontTx/>
              <a:buNone/>
              <a:defRPr b="1">
                <a:solidFill>
                  <a:schemeClr val="accent4"/>
                </a:solidFill>
              </a:defRPr>
            </a:lvl5pPr>
          </a:lstStyle>
          <a:p>
            <a:pPr lvl="0"/>
            <a:r>
              <a:rPr lang="nb-NO"/>
              <a:t>Name</a:t>
            </a:r>
            <a:endParaRPr lang="nb-NO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48000" y="6318000"/>
            <a:ext cx="108936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Logotype, static"/>
          <p:cNvGrpSpPr/>
          <p:nvPr userDrawn="1"/>
        </p:nvGrpSpPr>
        <p:grpSpPr>
          <a:xfrm>
            <a:off x="10689465" y="6389301"/>
            <a:ext cx="863687" cy="180102"/>
            <a:chOff x="9501453" y="6148765"/>
            <a:chExt cx="2047875" cy="427037"/>
          </a:xfrm>
          <a:solidFill>
            <a:schemeClr val="bg1"/>
          </a:solidFill>
        </p:grpSpPr>
        <p:sp>
          <p:nvSpPr>
            <p:cNvPr id="24" name="Freeform 5"/>
            <p:cNvSpPr>
              <a:spLocks noEditPoints="1"/>
            </p:cNvSpPr>
            <p:nvPr userDrawn="1"/>
          </p:nvSpPr>
          <p:spPr bwMode="auto">
            <a:xfrm>
              <a:off x="11206428" y="6231315"/>
              <a:ext cx="342900" cy="344487"/>
            </a:xfrm>
            <a:custGeom>
              <a:avLst/>
              <a:gdLst>
                <a:gd name="T0" fmla="*/ 43 w 91"/>
                <a:gd name="T1" fmla="*/ 2 h 91"/>
                <a:gd name="T2" fmla="*/ 2 w 91"/>
                <a:gd name="T3" fmla="*/ 44 h 91"/>
                <a:gd name="T4" fmla="*/ 46 w 91"/>
                <a:gd name="T5" fmla="*/ 91 h 91"/>
                <a:gd name="T6" fmla="*/ 74 w 91"/>
                <a:gd name="T7" fmla="*/ 77 h 91"/>
                <a:gd name="T8" fmla="*/ 74 w 91"/>
                <a:gd name="T9" fmla="*/ 90 h 91"/>
                <a:gd name="T10" fmla="*/ 91 w 91"/>
                <a:gd name="T11" fmla="*/ 90 h 91"/>
                <a:gd name="T12" fmla="*/ 91 w 91"/>
                <a:gd name="T13" fmla="*/ 47 h 91"/>
                <a:gd name="T14" fmla="*/ 43 w 91"/>
                <a:gd name="T15" fmla="*/ 2 h 91"/>
                <a:gd name="T16" fmla="*/ 72 w 91"/>
                <a:gd name="T17" fmla="*/ 48 h 91"/>
                <a:gd name="T18" fmla="*/ 43 w 91"/>
                <a:gd name="T19" fmla="*/ 72 h 91"/>
                <a:gd name="T20" fmla="*/ 21 w 91"/>
                <a:gd name="T21" fmla="*/ 50 h 91"/>
                <a:gd name="T22" fmla="*/ 46 w 91"/>
                <a:gd name="T23" fmla="*/ 21 h 91"/>
                <a:gd name="T24" fmla="*/ 72 w 91"/>
                <a:gd name="T25" fmla="*/ 45 h 91"/>
                <a:gd name="T26" fmla="*/ 72 w 91"/>
                <a:gd name="T27" fmla="*/ 48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91">
                  <a:moveTo>
                    <a:pt x="43" y="2"/>
                  </a:moveTo>
                  <a:cubicBezTo>
                    <a:pt x="21" y="4"/>
                    <a:pt x="3" y="22"/>
                    <a:pt x="2" y="44"/>
                  </a:cubicBezTo>
                  <a:cubicBezTo>
                    <a:pt x="0" y="70"/>
                    <a:pt x="21" y="91"/>
                    <a:pt x="46" y="91"/>
                  </a:cubicBezTo>
                  <a:cubicBezTo>
                    <a:pt x="56" y="91"/>
                    <a:pt x="68" y="87"/>
                    <a:pt x="74" y="77"/>
                  </a:cubicBezTo>
                  <a:cubicBezTo>
                    <a:pt x="74" y="90"/>
                    <a:pt x="74" y="90"/>
                    <a:pt x="74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20"/>
                    <a:pt x="69" y="0"/>
                    <a:pt x="43" y="2"/>
                  </a:cubicBezTo>
                  <a:close/>
                  <a:moveTo>
                    <a:pt x="72" y="48"/>
                  </a:moveTo>
                  <a:cubicBezTo>
                    <a:pt x="71" y="63"/>
                    <a:pt x="58" y="74"/>
                    <a:pt x="43" y="72"/>
                  </a:cubicBezTo>
                  <a:cubicBezTo>
                    <a:pt x="32" y="71"/>
                    <a:pt x="22" y="61"/>
                    <a:pt x="21" y="50"/>
                  </a:cubicBezTo>
                  <a:cubicBezTo>
                    <a:pt x="19" y="34"/>
                    <a:pt x="31" y="21"/>
                    <a:pt x="46" y="21"/>
                  </a:cubicBezTo>
                  <a:cubicBezTo>
                    <a:pt x="60" y="21"/>
                    <a:pt x="71" y="32"/>
                    <a:pt x="72" y="45"/>
                  </a:cubicBezTo>
                  <a:lnTo>
                    <a:pt x="72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6"/>
            <p:cNvSpPr>
              <a:spLocks noEditPoints="1"/>
            </p:cNvSpPr>
            <p:nvPr userDrawn="1"/>
          </p:nvSpPr>
          <p:spPr bwMode="auto">
            <a:xfrm>
              <a:off x="10849241" y="6236077"/>
              <a:ext cx="334963" cy="339725"/>
            </a:xfrm>
            <a:custGeom>
              <a:avLst/>
              <a:gdLst>
                <a:gd name="T0" fmla="*/ 44 w 89"/>
                <a:gd name="T1" fmla="*/ 1 h 90"/>
                <a:gd name="T2" fmla="*/ 0 w 89"/>
                <a:gd name="T3" fmla="*/ 46 h 90"/>
                <a:gd name="T4" fmla="*/ 45 w 89"/>
                <a:gd name="T5" fmla="*/ 90 h 90"/>
                <a:gd name="T6" fmla="*/ 86 w 89"/>
                <a:gd name="T7" fmla="*/ 63 h 90"/>
                <a:gd name="T8" fmla="*/ 69 w 89"/>
                <a:gd name="T9" fmla="*/ 58 h 90"/>
                <a:gd name="T10" fmla="*/ 50 w 89"/>
                <a:gd name="T11" fmla="*/ 72 h 90"/>
                <a:gd name="T12" fmla="*/ 22 w 89"/>
                <a:gd name="T13" fmla="*/ 59 h 90"/>
                <a:gd name="T14" fmla="*/ 89 w 89"/>
                <a:gd name="T15" fmla="*/ 41 h 90"/>
                <a:gd name="T16" fmla="*/ 44 w 89"/>
                <a:gd name="T17" fmla="*/ 1 h 90"/>
                <a:gd name="T18" fmla="*/ 19 w 89"/>
                <a:gd name="T19" fmla="*/ 44 h 90"/>
                <a:gd name="T20" fmla="*/ 36 w 89"/>
                <a:gd name="T21" fmla="*/ 19 h 90"/>
                <a:gd name="T22" fmla="*/ 67 w 89"/>
                <a:gd name="T23" fmla="*/ 31 h 90"/>
                <a:gd name="T24" fmla="*/ 19 w 89"/>
                <a:gd name="T25" fmla="*/ 4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90">
                  <a:moveTo>
                    <a:pt x="44" y="1"/>
                  </a:moveTo>
                  <a:cubicBezTo>
                    <a:pt x="20" y="2"/>
                    <a:pt x="0" y="20"/>
                    <a:pt x="0" y="46"/>
                  </a:cubicBezTo>
                  <a:cubicBezTo>
                    <a:pt x="0" y="70"/>
                    <a:pt x="20" y="90"/>
                    <a:pt x="45" y="90"/>
                  </a:cubicBezTo>
                  <a:cubicBezTo>
                    <a:pt x="62" y="90"/>
                    <a:pt x="79" y="80"/>
                    <a:pt x="86" y="63"/>
                  </a:cubicBezTo>
                  <a:cubicBezTo>
                    <a:pt x="69" y="58"/>
                    <a:pt x="69" y="58"/>
                    <a:pt x="69" y="58"/>
                  </a:cubicBezTo>
                  <a:cubicBezTo>
                    <a:pt x="66" y="65"/>
                    <a:pt x="58" y="71"/>
                    <a:pt x="50" y="72"/>
                  </a:cubicBezTo>
                  <a:cubicBezTo>
                    <a:pt x="38" y="75"/>
                    <a:pt x="26" y="67"/>
                    <a:pt x="22" y="59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7" y="24"/>
                    <a:pt x="72" y="0"/>
                    <a:pt x="44" y="1"/>
                  </a:cubicBezTo>
                  <a:close/>
                  <a:moveTo>
                    <a:pt x="19" y="44"/>
                  </a:moveTo>
                  <a:cubicBezTo>
                    <a:pt x="19" y="34"/>
                    <a:pt x="24" y="24"/>
                    <a:pt x="36" y="19"/>
                  </a:cubicBezTo>
                  <a:cubicBezTo>
                    <a:pt x="50" y="14"/>
                    <a:pt x="62" y="21"/>
                    <a:pt x="67" y="31"/>
                  </a:cubicBezTo>
                  <a:lnTo>
                    <a:pt x="19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7"/>
            <p:cNvSpPr>
              <a:spLocks/>
            </p:cNvSpPr>
            <p:nvPr userDrawn="1"/>
          </p:nvSpPr>
          <p:spPr bwMode="auto">
            <a:xfrm>
              <a:off x="10292028" y="6239252"/>
              <a:ext cx="166688" cy="333375"/>
            </a:xfrm>
            <a:custGeom>
              <a:avLst/>
              <a:gdLst>
                <a:gd name="T0" fmla="*/ 44 w 44"/>
                <a:gd name="T1" fmla="*/ 18 h 88"/>
                <a:gd name="T2" fmla="*/ 44 w 44"/>
                <a:gd name="T3" fmla="*/ 0 h 88"/>
                <a:gd name="T4" fmla="*/ 19 w 44"/>
                <a:gd name="T5" fmla="*/ 13 h 88"/>
                <a:gd name="T6" fmla="*/ 19 w 44"/>
                <a:gd name="T7" fmla="*/ 3 h 88"/>
                <a:gd name="T8" fmla="*/ 0 w 44"/>
                <a:gd name="T9" fmla="*/ 3 h 88"/>
                <a:gd name="T10" fmla="*/ 0 w 44"/>
                <a:gd name="T11" fmla="*/ 44 h 88"/>
                <a:gd name="T12" fmla="*/ 0 w 44"/>
                <a:gd name="T13" fmla="*/ 88 h 88"/>
                <a:gd name="T14" fmla="*/ 20 w 44"/>
                <a:gd name="T15" fmla="*/ 88 h 88"/>
                <a:gd name="T16" fmla="*/ 20 w 44"/>
                <a:gd name="T17" fmla="*/ 46 h 88"/>
                <a:gd name="T18" fmla="*/ 44 w 44"/>
                <a:gd name="T19" fmla="*/ 1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88">
                  <a:moveTo>
                    <a:pt x="44" y="18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28" y="0"/>
                    <a:pt x="22" y="8"/>
                    <a:pt x="19" y="1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20" y="88"/>
                    <a:pt x="20" y="88"/>
                    <a:pt x="20" y="88"/>
                  </a:cubicBezTo>
                  <a:cubicBezTo>
                    <a:pt x="20" y="62"/>
                    <a:pt x="20" y="62"/>
                    <a:pt x="20" y="46"/>
                  </a:cubicBezTo>
                  <a:cubicBezTo>
                    <a:pt x="20" y="26"/>
                    <a:pt x="31" y="19"/>
                    <a:pt x="44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8"/>
            <p:cNvSpPr>
              <a:spLocks/>
            </p:cNvSpPr>
            <p:nvPr userDrawn="1"/>
          </p:nvSpPr>
          <p:spPr bwMode="auto">
            <a:xfrm>
              <a:off x="9501453" y="6182102"/>
              <a:ext cx="369888" cy="390525"/>
            </a:xfrm>
            <a:custGeom>
              <a:avLst/>
              <a:gdLst>
                <a:gd name="T0" fmla="*/ 185 w 233"/>
                <a:gd name="T1" fmla="*/ 165 h 246"/>
                <a:gd name="T2" fmla="*/ 48 w 233"/>
                <a:gd name="T3" fmla="*/ 0 h 246"/>
                <a:gd name="T4" fmla="*/ 0 w 233"/>
                <a:gd name="T5" fmla="*/ 0 h 246"/>
                <a:gd name="T6" fmla="*/ 0 w 233"/>
                <a:gd name="T7" fmla="*/ 246 h 246"/>
                <a:gd name="T8" fmla="*/ 50 w 233"/>
                <a:gd name="T9" fmla="*/ 246 h 246"/>
                <a:gd name="T10" fmla="*/ 50 w 233"/>
                <a:gd name="T11" fmla="*/ 81 h 246"/>
                <a:gd name="T12" fmla="*/ 190 w 233"/>
                <a:gd name="T13" fmla="*/ 246 h 246"/>
                <a:gd name="T14" fmla="*/ 233 w 233"/>
                <a:gd name="T15" fmla="*/ 246 h 246"/>
                <a:gd name="T16" fmla="*/ 233 w 233"/>
                <a:gd name="T17" fmla="*/ 0 h 246"/>
                <a:gd name="T18" fmla="*/ 185 w 233"/>
                <a:gd name="T19" fmla="*/ 0 h 246"/>
                <a:gd name="T20" fmla="*/ 185 w 233"/>
                <a:gd name="T21" fmla="*/ 165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3" h="246">
                  <a:moveTo>
                    <a:pt x="185" y="165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246"/>
                  </a:lnTo>
                  <a:lnTo>
                    <a:pt x="50" y="246"/>
                  </a:lnTo>
                  <a:lnTo>
                    <a:pt x="50" y="81"/>
                  </a:lnTo>
                  <a:lnTo>
                    <a:pt x="190" y="246"/>
                  </a:lnTo>
                  <a:lnTo>
                    <a:pt x="233" y="246"/>
                  </a:lnTo>
                  <a:lnTo>
                    <a:pt x="233" y="0"/>
                  </a:lnTo>
                  <a:lnTo>
                    <a:pt x="185" y="0"/>
                  </a:lnTo>
                  <a:lnTo>
                    <a:pt x="185" y="1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9"/>
            <p:cNvSpPr>
              <a:spLocks noEditPoints="1"/>
            </p:cNvSpPr>
            <p:nvPr userDrawn="1"/>
          </p:nvSpPr>
          <p:spPr bwMode="auto">
            <a:xfrm>
              <a:off x="10461891" y="6148765"/>
              <a:ext cx="342900" cy="427037"/>
            </a:xfrm>
            <a:custGeom>
              <a:avLst/>
              <a:gdLst>
                <a:gd name="T0" fmla="*/ 91 w 91"/>
                <a:gd name="T1" fmla="*/ 0 h 113"/>
                <a:gd name="T2" fmla="*/ 73 w 91"/>
                <a:gd name="T3" fmla="*/ 0 h 113"/>
                <a:gd name="T4" fmla="*/ 73 w 91"/>
                <a:gd name="T5" fmla="*/ 34 h 113"/>
                <a:gd name="T6" fmla="*/ 43 w 91"/>
                <a:gd name="T7" fmla="*/ 24 h 113"/>
                <a:gd name="T8" fmla="*/ 2 w 91"/>
                <a:gd name="T9" fmla="*/ 66 h 113"/>
                <a:gd name="T10" fmla="*/ 46 w 91"/>
                <a:gd name="T11" fmla="*/ 113 h 113"/>
                <a:gd name="T12" fmla="*/ 74 w 91"/>
                <a:gd name="T13" fmla="*/ 101 h 113"/>
                <a:gd name="T14" fmla="*/ 74 w 91"/>
                <a:gd name="T15" fmla="*/ 112 h 113"/>
                <a:gd name="T16" fmla="*/ 91 w 91"/>
                <a:gd name="T17" fmla="*/ 112 h 113"/>
                <a:gd name="T18" fmla="*/ 91 w 91"/>
                <a:gd name="T19" fmla="*/ 69 h 113"/>
                <a:gd name="T20" fmla="*/ 91 w 91"/>
                <a:gd name="T21" fmla="*/ 69 h 113"/>
                <a:gd name="T22" fmla="*/ 91 w 91"/>
                <a:gd name="T23" fmla="*/ 68 h 113"/>
                <a:gd name="T24" fmla="*/ 91 w 91"/>
                <a:gd name="T25" fmla="*/ 0 h 113"/>
                <a:gd name="T26" fmla="*/ 72 w 91"/>
                <a:gd name="T27" fmla="*/ 70 h 113"/>
                <a:gd name="T28" fmla="*/ 43 w 91"/>
                <a:gd name="T29" fmla="*/ 94 h 113"/>
                <a:gd name="T30" fmla="*/ 21 w 91"/>
                <a:gd name="T31" fmla="*/ 72 h 113"/>
                <a:gd name="T32" fmla="*/ 46 w 91"/>
                <a:gd name="T33" fmla="*/ 43 h 113"/>
                <a:gd name="T34" fmla="*/ 72 w 91"/>
                <a:gd name="T35" fmla="*/ 67 h 113"/>
                <a:gd name="T36" fmla="*/ 72 w 91"/>
                <a:gd name="T37" fmla="*/ 7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1" h="113">
                  <a:moveTo>
                    <a:pt x="91" y="0"/>
                  </a:moveTo>
                  <a:cubicBezTo>
                    <a:pt x="73" y="0"/>
                    <a:pt x="73" y="0"/>
                    <a:pt x="73" y="0"/>
                  </a:cubicBezTo>
                  <a:cubicBezTo>
                    <a:pt x="73" y="34"/>
                    <a:pt x="73" y="34"/>
                    <a:pt x="73" y="34"/>
                  </a:cubicBezTo>
                  <a:cubicBezTo>
                    <a:pt x="68" y="28"/>
                    <a:pt x="55" y="23"/>
                    <a:pt x="43" y="24"/>
                  </a:cubicBezTo>
                  <a:cubicBezTo>
                    <a:pt x="21" y="26"/>
                    <a:pt x="3" y="44"/>
                    <a:pt x="2" y="66"/>
                  </a:cubicBezTo>
                  <a:cubicBezTo>
                    <a:pt x="0" y="92"/>
                    <a:pt x="21" y="113"/>
                    <a:pt x="46" y="113"/>
                  </a:cubicBezTo>
                  <a:cubicBezTo>
                    <a:pt x="56" y="113"/>
                    <a:pt x="69" y="109"/>
                    <a:pt x="74" y="101"/>
                  </a:cubicBezTo>
                  <a:cubicBezTo>
                    <a:pt x="74" y="112"/>
                    <a:pt x="74" y="112"/>
                    <a:pt x="74" y="112"/>
                  </a:cubicBezTo>
                  <a:cubicBezTo>
                    <a:pt x="91" y="112"/>
                    <a:pt x="91" y="112"/>
                    <a:pt x="91" y="112"/>
                  </a:cubicBezTo>
                  <a:cubicBezTo>
                    <a:pt x="91" y="69"/>
                    <a:pt x="91" y="69"/>
                    <a:pt x="91" y="69"/>
                  </a:cubicBezTo>
                  <a:cubicBezTo>
                    <a:pt x="91" y="69"/>
                    <a:pt x="91" y="69"/>
                    <a:pt x="91" y="69"/>
                  </a:cubicBezTo>
                  <a:cubicBezTo>
                    <a:pt x="91" y="68"/>
                    <a:pt x="91" y="68"/>
                    <a:pt x="91" y="68"/>
                  </a:cubicBezTo>
                  <a:lnTo>
                    <a:pt x="91" y="0"/>
                  </a:lnTo>
                  <a:close/>
                  <a:moveTo>
                    <a:pt x="72" y="70"/>
                  </a:moveTo>
                  <a:cubicBezTo>
                    <a:pt x="71" y="85"/>
                    <a:pt x="58" y="96"/>
                    <a:pt x="43" y="94"/>
                  </a:cubicBezTo>
                  <a:cubicBezTo>
                    <a:pt x="32" y="93"/>
                    <a:pt x="22" y="83"/>
                    <a:pt x="21" y="72"/>
                  </a:cubicBezTo>
                  <a:cubicBezTo>
                    <a:pt x="19" y="56"/>
                    <a:pt x="31" y="43"/>
                    <a:pt x="46" y="43"/>
                  </a:cubicBezTo>
                  <a:cubicBezTo>
                    <a:pt x="60" y="43"/>
                    <a:pt x="71" y="54"/>
                    <a:pt x="72" y="67"/>
                  </a:cubicBezTo>
                  <a:lnTo>
                    <a:pt x="72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0"/>
            <p:cNvSpPr>
              <a:spLocks noEditPoints="1"/>
            </p:cNvSpPr>
            <p:nvPr userDrawn="1"/>
          </p:nvSpPr>
          <p:spPr bwMode="auto">
            <a:xfrm>
              <a:off x="9912616" y="6239252"/>
              <a:ext cx="338138" cy="336550"/>
            </a:xfrm>
            <a:custGeom>
              <a:avLst/>
              <a:gdLst>
                <a:gd name="T0" fmla="*/ 45 w 90"/>
                <a:gd name="T1" fmla="*/ 0 h 89"/>
                <a:gd name="T2" fmla="*/ 0 w 90"/>
                <a:gd name="T3" fmla="*/ 45 h 89"/>
                <a:gd name="T4" fmla="*/ 45 w 90"/>
                <a:gd name="T5" fmla="*/ 89 h 89"/>
                <a:gd name="T6" fmla="*/ 90 w 90"/>
                <a:gd name="T7" fmla="*/ 45 h 89"/>
                <a:gd name="T8" fmla="*/ 45 w 90"/>
                <a:gd name="T9" fmla="*/ 0 h 89"/>
                <a:gd name="T10" fmla="*/ 45 w 90"/>
                <a:gd name="T11" fmla="*/ 70 h 89"/>
                <a:gd name="T12" fmla="*/ 19 w 90"/>
                <a:gd name="T13" fmla="*/ 45 h 89"/>
                <a:gd name="T14" fmla="*/ 45 w 90"/>
                <a:gd name="T15" fmla="*/ 19 h 89"/>
                <a:gd name="T16" fmla="*/ 71 w 90"/>
                <a:gd name="T17" fmla="*/ 45 h 89"/>
                <a:gd name="T18" fmla="*/ 45 w 90"/>
                <a:gd name="T19" fmla="*/ 7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9">
                  <a:moveTo>
                    <a:pt x="45" y="0"/>
                  </a:moveTo>
                  <a:cubicBezTo>
                    <a:pt x="20" y="0"/>
                    <a:pt x="0" y="20"/>
                    <a:pt x="0" y="45"/>
                  </a:cubicBezTo>
                  <a:cubicBezTo>
                    <a:pt x="0" y="69"/>
                    <a:pt x="20" y="89"/>
                    <a:pt x="45" y="89"/>
                  </a:cubicBezTo>
                  <a:cubicBezTo>
                    <a:pt x="70" y="89"/>
                    <a:pt x="90" y="69"/>
                    <a:pt x="90" y="45"/>
                  </a:cubicBezTo>
                  <a:cubicBezTo>
                    <a:pt x="90" y="20"/>
                    <a:pt x="70" y="0"/>
                    <a:pt x="45" y="0"/>
                  </a:cubicBezTo>
                  <a:close/>
                  <a:moveTo>
                    <a:pt x="45" y="70"/>
                  </a:moveTo>
                  <a:cubicBezTo>
                    <a:pt x="31" y="70"/>
                    <a:pt x="19" y="59"/>
                    <a:pt x="19" y="45"/>
                  </a:cubicBezTo>
                  <a:cubicBezTo>
                    <a:pt x="19" y="30"/>
                    <a:pt x="31" y="19"/>
                    <a:pt x="45" y="19"/>
                  </a:cubicBezTo>
                  <a:cubicBezTo>
                    <a:pt x="59" y="19"/>
                    <a:pt x="71" y="30"/>
                    <a:pt x="71" y="45"/>
                  </a:cubicBezTo>
                  <a:cubicBezTo>
                    <a:pt x="71" y="59"/>
                    <a:pt x="59" y="70"/>
                    <a:pt x="45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251786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Pulse Patter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41538" y="166246"/>
            <a:ext cx="6864086" cy="2327243"/>
          </a:xfrm>
        </p:spPr>
        <p:txBody>
          <a:bodyPr>
            <a:noAutofit/>
          </a:bodyPr>
          <a:lstStyle>
            <a:lvl1pPr algn="ctr">
              <a:defRPr sz="3000">
                <a:solidFill>
                  <a:srgbClr val="FBD9CA"/>
                </a:solidFill>
              </a:defRPr>
            </a:lvl1pPr>
          </a:lstStyle>
          <a:p>
            <a:r>
              <a:rPr lang="nb-NO"/>
              <a:t>Click and type quote</a:t>
            </a:r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14BCCD3-0010-4FBA-B965-2126ADC31932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641203" y="2709241"/>
            <a:ext cx="6864086" cy="5400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b="1">
                <a:solidFill>
                  <a:schemeClr val="bg1"/>
                </a:solidFill>
              </a:defRPr>
            </a:lvl1pPr>
            <a:lvl2pPr marL="257191" indent="0">
              <a:buFontTx/>
              <a:buNone/>
              <a:defRPr b="1">
                <a:solidFill>
                  <a:schemeClr val="accent4"/>
                </a:solidFill>
              </a:defRPr>
            </a:lvl2pPr>
            <a:lvl3pPr marL="514382" indent="0">
              <a:buFontTx/>
              <a:buNone/>
              <a:defRPr b="1">
                <a:solidFill>
                  <a:schemeClr val="accent4"/>
                </a:solidFill>
              </a:defRPr>
            </a:lvl3pPr>
            <a:lvl4pPr marL="771574" indent="0">
              <a:buFontTx/>
              <a:buNone/>
              <a:defRPr b="1">
                <a:solidFill>
                  <a:schemeClr val="accent4"/>
                </a:solidFill>
              </a:defRPr>
            </a:lvl4pPr>
            <a:lvl5pPr marL="1028765" indent="0">
              <a:buFontTx/>
              <a:buNone/>
              <a:defRPr b="1">
                <a:solidFill>
                  <a:schemeClr val="accent4"/>
                </a:solidFill>
              </a:defRPr>
            </a:lvl5pPr>
          </a:lstStyle>
          <a:p>
            <a:pPr lvl="0"/>
            <a:r>
              <a:rPr lang="nb-NO"/>
              <a:t>Name</a:t>
            </a:r>
            <a:endParaRPr lang="nb-NO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48000" y="6318000"/>
            <a:ext cx="108936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Pulse"/>
          <p:cNvGrpSpPr/>
          <p:nvPr userDrawn="1"/>
        </p:nvGrpSpPr>
        <p:grpSpPr>
          <a:xfrm>
            <a:off x="0" y="3348038"/>
            <a:ext cx="12204700" cy="2643187"/>
            <a:chOff x="0" y="3348038"/>
            <a:chExt cx="12204700" cy="2643187"/>
          </a:xfrm>
          <a:solidFill>
            <a:srgbClr val="0000FF"/>
          </a:solidFill>
        </p:grpSpPr>
        <p:sp>
          <p:nvSpPr>
            <p:cNvPr id="45" name="Freeform 5"/>
            <p:cNvSpPr>
              <a:spLocks/>
            </p:cNvSpPr>
            <p:nvPr userDrawn="1"/>
          </p:nvSpPr>
          <p:spPr bwMode="auto">
            <a:xfrm>
              <a:off x="1906588" y="4092575"/>
              <a:ext cx="323850" cy="812800"/>
            </a:xfrm>
            <a:custGeom>
              <a:avLst/>
              <a:gdLst>
                <a:gd name="T0" fmla="*/ 51 w 102"/>
                <a:gd name="T1" fmla="*/ 255 h 255"/>
                <a:gd name="T2" fmla="*/ 51 w 102"/>
                <a:gd name="T3" fmla="*/ 255 h 255"/>
                <a:gd name="T4" fmla="*/ 0 w 102"/>
                <a:gd name="T5" fmla="*/ 204 h 255"/>
                <a:gd name="T6" fmla="*/ 0 w 102"/>
                <a:gd name="T7" fmla="*/ 51 h 255"/>
                <a:gd name="T8" fmla="*/ 51 w 102"/>
                <a:gd name="T9" fmla="*/ 0 h 255"/>
                <a:gd name="T10" fmla="*/ 102 w 102"/>
                <a:gd name="T11" fmla="*/ 51 h 255"/>
                <a:gd name="T12" fmla="*/ 102 w 102"/>
                <a:gd name="T13" fmla="*/ 204 h 255"/>
                <a:gd name="T14" fmla="*/ 51 w 102"/>
                <a:gd name="T15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255">
                  <a:moveTo>
                    <a:pt x="51" y="255"/>
                  </a:moveTo>
                  <a:cubicBezTo>
                    <a:pt x="51" y="255"/>
                    <a:pt x="51" y="255"/>
                    <a:pt x="51" y="255"/>
                  </a:cubicBezTo>
                  <a:cubicBezTo>
                    <a:pt x="23" y="255"/>
                    <a:pt x="0" y="232"/>
                    <a:pt x="0" y="204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23"/>
                    <a:pt x="23" y="0"/>
                    <a:pt x="51" y="0"/>
                  </a:cubicBezTo>
                  <a:cubicBezTo>
                    <a:pt x="79" y="0"/>
                    <a:pt x="102" y="23"/>
                    <a:pt x="102" y="51"/>
                  </a:cubicBezTo>
                  <a:cubicBezTo>
                    <a:pt x="102" y="204"/>
                    <a:pt x="102" y="204"/>
                    <a:pt x="102" y="204"/>
                  </a:cubicBezTo>
                  <a:cubicBezTo>
                    <a:pt x="102" y="232"/>
                    <a:pt x="79" y="255"/>
                    <a:pt x="51" y="25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6"/>
            <p:cNvSpPr>
              <a:spLocks/>
            </p:cNvSpPr>
            <p:nvPr userDrawn="1"/>
          </p:nvSpPr>
          <p:spPr bwMode="auto">
            <a:xfrm>
              <a:off x="3979863" y="4564063"/>
              <a:ext cx="193675" cy="325438"/>
            </a:xfrm>
            <a:custGeom>
              <a:avLst/>
              <a:gdLst>
                <a:gd name="T0" fmla="*/ 30 w 61"/>
                <a:gd name="T1" fmla="*/ 102 h 102"/>
                <a:gd name="T2" fmla="*/ 30 w 61"/>
                <a:gd name="T3" fmla="*/ 102 h 102"/>
                <a:gd name="T4" fmla="*/ 0 w 61"/>
                <a:gd name="T5" fmla="*/ 71 h 102"/>
                <a:gd name="T6" fmla="*/ 0 w 61"/>
                <a:gd name="T7" fmla="*/ 30 h 102"/>
                <a:gd name="T8" fmla="*/ 30 w 61"/>
                <a:gd name="T9" fmla="*/ 0 h 102"/>
                <a:gd name="T10" fmla="*/ 61 w 61"/>
                <a:gd name="T11" fmla="*/ 30 h 102"/>
                <a:gd name="T12" fmla="*/ 61 w 61"/>
                <a:gd name="T13" fmla="*/ 71 h 102"/>
                <a:gd name="T14" fmla="*/ 30 w 61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102">
                  <a:moveTo>
                    <a:pt x="30" y="102"/>
                  </a:moveTo>
                  <a:cubicBezTo>
                    <a:pt x="30" y="102"/>
                    <a:pt x="30" y="102"/>
                    <a:pt x="30" y="102"/>
                  </a:cubicBezTo>
                  <a:cubicBezTo>
                    <a:pt x="13" y="102"/>
                    <a:pt x="0" y="88"/>
                    <a:pt x="0" y="71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4"/>
                    <a:pt x="13" y="0"/>
                    <a:pt x="30" y="0"/>
                  </a:cubicBezTo>
                  <a:cubicBezTo>
                    <a:pt x="47" y="0"/>
                    <a:pt x="61" y="14"/>
                    <a:pt x="61" y="30"/>
                  </a:cubicBezTo>
                  <a:cubicBezTo>
                    <a:pt x="61" y="71"/>
                    <a:pt x="61" y="71"/>
                    <a:pt x="61" y="71"/>
                  </a:cubicBezTo>
                  <a:cubicBezTo>
                    <a:pt x="61" y="88"/>
                    <a:pt x="47" y="102"/>
                    <a:pt x="30" y="10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7"/>
            <p:cNvSpPr>
              <a:spLocks/>
            </p:cNvSpPr>
            <p:nvPr userDrawn="1"/>
          </p:nvSpPr>
          <p:spPr bwMode="auto">
            <a:xfrm>
              <a:off x="1585913" y="4564063"/>
              <a:ext cx="193675" cy="325438"/>
            </a:xfrm>
            <a:custGeom>
              <a:avLst/>
              <a:gdLst>
                <a:gd name="T0" fmla="*/ 30 w 61"/>
                <a:gd name="T1" fmla="*/ 102 h 102"/>
                <a:gd name="T2" fmla="*/ 30 w 61"/>
                <a:gd name="T3" fmla="*/ 102 h 102"/>
                <a:gd name="T4" fmla="*/ 0 w 61"/>
                <a:gd name="T5" fmla="*/ 71 h 102"/>
                <a:gd name="T6" fmla="*/ 0 w 61"/>
                <a:gd name="T7" fmla="*/ 30 h 102"/>
                <a:gd name="T8" fmla="*/ 30 w 61"/>
                <a:gd name="T9" fmla="*/ 0 h 102"/>
                <a:gd name="T10" fmla="*/ 61 w 61"/>
                <a:gd name="T11" fmla="*/ 30 h 102"/>
                <a:gd name="T12" fmla="*/ 61 w 61"/>
                <a:gd name="T13" fmla="*/ 71 h 102"/>
                <a:gd name="T14" fmla="*/ 30 w 61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102">
                  <a:moveTo>
                    <a:pt x="30" y="102"/>
                  </a:moveTo>
                  <a:cubicBezTo>
                    <a:pt x="30" y="102"/>
                    <a:pt x="30" y="102"/>
                    <a:pt x="30" y="102"/>
                  </a:cubicBezTo>
                  <a:cubicBezTo>
                    <a:pt x="13" y="102"/>
                    <a:pt x="0" y="88"/>
                    <a:pt x="0" y="71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4"/>
                    <a:pt x="13" y="0"/>
                    <a:pt x="30" y="0"/>
                  </a:cubicBezTo>
                  <a:cubicBezTo>
                    <a:pt x="47" y="0"/>
                    <a:pt x="61" y="14"/>
                    <a:pt x="61" y="30"/>
                  </a:cubicBezTo>
                  <a:cubicBezTo>
                    <a:pt x="61" y="71"/>
                    <a:pt x="61" y="71"/>
                    <a:pt x="61" y="71"/>
                  </a:cubicBezTo>
                  <a:cubicBezTo>
                    <a:pt x="61" y="88"/>
                    <a:pt x="47" y="102"/>
                    <a:pt x="30" y="10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8"/>
            <p:cNvSpPr>
              <a:spLocks/>
            </p:cNvSpPr>
            <p:nvPr userDrawn="1"/>
          </p:nvSpPr>
          <p:spPr bwMode="auto">
            <a:xfrm>
              <a:off x="3524250" y="4548188"/>
              <a:ext cx="325438" cy="809625"/>
            </a:xfrm>
            <a:custGeom>
              <a:avLst/>
              <a:gdLst>
                <a:gd name="T0" fmla="*/ 51 w 102"/>
                <a:gd name="T1" fmla="*/ 254 h 254"/>
                <a:gd name="T2" fmla="*/ 51 w 102"/>
                <a:gd name="T3" fmla="*/ 254 h 254"/>
                <a:gd name="T4" fmla="*/ 0 w 102"/>
                <a:gd name="T5" fmla="*/ 203 h 254"/>
                <a:gd name="T6" fmla="*/ 0 w 102"/>
                <a:gd name="T7" fmla="*/ 51 h 254"/>
                <a:gd name="T8" fmla="*/ 51 w 102"/>
                <a:gd name="T9" fmla="*/ 0 h 254"/>
                <a:gd name="T10" fmla="*/ 102 w 102"/>
                <a:gd name="T11" fmla="*/ 51 h 254"/>
                <a:gd name="T12" fmla="*/ 102 w 102"/>
                <a:gd name="T13" fmla="*/ 203 h 254"/>
                <a:gd name="T14" fmla="*/ 51 w 102"/>
                <a:gd name="T15" fmla="*/ 254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254">
                  <a:moveTo>
                    <a:pt x="51" y="254"/>
                  </a:moveTo>
                  <a:cubicBezTo>
                    <a:pt x="51" y="254"/>
                    <a:pt x="51" y="254"/>
                    <a:pt x="51" y="254"/>
                  </a:cubicBezTo>
                  <a:cubicBezTo>
                    <a:pt x="23" y="254"/>
                    <a:pt x="0" y="232"/>
                    <a:pt x="0" y="203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23"/>
                    <a:pt x="23" y="0"/>
                    <a:pt x="51" y="0"/>
                  </a:cubicBezTo>
                  <a:cubicBezTo>
                    <a:pt x="79" y="0"/>
                    <a:pt x="102" y="23"/>
                    <a:pt x="102" y="51"/>
                  </a:cubicBezTo>
                  <a:cubicBezTo>
                    <a:pt x="102" y="203"/>
                    <a:pt x="102" y="203"/>
                    <a:pt x="102" y="203"/>
                  </a:cubicBezTo>
                  <a:cubicBezTo>
                    <a:pt x="102" y="232"/>
                    <a:pt x="79" y="254"/>
                    <a:pt x="51" y="25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9"/>
            <p:cNvSpPr>
              <a:spLocks/>
            </p:cNvSpPr>
            <p:nvPr userDrawn="1"/>
          </p:nvSpPr>
          <p:spPr bwMode="auto">
            <a:xfrm>
              <a:off x="2393950" y="3462338"/>
              <a:ext cx="403225" cy="1814513"/>
            </a:xfrm>
            <a:custGeom>
              <a:avLst/>
              <a:gdLst>
                <a:gd name="T0" fmla="*/ 64 w 127"/>
                <a:gd name="T1" fmla="*/ 570 h 570"/>
                <a:gd name="T2" fmla="*/ 64 w 127"/>
                <a:gd name="T3" fmla="*/ 570 h 570"/>
                <a:gd name="T4" fmla="*/ 0 w 127"/>
                <a:gd name="T5" fmla="*/ 506 h 570"/>
                <a:gd name="T6" fmla="*/ 0 w 127"/>
                <a:gd name="T7" fmla="*/ 64 h 570"/>
                <a:gd name="T8" fmla="*/ 64 w 127"/>
                <a:gd name="T9" fmla="*/ 0 h 570"/>
                <a:gd name="T10" fmla="*/ 127 w 127"/>
                <a:gd name="T11" fmla="*/ 64 h 570"/>
                <a:gd name="T12" fmla="*/ 127 w 127"/>
                <a:gd name="T13" fmla="*/ 506 h 570"/>
                <a:gd name="T14" fmla="*/ 64 w 127"/>
                <a:gd name="T15" fmla="*/ 570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7" h="570">
                  <a:moveTo>
                    <a:pt x="64" y="570"/>
                  </a:moveTo>
                  <a:cubicBezTo>
                    <a:pt x="64" y="570"/>
                    <a:pt x="64" y="570"/>
                    <a:pt x="64" y="570"/>
                  </a:cubicBezTo>
                  <a:cubicBezTo>
                    <a:pt x="29" y="570"/>
                    <a:pt x="0" y="541"/>
                    <a:pt x="0" y="50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29"/>
                    <a:pt x="29" y="0"/>
                    <a:pt x="64" y="0"/>
                  </a:cubicBezTo>
                  <a:cubicBezTo>
                    <a:pt x="99" y="0"/>
                    <a:pt x="127" y="29"/>
                    <a:pt x="127" y="64"/>
                  </a:cubicBezTo>
                  <a:cubicBezTo>
                    <a:pt x="127" y="506"/>
                    <a:pt x="127" y="506"/>
                    <a:pt x="127" y="506"/>
                  </a:cubicBezTo>
                  <a:cubicBezTo>
                    <a:pt x="127" y="541"/>
                    <a:pt x="99" y="570"/>
                    <a:pt x="64" y="5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10"/>
            <p:cNvSpPr>
              <a:spLocks/>
            </p:cNvSpPr>
            <p:nvPr userDrawn="1"/>
          </p:nvSpPr>
          <p:spPr bwMode="auto">
            <a:xfrm>
              <a:off x="311150" y="3462338"/>
              <a:ext cx="406400" cy="1814513"/>
            </a:xfrm>
            <a:custGeom>
              <a:avLst/>
              <a:gdLst>
                <a:gd name="T0" fmla="*/ 64 w 128"/>
                <a:gd name="T1" fmla="*/ 570 h 570"/>
                <a:gd name="T2" fmla="*/ 64 w 128"/>
                <a:gd name="T3" fmla="*/ 570 h 570"/>
                <a:gd name="T4" fmla="*/ 0 w 128"/>
                <a:gd name="T5" fmla="*/ 506 h 570"/>
                <a:gd name="T6" fmla="*/ 0 w 128"/>
                <a:gd name="T7" fmla="*/ 64 h 570"/>
                <a:gd name="T8" fmla="*/ 64 w 128"/>
                <a:gd name="T9" fmla="*/ 0 h 570"/>
                <a:gd name="T10" fmla="*/ 128 w 128"/>
                <a:gd name="T11" fmla="*/ 64 h 570"/>
                <a:gd name="T12" fmla="*/ 128 w 128"/>
                <a:gd name="T13" fmla="*/ 506 h 570"/>
                <a:gd name="T14" fmla="*/ 64 w 128"/>
                <a:gd name="T15" fmla="*/ 570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" h="570">
                  <a:moveTo>
                    <a:pt x="64" y="570"/>
                  </a:moveTo>
                  <a:cubicBezTo>
                    <a:pt x="64" y="570"/>
                    <a:pt x="64" y="570"/>
                    <a:pt x="64" y="570"/>
                  </a:cubicBezTo>
                  <a:cubicBezTo>
                    <a:pt x="29" y="570"/>
                    <a:pt x="0" y="541"/>
                    <a:pt x="0" y="50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29"/>
                    <a:pt x="29" y="0"/>
                    <a:pt x="64" y="0"/>
                  </a:cubicBezTo>
                  <a:cubicBezTo>
                    <a:pt x="99" y="0"/>
                    <a:pt x="128" y="29"/>
                    <a:pt x="128" y="64"/>
                  </a:cubicBezTo>
                  <a:cubicBezTo>
                    <a:pt x="128" y="506"/>
                    <a:pt x="128" y="506"/>
                    <a:pt x="128" y="506"/>
                  </a:cubicBezTo>
                  <a:cubicBezTo>
                    <a:pt x="128" y="541"/>
                    <a:pt x="99" y="570"/>
                    <a:pt x="64" y="5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11"/>
            <p:cNvSpPr>
              <a:spLocks/>
            </p:cNvSpPr>
            <p:nvPr userDrawn="1"/>
          </p:nvSpPr>
          <p:spPr bwMode="auto">
            <a:xfrm>
              <a:off x="2959100" y="4175125"/>
              <a:ext cx="403225" cy="1816100"/>
            </a:xfrm>
            <a:custGeom>
              <a:avLst/>
              <a:gdLst>
                <a:gd name="T0" fmla="*/ 64 w 127"/>
                <a:gd name="T1" fmla="*/ 570 h 570"/>
                <a:gd name="T2" fmla="*/ 64 w 127"/>
                <a:gd name="T3" fmla="*/ 570 h 570"/>
                <a:gd name="T4" fmla="*/ 0 w 127"/>
                <a:gd name="T5" fmla="*/ 506 h 570"/>
                <a:gd name="T6" fmla="*/ 0 w 127"/>
                <a:gd name="T7" fmla="*/ 64 h 570"/>
                <a:gd name="T8" fmla="*/ 64 w 127"/>
                <a:gd name="T9" fmla="*/ 0 h 570"/>
                <a:gd name="T10" fmla="*/ 127 w 127"/>
                <a:gd name="T11" fmla="*/ 64 h 570"/>
                <a:gd name="T12" fmla="*/ 127 w 127"/>
                <a:gd name="T13" fmla="*/ 506 h 570"/>
                <a:gd name="T14" fmla="*/ 64 w 127"/>
                <a:gd name="T15" fmla="*/ 570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7" h="570">
                  <a:moveTo>
                    <a:pt x="64" y="570"/>
                  </a:moveTo>
                  <a:cubicBezTo>
                    <a:pt x="64" y="570"/>
                    <a:pt x="64" y="570"/>
                    <a:pt x="64" y="570"/>
                  </a:cubicBezTo>
                  <a:cubicBezTo>
                    <a:pt x="29" y="570"/>
                    <a:pt x="0" y="541"/>
                    <a:pt x="0" y="50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28"/>
                    <a:pt x="29" y="0"/>
                    <a:pt x="64" y="0"/>
                  </a:cubicBezTo>
                  <a:cubicBezTo>
                    <a:pt x="99" y="0"/>
                    <a:pt x="127" y="28"/>
                    <a:pt x="127" y="64"/>
                  </a:cubicBezTo>
                  <a:cubicBezTo>
                    <a:pt x="127" y="506"/>
                    <a:pt x="127" y="506"/>
                    <a:pt x="127" y="506"/>
                  </a:cubicBezTo>
                  <a:cubicBezTo>
                    <a:pt x="127" y="541"/>
                    <a:pt x="99" y="570"/>
                    <a:pt x="64" y="5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12"/>
            <p:cNvSpPr>
              <a:spLocks noEditPoints="1"/>
            </p:cNvSpPr>
            <p:nvPr userDrawn="1"/>
          </p:nvSpPr>
          <p:spPr bwMode="auto">
            <a:xfrm>
              <a:off x="1131888" y="4548188"/>
              <a:ext cx="323850" cy="809625"/>
            </a:xfrm>
            <a:custGeom>
              <a:avLst/>
              <a:gdLst>
                <a:gd name="T0" fmla="*/ 51 w 102"/>
                <a:gd name="T1" fmla="*/ 10 h 254"/>
                <a:gd name="T2" fmla="*/ 92 w 102"/>
                <a:gd name="T3" fmla="*/ 51 h 254"/>
                <a:gd name="T4" fmla="*/ 92 w 102"/>
                <a:gd name="T5" fmla="*/ 203 h 254"/>
                <a:gd name="T6" fmla="*/ 51 w 102"/>
                <a:gd name="T7" fmla="*/ 244 h 254"/>
                <a:gd name="T8" fmla="*/ 10 w 102"/>
                <a:gd name="T9" fmla="*/ 203 h 254"/>
                <a:gd name="T10" fmla="*/ 10 w 102"/>
                <a:gd name="T11" fmla="*/ 51 h 254"/>
                <a:gd name="T12" fmla="*/ 51 w 102"/>
                <a:gd name="T13" fmla="*/ 10 h 254"/>
                <a:gd name="T14" fmla="*/ 51 w 102"/>
                <a:gd name="T15" fmla="*/ 0 h 254"/>
                <a:gd name="T16" fmla="*/ 0 w 102"/>
                <a:gd name="T17" fmla="*/ 51 h 254"/>
                <a:gd name="T18" fmla="*/ 0 w 102"/>
                <a:gd name="T19" fmla="*/ 203 h 254"/>
                <a:gd name="T20" fmla="*/ 51 w 102"/>
                <a:gd name="T21" fmla="*/ 254 h 254"/>
                <a:gd name="T22" fmla="*/ 102 w 102"/>
                <a:gd name="T23" fmla="*/ 203 h 254"/>
                <a:gd name="T24" fmla="*/ 102 w 102"/>
                <a:gd name="T25" fmla="*/ 51 h 254"/>
                <a:gd name="T26" fmla="*/ 51 w 102"/>
                <a:gd name="T27" fmla="*/ 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2" h="254">
                  <a:moveTo>
                    <a:pt x="51" y="10"/>
                  </a:moveTo>
                  <a:cubicBezTo>
                    <a:pt x="74" y="10"/>
                    <a:pt x="92" y="28"/>
                    <a:pt x="92" y="51"/>
                  </a:cubicBezTo>
                  <a:cubicBezTo>
                    <a:pt x="92" y="203"/>
                    <a:pt x="92" y="203"/>
                    <a:pt x="92" y="203"/>
                  </a:cubicBezTo>
                  <a:cubicBezTo>
                    <a:pt x="92" y="226"/>
                    <a:pt x="74" y="244"/>
                    <a:pt x="51" y="244"/>
                  </a:cubicBezTo>
                  <a:cubicBezTo>
                    <a:pt x="29" y="244"/>
                    <a:pt x="10" y="226"/>
                    <a:pt x="10" y="203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28"/>
                    <a:pt x="29" y="10"/>
                    <a:pt x="51" y="10"/>
                  </a:cubicBezTo>
                  <a:moveTo>
                    <a:pt x="51" y="0"/>
                  </a:moveTo>
                  <a:cubicBezTo>
                    <a:pt x="23" y="0"/>
                    <a:pt x="0" y="23"/>
                    <a:pt x="0" y="51"/>
                  </a:cubicBezTo>
                  <a:cubicBezTo>
                    <a:pt x="0" y="203"/>
                    <a:pt x="0" y="203"/>
                    <a:pt x="0" y="203"/>
                  </a:cubicBezTo>
                  <a:cubicBezTo>
                    <a:pt x="0" y="232"/>
                    <a:pt x="23" y="254"/>
                    <a:pt x="51" y="254"/>
                  </a:cubicBezTo>
                  <a:cubicBezTo>
                    <a:pt x="79" y="254"/>
                    <a:pt x="102" y="232"/>
                    <a:pt x="102" y="203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23"/>
                    <a:pt x="79" y="0"/>
                    <a:pt x="5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13"/>
            <p:cNvSpPr>
              <a:spLocks noEditPoints="1"/>
            </p:cNvSpPr>
            <p:nvPr userDrawn="1"/>
          </p:nvSpPr>
          <p:spPr bwMode="auto">
            <a:xfrm>
              <a:off x="565150" y="4175125"/>
              <a:ext cx="404813" cy="1816100"/>
            </a:xfrm>
            <a:custGeom>
              <a:avLst/>
              <a:gdLst>
                <a:gd name="T0" fmla="*/ 64 w 127"/>
                <a:gd name="T1" fmla="*/ 10 h 570"/>
                <a:gd name="T2" fmla="*/ 117 w 127"/>
                <a:gd name="T3" fmla="*/ 64 h 570"/>
                <a:gd name="T4" fmla="*/ 117 w 127"/>
                <a:gd name="T5" fmla="*/ 506 h 570"/>
                <a:gd name="T6" fmla="*/ 64 w 127"/>
                <a:gd name="T7" fmla="*/ 560 h 570"/>
                <a:gd name="T8" fmla="*/ 10 w 127"/>
                <a:gd name="T9" fmla="*/ 506 h 570"/>
                <a:gd name="T10" fmla="*/ 10 w 127"/>
                <a:gd name="T11" fmla="*/ 64 h 570"/>
                <a:gd name="T12" fmla="*/ 64 w 127"/>
                <a:gd name="T13" fmla="*/ 10 h 570"/>
                <a:gd name="T14" fmla="*/ 64 w 127"/>
                <a:gd name="T15" fmla="*/ 0 h 570"/>
                <a:gd name="T16" fmla="*/ 0 w 127"/>
                <a:gd name="T17" fmla="*/ 64 h 570"/>
                <a:gd name="T18" fmla="*/ 0 w 127"/>
                <a:gd name="T19" fmla="*/ 506 h 570"/>
                <a:gd name="T20" fmla="*/ 64 w 127"/>
                <a:gd name="T21" fmla="*/ 570 h 570"/>
                <a:gd name="T22" fmla="*/ 127 w 127"/>
                <a:gd name="T23" fmla="*/ 506 h 570"/>
                <a:gd name="T24" fmla="*/ 127 w 127"/>
                <a:gd name="T25" fmla="*/ 64 h 570"/>
                <a:gd name="T26" fmla="*/ 64 w 127"/>
                <a:gd name="T27" fmla="*/ 0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7" h="570">
                  <a:moveTo>
                    <a:pt x="64" y="10"/>
                  </a:moveTo>
                  <a:cubicBezTo>
                    <a:pt x="93" y="10"/>
                    <a:pt x="117" y="34"/>
                    <a:pt x="117" y="64"/>
                  </a:cubicBezTo>
                  <a:cubicBezTo>
                    <a:pt x="117" y="506"/>
                    <a:pt x="117" y="506"/>
                    <a:pt x="117" y="506"/>
                  </a:cubicBezTo>
                  <a:cubicBezTo>
                    <a:pt x="117" y="536"/>
                    <a:pt x="93" y="560"/>
                    <a:pt x="64" y="560"/>
                  </a:cubicBezTo>
                  <a:cubicBezTo>
                    <a:pt x="34" y="560"/>
                    <a:pt x="10" y="536"/>
                    <a:pt x="10" y="506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10" y="34"/>
                    <a:pt x="34" y="10"/>
                    <a:pt x="64" y="10"/>
                  </a:cubicBezTo>
                  <a:moveTo>
                    <a:pt x="64" y="0"/>
                  </a:moveTo>
                  <a:cubicBezTo>
                    <a:pt x="29" y="0"/>
                    <a:pt x="0" y="28"/>
                    <a:pt x="0" y="64"/>
                  </a:cubicBezTo>
                  <a:cubicBezTo>
                    <a:pt x="0" y="506"/>
                    <a:pt x="0" y="506"/>
                    <a:pt x="0" y="506"/>
                  </a:cubicBezTo>
                  <a:cubicBezTo>
                    <a:pt x="0" y="541"/>
                    <a:pt x="29" y="570"/>
                    <a:pt x="64" y="570"/>
                  </a:cubicBezTo>
                  <a:cubicBezTo>
                    <a:pt x="99" y="570"/>
                    <a:pt x="127" y="541"/>
                    <a:pt x="127" y="506"/>
                  </a:cubicBezTo>
                  <a:cubicBezTo>
                    <a:pt x="127" y="64"/>
                    <a:pt x="127" y="64"/>
                    <a:pt x="127" y="64"/>
                  </a:cubicBezTo>
                  <a:cubicBezTo>
                    <a:pt x="127" y="28"/>
                    <a:pt x="99" y="0"/>
                    <a:pt x="6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14"/>
            <p:cNvSpPr>
              <a:spLocks/>
            </p:cNvSpPr>
            <p:nvPr userDrawn="1"/>
          </p:nvSpPr>
          <p:spPr bwMode="auto">
            <a:xfrm>
              <a:off x="10434638" y="4092575"/>
              <a:ext cx="323850" cy="812800"/>
            </a:xfrm>
            <a:custGeom>
              <a:avLst/>
              <a:gdLst>
                <a:gd name="T0" fmla="*/ 51 w 102"/>
                <a:gd name="T1" fmla="*/ 255 h 255"/>
                <a:gd name="T2" fmla="*/ 51 w 102"/>
                <a:gd name="T3" fmla="*/ 255 h 255"/>
                <a:gd name="T4" fmla="*/ 0 w 102"/>
                <a:gd name="T5" fmla="*/ 204 h 255"/>
                <a:gd name="T6" fmla="*/ 0 w 102"/>
                <a:gd name="T7" fmla="*/ 51 h 255"/>
                <a:gd name="T8" fmla="*/ 51 w 102"/>
                <a:gd name="T9" fmla="*/ 0 h 255"/>
                <a:gd name="T10" fmla="*/ 102 w 102"/>
                <a:gd name="T11" fmla="*/ 51 h 255"/>
                <a:gd name="T12" fmla="*/ 102 w 102"/>
                <a:gd name="T13" fmla="*/ 204 h 255"/>
                <a:gd name="T14" fmla="*/ 51 w 102"/>
                <a:gd name="T15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255">
                  <a:moveTo>
                    <a:pt x="51" y="255"/>
                  </a:moveTo>
                  <a:cubicBezTo>
                    <a:pt x="51" y="255"/>
                    <a:pt x="51" y="255"/>
                    <a:pt x="51" y="255"/>
                  </a:cubicBezTo>
                  <a:cubicBezTo>
                    <a:pt x="23" y="255"/>
                    <a:pt x="0" y="232"/>
                    <a:pt x="0" y="204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23"/>
                    <a:pt x="23" y="0"/>
                    <a:pt x="51" y="0"/>
                  </a:cubicBezTo>
                  <a:cubicBezTo>
                    <a:pt x="79" y="0"/>
                    <a:pt x="102" y="23"/>
                    <a:pt x="102" y="51"/>
                  </a:cubicBezTo>
                  <a:cubicBezTo>
                    <a:pt x="102" y="204"/>
                    <a:pt x="102" y="204"/>
                    <a:pt x="102" y="204"/>
                  </a:cubicBezTo>
                  <a:cubicBezTo>
                    <a:pt x="102" y="232"/>
                    <a:pt x="79" y="255"/>
                    <a:pt x="51" y="25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15"/>
            <p:cNvSpPr>
              <a:spLocks/>
            </p:cNvSpPr>
            <p:nvPr userDrawn="1"/>
          </p:nvSpPr>
          <p:spPr bwMode="auto">
            <a:xfrm>
              <a:off x="10110788" y="4564063"/>
              <a:ext cx="193675" cy="325438"/>
            </a:xfrm>
            <a:custGeom>
              <a:avLst/>
              <a:gdLst>
                <a:gd name="T0" fmla="*/ 31 w 61"/>
                <a:gd name="T1" fmla="*/ 102 h 102"/>
                <a:gd name="T2" fmla="*/ 31 w 61"/>
                <a:gd name="T3" fmla="*/ 102 h 102"/>
                <a:gd name="T4" fmla="*/ 0 w 61"/>
                <a:gd name="T5" fmla="*/ 71 h 102"/>
                <a:gd name="T6" fmla="*/ 0 w 61"/>
                <a:gd name="T7" fmla="*/ 30 h 102"/>
                <a:gd name="T8" fmla="*/ 31 w 61"/>
                <a:gd name="T9" fmla="*/ 0 h 102"/>
                <a:gd name="T10" fmla="*/ 61 w 61"/>
                <a:gd name="T11" fmla="*/ 30 h 102"/>
                <a:gd name="T12" fmla="*/ 61 w 61"/>
                <a:gd name="T13" fmla="*/ 71 h 102"/>
                <a:gd name="T14" fmla="*/ 31 w 61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102">
                  <a:moveTo>
                    <a:pt x="31" y="102"/>
                  </a:moveTo>
                  <a:cubicBezTo>
                    <a:pt x="31" y="102"/>
                    <a:pt x="31" y="102"/>
                    <a:pt x="31" y="102"/>
                  </a:cubicBezTo>
                  <a:cubicBezTo>
                    <a:pt x="14" y="102"/>
                    <a:pt x="0" y="88"/>
                    <a:pt x="0" y="71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48" y="0"/>
                    <a:pt x="61" y="14"/>
                    <a:pt x="61" y="30"/>
                  </a:cubicBezTo>
                  <a:cubicBezTo>
                    <a:pt x="61" y="71"/>
                    <a:pt x="61" y="71"/>
                    <a:pt x="61" y="71"/>
                  </a:cubicBezTo>
                  <a:cubicBezTo>
                    <a:pt x="61" y="88"/>
                    <a:pt x="48" y="102"/>
                    <a:pt x="31" y="10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16"/>
            <p:cNvSpPr>
              <a:spLocks/>
            </p:cNvSpPr>
            <p:nvPr userDrawn="1"/>
          </p:nvSpPr>
          <p:spPr bwMode="auto">
            <a:xfrm>
              <a:off x="10920413" y="3462338"/>
              <a:ext cx="403225" cy="1814513"/>
            </a:xfrm>
            <a:custGeom>
              <a:avLst/>
              <a:gdLst>
                <a:gd name="T0" fmla="*/ 63 w 127"/>
                <a:gd name="T1" fmla="*/ 570 h 570"/>
                <a:gd name="T2" fmla="*/ 63 w 127"/>
                <a:gd name="T3" fmla="*/ 570 h 570"/>
                <a:gd name="T4" fmla="*/ 0 w 127"/>
                <a:gd name="T5" fmla="*/ 506 h 570"/>
                <a:gd name="T6" fmla="*/ 0 w 127"/>
                <a:gd name="T7" fmla="*/ 64 h 570"/>
                <a:gd name="T8" fmla="*/ 63 w 127"/>
                <a:gd name="T9" fmla="*/ 0 h 570"/>
                <a:gd name="T10" fmla="*/ 127 w 127"/>
                <a:gd name="T11" fmla="*/ 64 h 570"/>
                <a:gd name="T12" fmla="*/ 127 w 127"/>
                <a:gd name="T13" fmla="*/ 506 h 570"/>
                <a:gd name="T14" fmla="*/ 63 w 127"/>
                <a:gd name="T15" fmla="*/ 570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7" h="570">
                  <a:moveTo>
                    <a:pt x="63" y="570"/>
                  </a:moveTo>
                  <a:cubicBezTo>
                    <a:pt x="63" y="570"/>
                    <a:pt x="63" y="570"/>
                    <a:pt x="63" y="570"/>
                  </a:cubicBezTo>
                  <a:cubicBezTo>
                    <a:pt x="28" y="570"/>
                    <a:pt x="0" y="541"/>
                    <a:pt x="0" y="50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29"/>
                    <a:pt x="28" y="0"/>
                    <a:pt x="63" y="0"/>
                  </a:cubicBezTo>
                  <a:cubicBezTo>
                    <a:pt x="98" y="0"/>
                    <a:pt x="127" y="29"/>
                    <a:pt x="127" y="64"/>
                  </a:cubicBezTo>
                  <a:cubicBezTo>
                    <a:pt x="127" y="506"/>
                    <a:pt x="127" y="506"/>
                    <a:pt x="127" y="506"/>
                  </a:cubicBezTo>
                  <a:cubicBezTo>
                    <a:pt x="127" y="541"/>
                    <a:pt x="98" y="570"/>
                    <a:pt x="63" y="5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17"/>
            <p:cNvSpPr>
              <a:spLocks/>
            </p:cNvSpPr>
            <p:nvPr userDrawn="1"/>
          </p:nvSpPr>
          <p:spPr bwMode="auto">
            <a:xfrm>
              <a:off x="11487150" y="4175125"/>
              <a:ext cx="403225" cy="1816100"/>
            </a:xfrm>
            <a:custGeom>
              <a:avLst/>
              <a:gdLst>
                <a:gd name="T0" fmla="*/ 63 w 127"/>
                <a:gd name="T1" fmla="*/ 570 h 570"/>
                <a:gd name="T2" fmla="*/ 63 w 127"/>
                <a:gd name="T3" fmla="*/ 570 h 570"/>
                <a:gd name="T4" fmla="*/ 0 w 127"/>
                <a:gd name="T5" fmla="*/ 506 h 570"/>
                <a:gd name="T6" fmla="*/ 0 w 127"/>
                <a:gd name="T7" fmla="*/ 64 h 570"/>
                <a:gd name="T8" fmla="*/ 63 w 127"/>
                <a:gd name="T9" fmla="*/ 0 h 570"/>
                <a:gd name="T10" fmla="*/ 127 w 127"/>
                <a:gd name="T11" fmla="*/ 64 h 570"/>
                <a:gd name="T12" fmla="*/ 127 w 127"/>
                <a:gd name="T13" fmla="*/ 506 h 570"/>
                <a:gd name="T14" fmla="*/ 63 w 127"/>
                <a:gd name="T15" fmla="*/ 570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7" h="570">
                  <a:moveTo>
                    <a:pt x="63" y="570"/>
                  </a:moveTo>
                  <a:cubicBezTo>
                    <a:pt x="63" y="570"/>
                    <a:pt x="63" y="570"/>
                    <a:pt x="63" y="570"/>
                  </a:cubicBezTo>
                  <a:cubicBezTo>
                    <a:pt x="28" y="570"/>
                    <a:pt x="0" y="541"/>
                    <a:pt x="0" y="50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28"/>
                    <a:pt x="28" y="0"/>
                    <a:pt x="63" y="0"/>
                  </a:cubicBezTo>
                  <a:cubicBezTo>
                    <a:pt x="99" y="0"/>
                    <a:pt x="127" y="28"/>
                    <a:pt x="127" y="64"/>
                  </a:cubicBezTo>
                  <a:cubicBezTo>
                    <a:pt x="127" y="506"/>
                    <a:pt x="127" y="506"/>
                    <a:pt x="127" y="506"/>
                  </a:cubicBezTo>
                  <a:cubicBezTo>
                    <a:pt x="127" y="541"/>
                    <a:pt x="99" y="570"/>
                    <a:pt x="63" y="5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18"/>
            <p:cNvSpPr>
              <a:spLocks noEditPoints="1"/>
            </p:cNvSpPr>
            <p:nvPr userDrawn="1"/>
          </p:nvSpPr>
          <p:spPr bwMode="auto">
            <a:xfrm>
              <a:off x="8367713" y="4159250"/>
              <a:ext cx="325438" cy="809625"/>
            </a:xfrm>
            <a:custGeom>
              <a:avLst/>
              <a:gdLst>
                <a:gd name="T0" fmla="*/ 51 w 102"/>
                <a:gd name="T1" fmla="*/ 10 h 254"/>
                <a:gd name="T2" fmla="*/ 92 w 102"/>
                <a:gd name="T3" fmla="*/ 51 h 254"/>
                <a:gd name="T4" fmla="*/ 92 w 102"/>
                <a:gd name="T5" fmla="*/ 203 h 254"/>
                <a:gd name="T6" fmla="*/ 51 w 102"/>
                <a:gd name="T7" fmla="*/ 244 h 254"/>
                <a:gd name="T8" fmla="*/ 10 w 102"/>
                <a:gd name="T9" fmla="*/ 203 h 254"/>
                <a:gd name="T10" fmla="*/ 10 w 102"/>
                <a:gd name="T11" fmla="*/ 51 h 254"/>
                <a:gd name="T12" fmla="*/ 51 w 102"/>
                <a:gd name="T13" fmla="*/ 10 h 254"/>
                <a:gd name="T14" fmla="*/ 51 w 102"/>
                <a:gd name="T15" fmla="*/ 0 h 254"/>
                <a:gd name="T16" fmla="*/ 51 w 102"/>
                <a:gd name="T17" fmla="*/ 0 h 254"/>
                <a:gd name="T18" fmla="*/ 0 w 102"/>
                <a:gd name="T19" fmla="*/ 51 h 254"/>
                <a:gd name="T20" fmla="*/ 0 w 102"/>
                <a:gd name="T21" fmla="*/ 203 h 254"/>
                <a:gd name="T22" fmla="*/ 51 w 102"/>
                <a:gd name="T23" fmla="*/ 254 h 254"/>
                <a:gd name="T24" fmla="*/ 102 w 102"/>
                <a:gd name="T25" fmla="*/ 203 h 254"/>
                <a:gd name="T26" fmla="*/ 102 w 102"/>
                <a:gd name="T27" fmla="*/ 51 h 254"/>
                <a:gd name="T28" fmla="*/ 51 w 102"/>
                <a:gd name="T29" fmla="*/ 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2" h="254">
                  <a:moveTo>
                    <a:pt x="51" y="10"/>
                  </a:moveTo>
                  <a:cubicBezTo>
                    <a:pt x="73" y="10"/>
                    <a:pt x="92" y="28"/>
                    <a:pt x="92" y="51"/>
                  </a:cubicBezTo>
                  <a:cubicBezTo>
                    <a:pt x="92" y="203"/>
                    <a:pt x="92" y="203"/>
                    <a:pt x="92" y="203"/>
                  </a:cubicBezTo>
                  <a:cubicBezTo>
                    <a:pt x="92" y="226"/>
                    <a:pt x="73" y="244"/>
                    <a:pt x="51" y="244"/>
                  </a:cubicBezTo>
                  <a:cubicBezTo>
                    <a:pt x="28" y="244"/>
                    <a:pt x="10" y="226"/>
                    <a:pt x="10" y="203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28"/>
                    <a:pt x="28" y="10"/>
                    <a:pt x="51" y="10"/>
                  </a:cubicBezTo>
                  <a:moveTo>
                    <a:pt x="51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23" y="0"/>
                    <a:pt x="0" y="23"/>
                    <a:pt x="0" y="51"/>
                  </a:cubicBezTo>
                  <a:cubicBezTo>
                    <a:pt x="0" y="203"/>
                    <a:pt x="0" y="203"/>
                    <a:pt x="0" y="203"/>
                  </a:cubicBezTo>
                  <a:cubicBezTo>
                    <a:pt x="0" y="231"/>
                    <a:pt x="23" y="254"/>
                    <a:pt x="51" y="254"/>
                  </a:cubicBezTo>
                  <a:cubicBezTo>
                    <a:pt x="79" y="254"/>
                    <a:pt x="102" y="231"/>
                    <a:pt x="102" y="203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23"/>
                    <a:pt x="79" y="0"/>
                    <a:pt x="5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Freeform 19"/>
            <p:cNvSpPr>
              <a:spLocks/>
            </p:cNvSpPr>
            <p:nvPr userDrawn="1"/>
          </p:nvSpPr>
          <p:spPr bwMode="auto">
            <a:xfrm>
              <a:off x="9658350" y="4548188"/>
              <a:ext cx="322263" cy="809625"/>
            </a:xfrm>
            <a:custGeom>
              <a:avLst/>
              <a:gdLst>
                <a:gd name="T0" fmla="*/ 51 w 101"/>
                <a:gd name="T1" fmla="*/ 254 h 254"/>
                <a:gd name="T2" fmla="*/ 51 w 101"/>
                <a:gd name="T3" fmla="*/ 254 h 254"/>
                <a:gd name="T4" fmla="*/ 0 w 101"/>
                <a:gd name="T5" fmla="*/ 203 h 254"/>
                <a:gd name="T6" fmla="*/ 0 w 101"/>
                <a:gd name="T7" fmla="*/ 51 h 254"/>
                <a:gd name="T8" fmla="*/ 51 w 101"/>
                <a:gd name="T9" fmla="*/ 0 h 254"/>
                <a:gd name="T10" fmla="*/ 101 w 101"/>
                <a:gd name="T11" fmla="*/ 51 h 254"/>
                <a:gd name="T12" fmla="*/ 101 w 101"/>
                <a:gd name="T13" fmla="*/ 203 h 254"/>
                <a:gd name="T14" fmla="*/ 51 w 101"/>
                <a:gd name="T15" fmla="*/ 254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254">
                  <a:moveTo>
                    <a:pt x="51" y="254"/>
                  </a:moveTo>
                  <a:cubicBezTo>
                    <a:pt x="51" y="254"/>
                    <a:pt x="51" y="254"/>
                    <a:pt x="51" y="254"/>
                  </a:cubicBezTo>
                  <a:cubicBezTo>
                    <a:pt x="22" y="254"/>
                    <a:pt x="0" y="232"/>
                    <a:pt x="0" y="203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23"/>
                    <a:pt x="22" y="0"/>
                    <a:pt x="51" y="0"/>
                  </a:cubicBezTo>
                  <a:cubicBezTo>
                    <a:pt x="79" y="0"/>
                    <a:pt x="101" y="23"/>
                    <a:pt x="101" y="51"/>
                  </a:cubicBezTo>
                  <a:cubicBezTo>
                    <a:pt x="101" y="203"/>
                    <a:pt x="101" y="203"/>
                    <a:pt x="101" y="203"/>
                  </a:cubicBezTo>
                  <a:cubicBezTo>
                    <a:pt x="101" y="232"/>
                    <a:pt x="79" y="254"/>
                    <a:pt x="51" y="25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20"/>
            <p:cNvSpPr>
              <a:spLocks noEditPoints="1"/>
            </p:cNvSpPr>
            <p:nvPr userDrawn="1"/>
          </p:nvSpPr>
          <p:spPr bwMode="auto">
            <a:xfrm>
              <a:off x="8855075" y="3525838"/>
              <a:ext cx="403225" cy="1816100"/>
            </a:xfrm>
            <a:custGeom>
              <a:avLst/>
              <a:gdLst>
                <a:gd name="T0" fmla="*/ 63 w 127"/>
                <a:gd name="T1" fmla="*/ 11 h 570"/>
                <a:gd name="T2" fmla="*/ 117 w 127"/>
                <a:gd name="T3" fmla="*/ 64 h 570"/>
                <a:gd name="T4" fmla="*/ 117 w 127"/>
                <a:gd name="T5" fmla="*/ 507 h 570"/>
                <a:gd name="T6" fmla="*/ 63 w 127"/>
                <a:gd name="T7" fmla="*/ 560 h 570"/>
                <a:gd name="T8" fmla="*/ 10 w 127"/>
                <a:gd name="T9" fmla="*/ 507 h 570"/>
                <a:gd name="T10" fmla="*/ 10 w 127"/>
                <a:gd name="T11" fmla="*/ 64 h 570"/>
                <a:gd name="T12" fmla="*/ 63 w 127"/>
                <a:gd name="T13" fmla="*/ 11 h 570"/>
                <a:gd name="T14" fmla="*/ 63 w 127"/>
                <a:gd name="T15" fmla="*/ 0 h 570"/>
                <a:gd name="T16" fmla="*/ 0 w 127"/>
                <a:gd name="T17" fmla="*/ 64 h 570"/>
                <a:gd name="T18" fmla="*/ 0 w 127"/>
                <a:gd name="T19" fmla="*/ 507 h 570"/>
                <a:gd name="T20" fmla="*/ 63 w 127"/>
                <a:gd name="T21" fmla="*/ 570 h 570"/>
                <a:gd name="T22" fmla="*/ 127 w 127"/>
                <a:gd name="T23" fmla="*/ 507 h 570"/>
                <a:gd name="T24" fmla="*/ 127 w 127"/>
                <a:gd name="T25" fmla="*/ 64 h 570"/>
                <a:gd name="T26" fmla="*/ 63 w 127"/>
                <a:gd name="T27" fmla="*/ 0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7" h="570">
                  <a:moveTo>
                    <a:pt x="63" y="11"/>
                  </a:moveTo>
                  <a:cubicBezTo>
                    <a:pt x="93" y="11"/>
                    <a:pt x="117" y="35"/>
                    <a:pt x="117" y="64"/>
                  </a:cubicBezTo>
                  <a:cubicBezTo>
                    <a:pt x="117" y="507"/>
                    <a:pt x="117" y="507"/>
                    <a:pt x="117" y="507"/>
                  </a:cubicBezTo>
                  <a:cubicBezTo>
                    <a:pt x="117" y="536"/>
                    <a:pt x="93" y="560"/>
                    <a:pt x="63" y="560"/>
                  </a:cubicBezTo>
                  <a:cubicBezTo>
                    <a:pt x="34" y="560"/>
                    <a:pt x="10" y="536"/>
                    <a:pt x="10" y="507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10" y="35"/>
                    <a:pt x="34" y="11"/>
                    <a:pt x="63" y="11"/>
                  </a:cubicBezTo>
                  <a:moveTo>
                    <a:pt x="63" y="0"/>
                  </a:moveTo>
                  <a:cubicBezTo>
                    <a:pt x="28" y="0"/>
                    <a:pt x="0" y="29"/>
                    <a:pt x="0" y="64"/>
                  </a:cubicBezTo>
                  <a:cubicBezTo>
                    <a:pt x="0" y="507"/>
                    <a:pt x="0" y="507"/>
                    <a:pt x="0" y="507"/>
                  </a:cubicBezTo>
                  <a:cubicBezTo>
                    <a:pt x="0" y="542"/>
                    <a:pt x="28" y="570"/>
                    <a:pt x="63" y="570"/>
                  </a:cubicBezTo>
                  <a:cubicBezTo>
                    <a:pt x="98" y="570"/>
                    <a:pt x="127" y="542"/>
                    <a:pt x="127" y="507"/>
                  </a:cubicBezTo>
                  <a:cubicBezTo>
                    <a:pt x="127" y="64"/>
                    <a:pt x="127" y="64"/>
                    <a:pt x="127" y="64"/>
                  </a:cubicBezTo>
                  <a:cubicBezTo>
                    <a:pt x="127" y="29"/>
                    <a:pt x="98" y="0"/>
                    <a:pt x="6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21"/>
            <p:cNvSpPr>
              <a:spLocks noEditPoints="1"/>
            </p:cNvSpPr>
            <p:nvPr userDrawn="1"/>
          </p:nvSpPr>
          <p:spPr bwMode="auto">
            <a:xfrm>
              <a:off x="4075113" y="4159250"/>
              <a:ext cx="323850" cy="809625"/>
            </a:xfrm>
            <a:custGeom>
              <a:avLst/>
              <a:gdLst>
                <a:gd name="T0" fmla="*/ 51 w 102"/>
                <a:gd name="T1" fmla="*/ 10 h 254"/>
                <a:gd name="T2" fmla="*/ 92 w 102"/>
                <a:gd name="T3" fmla="*/ 51 h 254"/>
                <a:gd name="T4" fmla="*/ 92 w 102"/>
                <a:gd name="T5" fmla="*/ 203 h 254"/>
                <a:gd name="T6" fmla="*/ 51 w 102"/>
                <a:gd name="T7" fmla="*/ 244 h 254"/>
                <a:gd name="T8" fmla="*/ 10 w 102"/>
                <a:gd name="T9" fmla="*/ 203 h 254"/>
                <a:gd name="T10" fmla="*/ 10 w 102"/>
                <a:gd name="T11" fmla="*/ 51 h 254"/>
                <a:gd name="T12" fmla="*/ 51 w 102"/>
                <a:gd name="T13" fmla="*/ 10 h 254"/>
                <a:gd name="T14" fmla="*/ 51 w 102"/>
                <a:gd name="T15" fmla="*/ 0 h 254"/>
                <a:gd name="T16" fmla="*/ 0 w 102"/>
                <a:gd name="T17" fmla="*/ 51 h 254"/>
                <a:gd name="T18" fmla="*/ 0 w 102"/>
                <a:gd name="T19" fmla="*/ 203 h 254"/>
                <a:gd name="T20" fmla="*/ 51 w 102"/>
                <a:gd name="T21" fmla="*/ 254 h 254"/>
                <a:gd name="T22" fmla="*/ 102 w 102"/>
                <a:gd name="T23" fmla="*/ 203 h 254"/>
                <a:gd name="T24" fmla="*/ 102 w 102"/>
                <a:gd name="T25" fmla="*/ 51 h 254"/>
                <a:gd name="T26" fmla="*/ 51 w 102"/>
                <a:gd name="T27" fmla="*/ 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2" h="254">
                  <a:moveTo>
                    <a:pt x="51" y="10"/>
                  </a:moveTo>
                  <a:cubicBezTo>
                    <a:pt x="74" y="10"/>
                    <a:pt x="92" y="28"/>
                    <a:pt x="92" y="51"/>
                  </a:cubicBezTo>
                  <a:cubicBezTo>
                    <a:pt x="92" y="203"/>
                    <a:pt x="92" y="203"/>
                    <a:pt x="92" y="203"/>
                  </a:cubicBezTo>
                  <a:cubicBezTo>
                    <a:pt x="92" y="226"/>
                    <a:pt x="74" y="244"/>
                    <a:pt x="51" y="244"/>
                  </a:cubicBezTo>
                  <a:cubicBezTo>
                    <a:pt x="29" y="244"/>
                    <a:pt x="10" y="226"/>
                    <a:pt x="10" y="203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28"/>
                    <a:pt x="29" y="10"/>
                    <a:pt x="51" y="10"/>
                  </a:cubicBezTo>
                  <a:moveTo>
                    <a:pt x="51" y="0"/>
                  </a:moveTo>
                  <a:cubicBezTo>
                    <a:pt x="23" y="0"/>
                    <a:pt x="0" y="23"/>
                    <a:pt x="0" y="51"/>
                  </a:cubicBezTo>
                  <a:cubicBezTo>
                    <a:pt x="0" y="203"/>
                    <a:pt x="0" y="203"/>
                    <a:pt x="0" y="203"/>
                  </a:cubicBezTo>
                  <a:cubicBezTo>
                    <a:pt x="0" y="231"/>
                    <a:pt x="23" y="254"/>
                    <a:pt x="51" y="254"/>
                  </a:cubicBezTo>
                  <a:cubicBezTo>
                    <a:pt x="79" y="254"/>
                    <a:pt x="102" y="231"/>
                    <a:pt x="102" y="203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23"/>
                    <a:pt x="79" y="0"/>
                    <a:pt x="5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" name="Freeform 22"/>
            <p:cNvSpPr>
              <a:spLocks noEditPoints="1"/>
            </p:cNvSpPr>
            <p:nvPr userDrawn="1"/>
          </p:nvSpPr>
          <p:spPr bwMode="auto">
            <a:xfrm>
              <a:off x="4560888" y="3525838"/>
              <a:ext cx="403225" cy="1816100"/>
            </a:xfrm>
            <a:custGeom>
              <a:avLst/>
              <a:gdLst>
                <a:gd name="T0" fmla="*/ 63 w 127"/>
                <a:gd name="T1" fmla="*/ 11 h 570"/>
                <a:gd name="T2" fmla="*/ 117 w 127"/>
                <a:gd name="T3" fmla="*/ 64 h 570"/>
                <a:gd name="T4" fmla="*/ 117 w 127"/>
                <a:gd name="T5" fmla="*/ 507 h 570"/>
                <a:gd name="T6" fmla="*/ 63 w 127"/>
                <a:gd name="T7" fmla="*/ 560 h 570"/>
                <a:gd name="T8" fmla="*/ 10 w 127"/>
                <a:gd name="T9" fmla="*/ 507 h 570"/>
                <a:gd name="T10" fmla="*/ 10 w 127"/>
                <a:gd name="T11" fmla="*/ 64 h 570"/>
                <a:gd name="T12" fmla="*/ 63 w 127"/>
                <a:gd name="T13" fmla="*/ 11 h 570"/>
                <a:gd name="T14" fmla="*/ 63 w 127"/>
                <a:gd name="T15" fmla="*/ 0 h 570"/>
                <a:gd name="T16" fmla="*/ 0 w 127"/>
                <a:gd name="T17" fmla="*/ 64 h 570"/>
                <a:gd name="T18" fmla="*/ 0 w 127"/>
                <a:gd name="T19" fmla="*/ 507 h 570"/>
                <a:gd name="T20" fmla="*/ 63 w 127"/>
                <a:gd name="T21" fmla="*/ 570 h 570"/>
                <a:gd name="T22" fmla="*/ 127 w 127"/>
                <a:gd name="T23" fmla="*/ 507 h 570"/>
                <a:gd name="T24" fmla="*/ 127 w 127"/>
                <a:gd name="T25" fmla="*/ 64 h 570"/>
                <a:gd name="T26" fmla="*/ 63 w 127"/>
                <a:gd name="T27" fmla="*/ 0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7" h="570">
                  <a:moveTo>
                    <a:pt x="63" y="11"/>
                  </a:moveTo>
                  <a:cubicBezTo>
                    <a:pt x="93" y="11"/>
                    <a:pt x="117" y="35"/>
                    <a:pt x="117" y="64"/>
                  </a:cubicBezTo>
                  <a:cubicBezTo>
                    <a:pt x="117" y="507"/>
                    <a:pt x="117" y="507"/>
                    <a:pt x="117" y="507"/>
                  </a:cubicBezTo>
                  <a:cubicBezTo>
                    <a:pt x="117" y="536"/>
                    <a:pt x="93" y="560"/>
                    <a:pt x="63" y="560"/>
                  </a:cubicBezTo>
                  <a:cubicBezTo>
                    <a:pt x="34" y="560"/>
                    <a:pt x="10" y="536"/>
                    <a:pt x="10" y="507"/>
                  </a:cubicBezTo>
                  <a:cubicBezTo>
                    <a:pt x="10" y="64"/>
                    <a:pt x="10" y="64"/>
                    <a:pt x="10" y="64"/>
                  </a:cubicBezTo>
                  <a:cubicBezTo>
                    <a:pt x="10" y="35"/>
                    <a:pt x="34" y="11"/>
                    <a:pt x="63" y="11"/>
                  </a:cubicBezTo>
                  <a:moveTo>
                    <a:pt x="63" y="0"/>
                  </a:moveTo>
                  <a:cubicBezTo>
                    <a:pt x="28" y="0"/>
                    <a:pt x="0" y="29"/>
                    <a:pt x="0" y="64"/>
                  </a:cubicBezTo>
                  <a:cubicBezTo>
                    <a:pt x="0" y="507"/>
                    <a:pt x="0" y="507"/>
                    <a:pt x="0" y="507"/>
                  </a:cubicBezTo>
                  <a:cubicBezTo>
                    <a:pt x="0" y="542"/>
                    <a:pt x="28" y="570"/>
                    <a:pt x="63" y="570"/>
                  </a:cubicBezTo>
                  <a:cubicBezTo>
                    <a:pt x="99" y="570"/>
                    <a:pt x="127" y="542"/>
                    <a:pt x="127" y="507"/>
                  </a:cubicBezTo>
                  <a:cubicBezTo>
                    <a:pt x="127" y="64"/>
                    <a:pt x="127" y="64"/>
                    <a:pt x="127" y="64"/>
                  </a:cubicBezTo>
                  <a:cubicBezTo>
                    <a:pt x="127" y="29"/>
                    <a:pt x="99" y="0"/>
                    <a:pt x="6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Freeform 23"/>
            <p:cNvSpPr>
              <a:spLocks/>
            </p:cNvSpPr>
            <p:nvPr userDrawn="1"/>
          </p:nvSpPr>
          <p:spPr bwMode="auto">
            <a:xfrm>
              <a:off x="9093200" y="4175125"/>
              <a:ext cx="403225" cy="1816100"/>
            </a:xfrm>
            <a:custGeom>
              <a:avLst/>
              <a:gdLst>
                <a:gd name="T0" fmla="*/ 63 w 127"/>
                <a:gd name="T1" fmla="*/ 570 h 570"/>
                <a:gd name="T2" fmla="*/ 63 w 127"/>
                <a:gd name="T3" fmla="*/ 570 h 570"/>
                <a:gd name="T4" fmla="*/ 0 w 127"/>
                <a:gd name="T5" fmla="*/ 506 h 570"/>
                <a:gd name="T6" fmla="*/ 0 w 127"/>
                <a:gd name="T7" fmla="*/ 64 h 570"/>
                <a:gd name="T8" fmla="*/ 63 w 127"/>
                <a:gd name="T9" fmla="*/ 0 h 570"/>
                <a:gd name="T10" fmla="*/ 127 w 127"/>
                <a:gd name="T11" fmla="*/ 64 h 570"/>
                <a:gd name="T12" fmla="*/ 127 w 127"/>
                <a:gd name="T13" fmla="*/ 506 h 570"/>
                <a:gd name="T14" fmla="*/ 63 w 127"/>
                <a:gd name="T15" fmla="*/ 570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7" h="570">
                  <a:moveTo>
                    <a:pt x="63" y="570"/>
                  </a:moveTo>
                  <a:cubicBezTo>
                    <a:pt x="63" y="570"/>
                    <a:pt x="63" y="570"/>
                    <a:pt x="63" y="570"/>
                  </a:cubicBezTo>
                  <a:cubicBezTo>
                    <a:pt x="28" y="570"/>
                    <a:pt x="0" y="541"/>
                    <a:pt x="0" y="50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28"/>
                    <a:pt x="28" y="0"/>
                    <a:pt x="63" y="0"/>
                  </a:cubicBezTo>
                  <a:cubicBezTo>
                    <a:pt x="98" y="0"/>
                    <a:pt x="127" y="28"/>
                    <a:pt x="127" y="64"/>
                  </a:cubicBezTo>
                  <a:cubicBezTo>
                    <a:pt x="127" y="506"/>
                    <a:pt x="127" y="506"/>
                    <a:pt x="127" y="506"/>
                  </a:cubicBezTo>
                  <a:cubicBezTo>
                    <a:pt x="127" y="541"/>
                    <a:pt x="98" y="570"/>
                    <a:pt x="63" y="5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" name="Freeform 24"/>
            <p:cNvSpPr>
              <a:spLocks noEditPoints="1"/>
            </p:cNvSpPr>
            <p:nvPr userDrawn="1"/>
          </p:nvSpPr>
          <p:spPr bwMode="auto">
            <a:xfrm>
              <a:off x="5940425" y="3981450"/>
              <a:ext cx="323850" cy="808038"/>
            </a:xfrm>
            <a:custGeom>
              <a:avLst/>
              <a:gdLst>
                <a:gd name="T0" fmla="*/ 51 w 102"/>
                <a:gd name="T1" fmla="*/ 10 h 254"/>
                <a:gd name="T2" fmla="*/ 91 w 102"/>
                <a:gd name="T3" fmla="*/ 51 h 254"/>
                <a:gd name="T4" fmla="*/ 91 w 102"/>
                <a:gd name="T5" fmla="*/ 203 h 254"/>
                <a:gd name="T6" fmla="*/ 51 w 102"/>
                <a:gd name="T7" fmla="*/ 244 h 254"/>
                <a:gd name="T8" fmla="*/ 10 w 102"/>
                <a:gd name="T9" fmla="*/ 203 h 254"/>
                <a:gd name="T10" fmla="*/ 10 w 102"/>
                <a:gd name="T11" fmla="*/ 51 h 254"/>
                <a:gd name="T12" fmla="*/ 51 w 102"/>
                <a:gd name="T13" fmla="*/ 10 h 254"/>
                <a:gd name="T14" fmla="*/ 51 w 102"/>
                <a:gd name="T15" fmla="*/ 0 h 254"/>
                <a:gd name="T16" fmla="*/ 0 w 102"/>
                <a:gd name="T17" fmla="*/ 51 h 254"/>
                <a:gd name="T18" fmla="*/ 0 w 102"/>
                <a:gd name="T19" fmla="*/ 203 h 254"/>
                <a:gd name="T20" fmla="*/ 51 w 102"/>
                <a:gd name="T21" fmla="*/ 254 h 254"/>
                <a:gd name="T22" fmla="*/ 102 w 102"/>
                <a:gd name="T23" fmla="*/ 203 h 254"/>
                <a:gd name="T24" fmla="*/ 102 w 102"/>
                <a:gd name="T25" fmla="*/ 51 h 254"/>
                <a:gd name="T26" fmla="*/ 51 w 102"/>
                <a:gd name="T27" fmla="*/ 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2" h="254">
                  <a:moveTo>
                    <a:pt x="51" y="10"/>
                  </a:moveTo>
                  <a:cubicBezTo>
                    <a:pt x="73" y="10"/>
                    <a:pt x="91" y="28"/>
                    <a:pt x="91" y="51"/>
                  </a:cubicBezTo>
                  <a:cubicBezTo>
                    <a:pt x="91" y="203"/>
                    <a:pt x="91" y="203"/>
                    <a:pt x="91" y="203"/>
                  </a:cubicBezTo>
                  <a:cubicBezTo>
                    <a:pt x="91" y="226"/>
                    <a:pt x="73" y="244"/>
                    <a:pt x="51" y="244"/>
                  </a:cubicBezTo>
                  <a:cubicBezTo>
                    <a:pt x="28" y="244"/>
                    <a:pt x="10" y="226"/>
                    <a:pt x="10" y="203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28"/>
                    <a:pt x="28" y="10"/>
                    <a:pt x="51" y="10"/>
                  </a:cubicBezTo>
                  <a:moveTo>
                    <a:pt x="51" y="0"/>
                  </a:moveTo>
                  <a:cubicBezTo>
                    <a:pt x="23" y="0"/>
                    <a:pt x="0" y="23"/>
                    <a:pt x="0" y="51"/>
                  </a:cubicBezTo>
                  <a:cubicBezTo>
                    <a:pt x="0" y="203"/>
                    <a:pt x="0" y="203"/>
                    <a:pt x="0" y="203"/>
                  </a:cubicBezTo>
                  <a:cubicBezTo>
                    <a:pt x="0" y="231"/>
                    <a:pt x="23" y="254"/>
                    <a:pt x="51" y="254"/>
                  </a:cubicBezTo>
                  <a:cubicBezTo>
                    <a:pt x="79" y="254"/>
                    <a:pt x="102" y="231"/>
                    <a:pt x="102" y="203"/>
                  </a:cubicBezTo>
                  <a:cubicBezTo>
                    <a:pt x="102" y="51"/>
                    <a:pt x="102" y="51"/>
                    <a:pt x="102" y="51"/>
                  </a:cubicBezTo>
                  <a:cubicBezTo>
                    <a:pt x="102" y="23"/>
                    <a:pt x="79" y="0"/>
                    <a:pt x="5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" name="Freeform 25"/>
            <p:cNvSpPr>
              <a:spLocks/>
            </p:cNvSpPr>
            <p:nvPr userDrawn="1"/>
          </p:nvSpPr>
          <p:spPr bwMode="auto">
            <a:xfrm>
              <a:off x="8008938" y="4449763"/>
              <a:ext cx="193675" cy="323850"/>
            </a:xfrm>
            <a:custGeom>
              <a:avLst/>
              <a:gdLst>
                <a:gd name="T0" fmla="*/ 31 w 61"/>
                <a:gd name="T1" fmla="*/ 102 h 102"/>
                <a:gd name="T2" fmla="*/ 31 w 61"/>
                <a:gd name="T3" fmla="*/ 102 h 102"/>
                <a:gd name="T4" fmla="*/ 0 w 61"/>
                <a:gd name="T5" fmla="*/ 72 h 102"/>
                <a:gd name="T6" fmla="*/ 0 w 61"/>
                <a:gd name="T7" fmla="*/ 31 h 102"/>
                <a:gd name="T8" fmla="*/ 31 w 61"/>
                <a:gd name="T9" fmla="*/ 0 h 102"/>
                <a:gd name="T10" fmla="*/ 61 w 61"/>
                <a:gd name="T11" fmla="*/ 31 h 102"/>
                <a:gd name="T12" fmla="*/ 61 w 61"/>
                <a:gd name="T13" fmla="*/ 72 h 102"/>
                <a:gd name="T14" fmla="*/ 31 w 61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102">
                  <a:moveTo>
                    <a:pt x="31" y="102"/>
                  </a:moveTo>
                  <a:cubicBezTo>
                    <a:pt x="31" y="102"/>
                    <a:pt x="31" y="102"/>
                    <a:pt x="31" y="102"/>
                  </a:cubicBezTo>
                  <a:cubicBezTo>
                    <a:pt x="14" y="102"/>
                    <a:pt x="0" y="89"/>
                    <a:pt x="0" y="72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47" y="0"/>
                    <a:pt x="61" y="14"/>
                    <a:pt x="61" y="31"/>
                  </a:cubicBezTo>
                  <a:cubicBezTo>
                    <a:pt x="61" y="72"/>
                    <a:pt x="61" y="72"/>
                    <a:pt x="61" y="72"/>
                  </a:cubicBezTo>
                  <a:cubicBezTo>
                    <a:pt x="61" y="89"/>
                    <a:pt x="47" y="102"/>
                    <a:pt x="31" y="10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Freeform 26"/>
            <p:cNvSpPr>
              <a:spLocks noEditPoints="1"/>
            </p:cNvSpPr>
            <p:nvPr userDrawn="1"/>
          </p:nvSpPr>
          <p:spPr bwMode="auto">
            <a:xfrm>
              <a:off x="5616575" y="4449763"/>
              <a:ext cx="193675" cy="323850"/>
            </a:xfrm>
            <a:custGeom>
              <a:avLst/>
              <a:gdLst>
                <a:gd name="T0" fmla="*/ 30 w 61"/>
                <a:gd name="T1" fmla="*/ 11 h 102"/>
                <a:gd name="T2" fmla="*/ 51 w 61"/>
                <a:gd name="T3" fmla="*/ 31 h 102"/>
                <a:gd name="T4" fmla="*/ 51 w 61"/>
                <a:gd name="T5" fmla="*/ 72 h 102"/>
                <a:gd name="T6" fmla="*/ 30 w 61"/>
                <a:gd name="T7" fmla="*/ 92 h 102"/>
                <a:gd name="T8" fmla="*/ 10 w 61"/>
                <a:gd name="T9" fmla="*/ 72 h 102"/>
                <a:gd name="T10" fmla="*/ 10 w 61"/>
                <a:gd name="T11" fmla="*/ 31 h 102"/>
                <a:gd name="T12" fmla="*/ 30 w 61"/>
                <a:gd name="T13" fmla="*/ 11 h 102"/>
                <a:gd name="T14" fmla="*/ 30 w 61"/>
                <a:gd name="T15" fmla="*/ 0 h 102"/>
                <a:gd name="T16" fmla="*/ 0 w 61"/>
                <a:gd name="T17" fmla="*/ 31 h 102"/>
                <a:gd name="T18" fmla="*/ 0 w 61"/>
                <a:gd name="T19" fmla="*/ 72 h 102"/>
                <a:gd name="T20" fmla="*/ 30 w 61"/>
                <a:gd name="T21" fmla="*/ 102 h 102"/>
                <a:gd name="T22" fmla="*/ 61 w 61"/>
                <a:gd name="T23" fmla="*/ 72 h 102"/>
                <a:gd name="T24" fmla="*/ 61 w 61"/>
                <a:gd name="T25" fmla="*/ 31 h 102"/>
                <a:gd name="T26" fmla="*/ 30 w 61"/>
                <a:gd name="T27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1" h="102">
                  <a:moveTo>
                    <a:pt x="30" y="11"/>
                  </a:moveTo>
                  <a:cubicBezTo>
                    <a:pt x="42" y="11"/>
                    <a:pt x="51" y="20"/>
                    <a:pt x="51" y="31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1" y="83"/>
                    <a:pt x="42" y="92"/>
                    <a:pt x="30" y="92"/>
                  </a:cubicBezTo>
                  <a:cubicBezTo>
                    <a:pt x="19" y="92"/>
                    <a:pt x="10" y="83"/>
                    <a:pt x="10" y="72"/>
                  </a:cubicBezTo>
                  <a:cubicBezTo>
                    <a:pt x="10" y="31"/>
                    <a:pt x="10" y="31"/>
                    <a:pt x="10" y="31"/>
                  </a:cubicBezTo>
                  <a:cubicBezTo>
                    <a:pt x="10" y="20"/>
                    <a:pt x="19" y="11"/>
                    <a:pt x="30" y="11"/>
                  </a:cubicBezTo>
                  <a:moveTo>
                    <a:pt x="30" y="0"/>
                  </a:moveTo>
                  <a:cubicBezTo>
                    <a:pt x="14" y="0"/>
                    <a:pt x="0" y="14"/>
                    <a:pt x="0" y="31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89"/>
                    <a:pt x="14" y="102"/>
                    <a:pt x="30" y="102"/>
                  </a:cubicBezTo>
                  <a:cubicBezTo>
                    <a:pt x="47" y="102"/>
                    <a:pt x="61" y="89"/>
                    <a:pt x="61" y="72"/>
                  </a:cubicBezTo>
                  <a:cubicBezTo>
                    <a:pt x="61" y="31"/>
                    <a:pt x="61" y="31"/>
                    <a:pt x="61" y="31"/>
                  </a:cubicBezTo>
                  <a:cubicBezTo>
                    <a:pt x="61" y="14"/>
                    <a:pt x="47" y="0"/>
                    <a:pt x="3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Freeform 27"/>
            <p:cNvSpPr>
              <a:spLocks/>
            </p:cNvSpPr>
            <p:nvPr userDrawn="1"/>
          </p:nvSpPr>
          <p:spPr bwMode="auto">
            <a:xfrm>
              <a:off x="7558088" y="4433888"/>
              <a:ext cx="320675" cy="811213"/>
            </a:xfrm>
            <a:custGeom>
              <a:avLst/>
              <a:gdLst>
                <a:gd name="T0" fmla="*/ 50 w 101"/>
                <a:gd name="T1" fmla="*/ 255 h 255"/>
                <a:gd name="T2" fmla="*/ 50 w 101"/>
                <a:gd name="T3" fmla="*/ 255 h 255"/>
                <a:gd name="T4" fmla="*/ 0 w 101"/>
                <a:gd name="T5" fmla="*/ 204 h 255"/>
                <a:gd name="T6" fmla="*/ 0 w 101"/>
                <a:gd name="T7" fmla="*/ 51 h 255"/>
                <a:gd name="T8" fmla="*/ 50 w 101"/>
                <a:gd name="T9" fmla="*/ 0 h 255"/>
                <a:gd name="T10" fmla="*/ 101 w 101"/>
                <a:gd name="T11" fmla="*/ 51 h 255"/>
                <a:gd name="T12" fmla="*/ 101 w 101"/>
                <a:gd name="T13" fmla="*/ 204 h 255"/>
                <a:gd name="T14" fmla="*/ 50 w 101"/>
                <a:gd name="T15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255">
                  <a:moveTo>
                    <a:pt x="50" y="255"/>
                  </a:moveTo>
                  <a:cubicBezTo>
                    <a:pt x="50" y="255"/>
                    <a:pt x="50" y="255"/>
                    <a:pt x="50" y="255"/>
                  </a:cubicBezTo>
                  <a:cubicBezTo>
                    <a:pt x="22" y="255"/>
                    <a:pt x="0" y="232"/>
                    <a:pt x="0" y="204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23"/>
                    <a:pt x="22" y="0"/>
                    <a:pt x="50" y="0"/>
                  </a:cubicBezTo>
                  <a:cubicBezTo>
                    <a:pt x="79" y="0"/>
                    <a:pt x="101" y="23"/>
                    <a:pt x="101" y="51"/>
                  </a:cubicBezTo>
                  <a:cubicBezTo>
                    <a:pt x="101" y="204"/>
                    <a:pt x="101" y="204"/>
                    <a:pt x="101" y="204"/>
                  </a:cubicBezTo>
                  <a:cubicBezTo>
                    <a:pt x="101" y="232"/>
                    <a:pt x="79" y="255"/>
                    <a:pt x="50" y="25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Freeform 28"/>
            <p:cNvSpPr>
              <a:spLocks/>
            </p:cNvSpPr>
            <p:nvPr userDrawn="1"/>
          </p:nvSpPr>
          <p:spPr bwMode="auto">
            <a:xfrm>
              <a:off x="6423025" y="3348038"/>
              <a:ext cx="406400" cy="1814513"/>
            </a:xfrm>
            <a:custGeom>
              <a:avLst/>
              <a:gdLst>
                <a:gd name="T0" fmla="*/ 64 w 128"/>
                <a:gd name="T1" fmla="*/ 570 h 570"/>
                <a:gd name="T2" fmla="*/ 64 w 128"/>
                <a:gd name="T3" fmla="*/ 570 h 570"/>
                <a:gd name="T4" fmla="*/ 0 w 128"/>
                <a:gd name="T5" fmla="*/ 507 h 570"/>
                <a:gd name="T6" fmla="*/ 0 w 128"/>
                <a:gd name="T7" fmla="*/ 64 h 570"/>
                <a:gd name="T8" fmla="*/ 64 w 128"/>
                <a:gd name="T9" fmla="*/ 0 h 570"/>
                <a:gd name="T10" fmla="*/ 128 w 128"/>
                <a:gd name="T11" fmla="*/ 64 h 570"/>
                <a:gd name="T12" fmla="*/ 128 w 128"/>
                <a:gd name="T13" fmla="*/ 507 h 570"/>
                <a:gd name="T14" fmla="*/ 64 w 128"/>
                <a:gd name="T15" fmla="*/ 570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" h="570">
                  <a:moveTo>
                    <a:pt x="64" y="570"/>
                  </a:moveTo>
                  <a:cubicBezTo>
                    <a:pt x="64" y="570"/>
                    <a:pt x="64" y="570"/>
                    <a:pt x="64" y="570"/>
                  </a:cubicBezTo>
                  <a:cubicBezTo>
                    <a:pt x="29" y="570"/>
                    <a:pt x="0" y="542"/>
                    <a:pt x="0" y="507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29"/>
                    <a:pt x="29" y="0"/>
                    <a:pt x="64" y="0"/>
                  </a:cubicBezTo>
                  <a:cubicBezTo>
                    <a:pt x="99" y="0"/>
                    <a:pt x="128" y="29"/>
                    <a:pt x="128" y="64"/>
                  </a:cubicBezTo>
                  <a:cubicBezTo>
                    <a:pt x="128" y="507"/>
                    <a:pt x="128" y="507"/>
                    <a:pt x="128" y="507"/>
                  </a:cubicBezTo>
                  <a:cubicBezTo>
                    <a:pt x="128" y="542"/>
                    <a:pt x="99" y="570"/>
                    <a:pt x="64" y="5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" name="Freeform 29"/>
            <p:cNvSpPr>
              <a:spLocks/>
            </p:cNvSpPr>
            <p:nvPr userDrawn="1"/>
          </p:nvSpPr>
          <p:spPr bwMode="auto">
            <a:xfrm>
              <a:off x="6992938" y="4060825"/>
              <a:ext cx="403225" cy="1816100"/>
            </a:xfrm>
            <a:custGeom>
              <a:avLst/>
              <a:gdLst>
                <a:gd name="T0" fmla="*/ 63 w 127"/>
                <a:gd name="T1" fmla="*/ 570 h 570"/>
                <a:gd name="T2" fmla="*/ 63 w 127"/>
                <a:gd name="T3" fmla="*/ 570 h 570"/>
                <a:gd name="T4" fmla="*/ 0 w 127"/>
                <a:gd name="T5" fmla="*/ 507 h 570"/>
                <a:gd name="T6" fmla="*/ 0 w 127"/>
                <a:gd name="T7" fmla="*/ 64 h 570"/>
                <a:gd name="T8" fmla="*/ 63 w 127"/>
                <a:gd name="T9" fmla="*/ 0 h 570"/>
                <a:gd name="T10" fmla="*/ 127 w 127"/>
                <a:gd name="T11" fmla="*/ 64 h 570"/>
                <a:gd name="T12" fmla="*/ 127 w 127"/>
                <a:gd name="T13" fmla="*/ 507 h 570"/>
                <a:gd name="T14" fmla="*/ 63 w 127"/>
                <a:gd name="T15" fmla="*/ 570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7" h="570">
                  <a:moveTo>
                    <a:pt x="63" y="570"/>
                  </a:moveTo>
                  <a:cubicBezTo>
                    <a:pt x="63" y="570"/>
                    <a:pt x="63" y="570"/>
                    <a:pt x="63" y="570"/>
                  </a:cubicBezTo>
                  <a:cubicBezTo>
                    <a:pt x="28" y="570"/>
                    <a:pt x="0" y="542"/>
                    <a:pt x="0" y="507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29"/>
                    <a:pt x="28" y="0"/>
                    <a:pt x="63" y="0"/>
                  </a:cubicBezTo>
                  <a:cubicBezTo>
                    <a:pt x="98" y="0"/>
                    <a:pt x="127" y="29"/>
                    <a:pt x="127" y="64"/>
                  </a:cubicBezTo>
                  <a:cubicBezTo>
                    <a:pt x="127" y="507"/>
                    <a:pt x="127" y="507"/>
                    <a:pt x="127" y="507"/>
                  </a:cubicBezTo>
                  <a:cubicBezTo>
                    <a:pt x="127" y="542"/>
                    <a:pt x="98" y="570"/>
                    <a:pt x="63" y="5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" name="Freeform 30"/>
            <p:cNvSpPr>
              <a:spLocks/>
            </p:cNvSpPr>
            <p:nvPr userDrawn="1"/>
          </p:nvSpPr>
          <p:spPr bwMode="auto">
            <a:xfrm>
              <a:off x="5438775" y="4627563"/>
              <a:ext cx="323850" cy="812800"/>
            </a:xfrm>
            <a:custGeom>
              <a:avLst/>
              <a:gdLst>
                <a:gd name="T0" fmla="*/ 51 w 102"/>
                <a:gd name="T1" fmla="*/ 255 h 255"/>
                <a:gd name="T2" fmla="*/ 51 w 102"/>
                <a:gd name="T3" fmla="*/ 255 h 255"/>
                <a:gd name="T4" fmla="*/ 0 w 102"/>
                <a:gd name="T5" fmla="*/ 204 h 255"/>
                <a:gd name="T6" fmla="*/ 0 w 102"/>
                <a:gd name="T7" fmla="*/ 51 h 255"/>
                <a:gd name="T8" fmla="*/ 51 w 102"/>
                <a:gd name="T9" fmla="*/ 0 h 255"/>
                <a:gd name="T10" fmla="*/ 102 w 102"/>
                <a:gd name="T11" fmla="*/ 51 h 255"/>
                <a:gd name="T12" fmla="*/ 102 w 102"/>
                <a:gd name="T13" fmla="*/ 204 h 255"/>
                <a:gd name="T14" fmla="*/ 51 w 102"/>
                <a:gd name="T15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255">
                  <a:moveTo>
                    <a:pt x="51" y="255"/>
                  </a:moveTo>
                  <a:cubicBezTo>
                    <a:pt x="51" y="255"/>
                    <a:pt x="51" y="255"/>
                    <a:pt x="51" y="255"/>
                  </a:cubicBezTo>
                  <a:cubicBezTo>
                    <a:pt x="23" y="255"/>
                    <a:pt x="0" y="232"/>
                    <a:pt x="0" y="204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23"/>
                    <a:pt x="23" y="0"/>
                    <a:pt x="51" y="0"/>
                  </a:cubicBezTo>
                  <a:cubicBezTo>
                    <a:pt x="79" y="0"/>
                    <a:pt x="102" y="23"/>
                    <a:pt x="102" y="51"/>
                  </a:cubicBezTo>
                  <a:cubicBezTo>
                    <a:pt x="102" y="204"/>
                    <a:pt x="102" y="204"/>
                    <a:pt x="102" y="204"/>
                  </a:cubicBezTo>
                  <a:cubicBezTo>
                    <a:pt x="102" y="232"/>
                    <a:pt x="79" y="255"/>
                    <a:pt x="51" y="25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" name="Freeform 31"/>
            <p:cNvSpPr>
              <a:spLocks/>
            </p:cNvSpPr>
            <p:nvPr userDrawn="1"/>
          </p:nvSpPr>
          <p:spPr bwMode="auto">
            <a:xfrm>
              <a:off x="4872038" y="3981450"/>
              <a:ext cx="403225" cy="1814513"/>
            </a:xfrm>
            <a:custGeom>
              <a:avLst/>
              <a:gdLst>
                <a:gd name="T0" fmla="*/ 64 w 127"/>
                <a:gd name="T1" fmla="*/ 570 h 570"/>
                <a:gd name="T2" fmla="*/ 64 w 127"/>
                <a:gd name="T3" fmla="*/ 570 h 570"/>
                <a:gd name="T4" fmla="*/ 0 w 127"/>
                <a:gd name="T5" fmla="*/ 506 h 570"/>
                <a:gd name="T6" fmla="*/ 0 w 127"/>
                <a:gd name="T7" fmla="*/ 63 h 570"/>
                <a:gd name="T8" fmla="*/ 64 w 127"/>
                <a:gd name="T9" fmla="*/ 0 h 570"/>
                <a:gd name="T10" fmla="*/ 127 w 127"/>
                <a:gd name="T11" fmla="*/ 63 h 570"/>
                <a:gd name="T12" fmla="*/ 127 w 127"/>
                <a:gd name="T13" fmla="*/ 506 h 570"/>
                <a:gd name="T14" fmla="*/ 64 w 127"/>
                <a:gd name="T15" fmla="*/ 570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7" h="570">
                  <a:moveTo>
                    <a:pt x="64" y="570"/>
                  </a:moveTo>
                  <a:cubicBezTo>
                    <a:pt x="64" y="570"/>
                    <a:pt x="64" y="570"/>
                    <a:pt x="64" y="570"/>
                  </a:cubicBezTo>
                  <a:cubicBezTo>
                    <a:pt x="29" y="570"/>
                    <a:pt x="0" y="541"/>
                    <a:pt x="0" y="506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28"/>
                    <a:pt x="29" y="0"/>
                    <a:pt x="64" y="0"/>
                  </a:cubicBezTo>
                  <a:cubicBezTo>
                    <a:pt x="99" y="0"/>
                    <a:pt x="127" y="28"/>
                    <a:pt x="127" y="63"/>
                  </a:cubicBezTo>
                  <a:cubicBezTo>
                    <a:pt x="127" y="506"/>
                    <a:pt x="127" y="506"/>
                    <a:pt x="127" y="506"/>
                  </a:cubicBezTo>
                  <a:cubicBezTo>
                    <a:pt x="127" y="541"/>
                    <a:pt x="99" y="570"/>
                    <a:pt x="64" y="57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Freeform 32"/>
            <p:cNvSpPr>
              <a:spLocks/>
            </p:cNvSpPr>
            <p:nvPr userDrawn="1"/>
          </p:nvSpPr>
          <p:spPr bwMode="auto">
            <a:xfrm>
              <a:off x="0" y="4095750"/>
              <a:ext cx="152400" cy="809625"/>
            </a:xfrm>
            <a:custGeom>
              <a:avLst/>
              <a:gdLst>
                <a:gd name="T0" fmla="*/ 0 w 48"/>
                <a:gd name="T1" fmla="*/ 0 h 254"/>
                <a:gd name="T2" fmla="*/ 0 w 48"/>
                <a:gd name="T3" fmla="*/ 254 h 254"/>
                <a:gd name="T4" fmla="*/ 48 w 48"/>
                <a:gd name="T5" fmla="*/ 203 h 254"/>
                <a:gd name="T6" fmla="*/ 48 w 48"/>
                <a:gd name="T7" fmla="*/ 50 h 254"/>
                <a:gd name="T8" fmla="*/ 0 w 48"/>
                <a:gd name="T9" fmla="*/ 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54">
                  <a:moveTo>
                    <a:pt x="0" y="0"/>
                  </a:moveTo>
                  <a:cubicBezTo>
                    <a:pt x="0" y="254"/>
                    <a:pt x="0" y="254"/>
                    <a:pt x="0" y="254"/>
                  </a:cubicBezTo>
                  <a:cubicBezTo>
                    <a:pt x="27" y="252"/>
                    <a:pt x="48" y="230"/>
                    <a:pt x="48" y="203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23"/>
                    <a:pt x="27" y="1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Freeform 33"/>
            <p:cNvSpPr>
              <a:spLocks/>
            </p:cNvSpPr>
            <p:nvPr userDrawn="1"/>
          </p:nvSpPr>
          <p:spPr bwMode="auto">
            <a:xfrm>
              <a:off x="12052300" y="4548188"/>
              <a:ext cx="152400" cy="809625"/>
            </a:xfrm>
            <a:custGeom>
              <a:avLst/>
              <a:gdLst>
                <a:gd name="T0" fmla="*/ 48 w 48"/>
                <a:gd name="T1" fmla="*/ 0 h 254"/>
                <a:gd name="T2" fmla="*/ 0 w 48"/>
                <a:gd name="T3" fmla="*/ 51 h 254"/>
                <a:gd name="T4" fmla="*/ 0 w 48"/>
                <a:gd name="T5" fmla="*/ 203 h 254"/>
                <a:gd name="T6" fmla="*/ 48 w 48"/>
                <a:gd name="T7" fmla="*/ 254 h 254"/>
                <a:gd name="T8" fmla="*/ 48 w 48"/>
                <a:gd name="T9" fmla="*/ 0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54">
                  <a:moveTo>
                    <a:pt x="48" y="0"/>
                  </a:moveTo>
                  <a:cubicBezTo>
                    <a:pt x="20" y="2"/>
                    <a:pt x="0" y="24"/>
                    <a:pt x="0" y="51"/>
                  </a:cubicBezTo>
                  <a:cubicBezTo>
                    <a:pt x="0" y="203"/>
                    <a:pt x="0" y="203"/>
                    <a:pt x="0" y="203"/>
                  </a:cubicBezTo>
                  <a:cubicBezTo>
                    <a:pt x="0" y="231"/>
                    <a:pt x="20" y="253"/>
                    <a:pt x="48" y="254"/>
                  </a:cubicBezTo>
                  <a:lnTo>
                    <a:pt x="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7" name="Logotype, static"/>
          <p:cNvGrpSpPr/>
          <p:nvPr userDrawn="1"/>
        </p:nvGrpSpPr>
        <p:grpSpPr>
          <a:xfrm>
            <a:off x="10689465" y="6389301"/>
            <a:ext cx="863687" cy="180102"/>
            <a:chOff x="9501453" y="6148765"/>
            <a:chExt cx="2047875" cy="427037"/>
          </a:xfrm>
          <a:solidFill>
            <a:schemeClr val="bg1"/>
          </a:solidFill>
        </p:grpSpPr>
        <p:sp>
          <p:nvSpPr>
            <p:cNvPr id="38" name="Freeform 5"/>
            <p:cNvSpPr>
              <a:spLocks noEditPoints="1"/>
            </p:cNvSpPr>
            <p:nvPr userDrawn="1"/>
          </p:nvSpPr>
          <p:spPr bwMode="auto">
            <a:xfrm>
              <a:off x="11206428" y="6231315"/>
              <a:ext cx="342900" cy="344487"/>
            </a:xfrm>
            <a:custGeom>
              <a:avLst/>
              <a:gdLst>
                <a:gd name="T0" fmla="*/ 43 w 91"/>
                <a:gd name="T1" fmla="*/ 2 h 91"/>
                <a:gd name="T2" fmla="*/ 2 w 91"/>
                <a:gd name="T3" fmla="*/ 44 h 91"/>
                <a:gd name="T4" fmla="*/ 46 w 91"/>
                <a:gd name="T5" fmla="*/ 91 h 91"/>
                <a:gd name="T6" fmla="*/ 74 w 91"/>
                <a:gd name="T7" fmla="*/ 77 h 91"/>
                <a:gd name="T8" fmla="*/ 74 w 91"/>
                <a:gd name="T9" fmla="*/ 90 h 91"/>
                <a:gd name="T10" fmla="*/ 91 w 91"/>
                <a:gd name="T11" fmla="*/ 90 h 91"/>
                <a:gd name="T12" fmla="*/ 91 w 91"/>
                <a:gd name="T13" fmla="*/ 47 h 91"/>
                <a:gd name="T14" fmla="*/ 43 w 91"/>
                <a:gd name="T15" fmla="*/ 2 h 91"/>
                <a:gd name="T16" fmla="*/ 72 w 91"/>
                <a:gd name="T17" fmla="*/ 48 h 91"/>
                <a:gd name="T18" fmla="*/ 43 w 91"/>
                <a:gd name="T19" fmla="*/ 72 h 91"/>
                <a:gd name="T20" fmla="*/ 21 w 91"/>
                <a:gd name="T21" fmla="*/ 50 h 91"/>
                <a:gd name="T22" fmla="*/ 46 w 91"/>
                <a:gd name="T23" fmla="*/ 21 h 91"/>
                <a:gd name="T24" fmla="*/ 72 w 91"/>
                <a:gd name="T25" fmla="*/ 45 h 91"/>
                <a:gd name="T26" fmla="*/ 72 w 91"/>
                <a:gd name="T27" fmla="*/ 48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91">
                  <a:moveTo>
                    <a:pt x="43" y="2"/>
                  </a:moveTo>
                  <a:cubicBezTo>
                    <a:pt x="21" y="4"/>
                    <a:pt x="3" y="22"/>
                    <a:pt x="2" y="44"/>
                  </a:cubicBezTo>
                  <a:cubicBezTo>
                    <a:pt x="0" y="70"/>
                    <a:pt x="21" y="91"/>
                    <a:pt x="46" y="91"/>
                  </a:cubicBezTo>
                  <a:cubicBezTo>
                    <a:pt x="56" y="91"/>
                    <a:pt x="68" y="87"/>
                    <a:pt x="74" y="77"/>
                  </a:cubicBezTo>
                  <a:cubicBezTo>
                    <a:pt x="74" y="90"/>
                    <a:pt x="74" y="90"/>
                    <a:pt x="74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20"/>
                    <a:pt x="69" y="0"/>
                    <a:pt x="43" y="2"/>
                  </a:cubicBezTo>
                  <a:close/>
                  <a:moveTo>
                    <a:pt x="72" y="48"/>
                  </a:moveTo>
                  <a:cubicBezTo>
                    <a:pt x="71" y="63"/>
                    <a:pt x="58" y="74"/>
                    <a:pt x="43" y="72"/>
                  </a:cubicBezTo>
                  <a:cubicBezTo>
                    <a:pt x="32" y="71"/>
                    <a:pt x="22" y="61"/>
                    <a:pt x="21" y="50"/>
                  </a:cubicBezTo>
                  <a:cubicBezTo>
                    <a:pt x="19" y="34"/>
                    <a:pt x="31" y="21"/>
                    <a:pt x="46" y="21"/>
                  </a:cubicBezTo>
                  <a:cubicBezTo>
                    <a:pt x="60" y="21"/>
                    <a:pt x="71" y="32"/>
                    <a:pt x="72" y="45"/>
                  </a:cubicBezTo>
                  <a:lnTo>
                    <a:pt x="72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6"/>
            <p:cNvSpPr>
              <a:spLocks noEditPoints="1"/>
            </p:cNvSpPr>
            <p:nvPr userDrawn="1"/>
          </p:nvSpPr>
          <p:spPr bwMode="auto">
            <a:xfrm>
              <a:off x="10849241" y="6236077"/>
              <a:ext cx="334963" cy="339725"/>
            </a:xfrm>
            <a:custGeom>
              <a:avLst/>
              <a:gdLst>
                <a:gd name="T0" fmla="*/ 44 w 89"/>
                <a:gd name="T1" fmla="*/ 1 h 90"/>
                <a:gd name="T2" fmla="*/ 0 w 89"/>
                <a:gd name="T3" fmla="*/ 46 h 90"/>
                <a:gd name="T4" fmla="*/ 45 w 89"/>
                <a:gd name="T5" fmla="*/ 90 h 90"/>
                <a:gd name="T6" fmla="*/ 86 w 89"/>
                <a:gd name="T7" fmla="*/ 63 h 90"/>
                <a:gd name="T8" fmla="*/ 69 w 89"/>
                <a:gd name="T9" fmla="*/ 58 h 90"/>
                <a:gd name="T10" fmla="*/ 50 w 89"/>
                <a:gd name="T11" fmla="*/ 72 h 90"/>
                <a:gd name="T12" fmla="*/ 22 w 89"/>
                <a:gd name="T13" fmla="*/ 59 h 90"/>
                <a:gd name="T14" fmla="*/ 89 w 89"/>
                <a:gd name="T15" fmla="*/ 41 h 90"/>
                <a:gd name="T16" fmla="*/ 44 w 89"/>
                <a:gd name="T17" fmla="*/ 1 h 90"/>
                <a:gd name="T18" fmla="*/ 19 w 89"/>
                <a:gd name="T19" fmla="*/ 44 h 90"/>
                <a:gd name="T20" fmla="*/ 36 w 89"/>
                <a:gd name="T21" fmla="*/ 19 h 90"/>
                <a:gd name="T22" fmla="*/ 67 w 89"/>
                <a:gd name="T23" fmla="*/ 31 h 90"/>
                <a:gd name="T24" fmla="*/ 19 w 89"/>
                <a:gd name="T25" fmla="*/ 4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90">
                  <a:moveTo>
                    <a:pt x="44" y="1"/>
                  </a:moveTo>
                  <a:cubicBezTo>
                    <a:pt x="20" y="2"/>
                    <a:pt x="0" y="20"/>
                    <a:pt x="0" y="46"/>
                  </a:cubicBezTo>
                  <a:cubicBezTo>
                    <a:pt x="0" y="70"/>
                    <a:pt x="20" y="90"/>
                    <a:pt x="45" y="90"/>
                  </a:cubicBezTo>
                  <a:cubicBezTo>
                    <a:pt x="62" y="90"/>
                    <a:pt x="79" y="80"/>
                    <a:pt x="86" y="63"/>
                  </a:cubicBezTo>
                  <a:cubicBezTo>
                    <a:pt x="69" y="58"/>
                    <a:pt x="69" y="58"/>
                    <a:pt x="69" y="58"/>
                  </a:cubicBezTo>
                  <a:cubicBezTo>
                    <a:pt x="66" y="65"/>
                    <a:pt x="58" y="71"/>
                    <a:pt x="50" y="72"/>
                  </a:cubicBezTo>
                  <a:cubicBezTo>
                    <a:pt x="38" y="75"/>
                    <a:pt x="26" y="67"/>
                    <a:pt x="22" y="59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7" y="24"/>
                    <a:pt x="72" y="0"/>
                    <a:pt x="44" y="1"/>
                  </a:cubicBezTo>
                  <a:close/>
                  <a:moveTo>
                    <a:pt x="19" y="44"/>
                  </a:moveTo>
                  <a:cubicBezTo>
                    <a:pt x="19" y="34"/>
                    <a:pt x="24" y="24"/>
                    <a:pt x="36" y="19"/>
                  </a:cubicBezTo>
                  <a:cubicBezTo>
                    <a:pt x="50" y="14"/>
                    <a:pt x="62" y="21"/>
                    <a:pt x="67" y="31"/>
                  </a:cubicBezTo>
                  <a:lnTo>
                    <a:pt x="19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7"/>
            <p:cNvSpPr>
              <a:spLocks/>
            </p:cNvSpPr>
            <p:nvPr userDrawn="1"/>
          </p:nvSpPr>
          <p:spPr bwMode="auto">
            <a:xfrm>
              <a:off x="10292028" y="6239252"/>
              <a:ext cx="166688" cy="333375"/>
            </a:xfrm>
            <a:custGeom>
              <a:avLst/>
              <a:gdLst>
                <a:gd name="T0" fmla="*/ 44 w 44"/>
                <a:gd name="T1" fmla="*/ 18 h 88"/>
                <a:gd name="T2" fmla="*/ 44 w 44"/>
                <a:gd name="T3" fmla="*/ 0 h 88"/>
                <a:gd name="T4" fmla="*/ 19 w 44"/>
                <a:gd name="T5" fmla="*/ 13 h 88"/>
                <a:gd name="T6" fmla="*/ 19 w 44"/>
                <a:gd name="T7" fmla="*/ 3 h 88"/>
                <a:gd name="T8" fmla="*/ 0 w 44"/>
                <a:gd name="T9" fmla="*/ 3 h 88"/>
                <a:gd name="T10" fmla="*/ 0 w 44"/>
                <a:gd name="T11" fmla="*/ 44 h 88"/>
                <a:gd name="T12" fmla="*/ 0 w 44"/>
                <a:gd name="T13" fmla="*/ 88 h 88"/>
                <a:gd name="T14" fmla="*/ 20 w 44"/>
                <a:gd name="T15" fmla="*/ 88 h 88"/>
                <a:gd name="T16" fmla="*/ 20 w 44"/>
                <a:gd name="T17" fmla="*/ 46 h 88"/>
                <a:gd name="T18" fmla="*/ 44 w 44"/>
                <a:gd name="T19" fmla="*/ 1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88">
                  <a:moveTo>
                    <a:pt x="44" y="18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28" y="0"/>
                    <a:pt x="22" y="8"/>
                    <a:pt x="19" y="1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20" y="88"/>
                    <a:pt x="20" y="88"/>
                    <a:pt x="20" y="88"/>
                  </a:cubicBezTo>
                  <a:cubicBezTo>
                    <a:pt x="20" y="62"/>
                    <a:pt x="20" y="62"/>
                    <a:pt x="20" y="46"/>
                  </a:cubicBezTo>
                  <a:cubicBezTo>
                    <a:pt x="20" y="26"/>
                    <a:pt x="31" y="19"/>
                    <a:pt x="44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8"/>
            <p:cNvSpPr>
              <a:spLocks/>
            </p:cNvSpPr>
            <p:nvPr userDrawn="1"/>
          </p:nvSpPr>
          <p:spPr bwMode="auto">
            <a:xfrm>
              <a:off x="9501453" y="6182102"/>
              <a:ext cx="369888" cy="390525"/>
            </a:xfrm>
            <a:custGeom>
              <a:avLst/>
              <a:gdLst>
                <a:gd name="T0" fmla="*/ 185 w 233"/>
                <a:gd name="T1" fmla="*/ 165 h 246"/>
                <a:gd name="T2" fmla="*/ 48 w 233"/>
                <a:gd name="T3" fmla="*/ 0 h 246"/>
                <a:gd name="T4" fmla="*/ 0 w 233"/>
                <a:gd name="T5" fmla="*/ 0 h 246"/>
                <a:gd name="T6" fmla="*/ 0 w 233"/>
                <a:gd name="T7" fmla="*/ 246 h 246"/>
                <a:gd name="T8" fmla="*/ 50 w 233"/>
                <a:gd name="T9" fmla="*/ 246 h 246"/>
                <a:gd name="T10" fmla="*/ 50 w 233"/>
                <a:gd name="T11" fmla="*/ 81 h 246"/>
                <a:gd name="T12" fmla="*/ 190 w 233"/>
                <a:gd name="T13" fmla="*/ 246 h 246"/>
                <a:gd name="T14" fmla="*/ 233 w 233"/>
                <a:gd name="T15" fmla="*/ 246 h 246"/>
                <a:gd name="T16" fmla="*/ 233 w 233"/>
                <a:gd name="T17" fmla="*/ 0 h 246"/>
                <a:gd name="T18" fmla="*/ 185 w 233"/>
                <a:gd name="T19" fmla="*/ 0 h 246"/>
                <a:gd name="T20" fmla="*/ 185 w 233"/>
                <a:gd name="T21" fmla="*/ 165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3" h="246">
                  <a:moveTo>
                    <a:pt x="185" y="165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246"/>
                  </a:lnTo>
                  <a:lnTo>
                    <a:pt x="50" y="246"/>
                  </a:lnTo>
                  <a:lnTo>
                    <a:pt x="50" y="81"/>
                  </a:lnTo>
                  <a:lnTo>
                    <a:pt x="190" y="246"/>
                  </a:lnTo>
                  <a:lnTo>
                    <a:pt x="233" y="246"/>
                  </a:lnTo>
                  <a:lnTo>
                    <a:pt x="233" y="0"/>
                  </a:lnTo>
                  <a:lnTo>
                    <a:pt x="185" y="0"/>
                  </a:lnTo>
                  <a:lnTo>
                    <a:pt x="185" y="1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9"/>
            <p:cNvSpPr>
              <a:spLocks noEditPoints="1"/>
            </p:cNvSpPr>
            <p:nvPr userDrawn="1"/>
          </p:nvSpPr>
          <p:spPr bwMode="auto">
            <a:xfrm>
              <a:off x="10461891" y="6148765"/>
              <a:ext cx="342900" cy="427037"/>
            </a:xfrm>
            <a:custGeom>
              <a:avLst/>
              <a:gdLst>
                <a:gd name="T0" fmla="*/ 91 w 91"/>
                <a:gd name="T1" fmla="*/ 0 h 113"/>
                <a:gd name="T2" fmla="*/ 73 w 91"/>
                <a:gd name="T3" fmla="*/ 0 h 113"/>
                <a:gd name="T4" fmla="*/ 73 w 91"/>
                <a:gd name="T5" fmla="*/ 34 h 113"/>
                <a:gd name="T6" fmla="*/ 43 w 91"/>
                <a:gd name="T7" fmla="*/ 24 h 113"/>
                <a:gd name="T8" fmla="*/ 2 w 91"/>
                <a:gd name="T9" fmla="*/ 66 h 113"/>
                <a:gd name="T10" fmla="*/ 46 w 91"/>
                <a:gd name="T11" fmla="*/ 113 h 113"/>
                <a:gd name="T12" fmla="*/ 74 w 91"/>
                <a:gd name="T13" fmla="*/ 101 h 113"/>
                <a:gd name="T14" fmla="*/ 74 w 91"/>
                <a:gd name="T15" fmla="*/ 112 h 113"/>
                <a:gd name="T16" fmla="*/ 91 w 91"/>
                <a:gd name="T17" fmla="*/ 112 h 113"/>
                <a:gd name="T18" fmla="*/ 91 w 91"/>
                <a:gd name="T19" fmla="*/ 69 h 113"/>
                <a:gd name="T20" fmla="*/ 91 w 91"/>
                <a:gd name="T21" fmla="*/ 69 h 113"/>
                <a:gd name="T22" fmla="*/ 91 w 91"/>
                <a:gd name="T23" fmla="*/ 68 h 113"/>
                <a:gd name="T24" fmla="*/ 91 w 91"/>
                <a:gd name="T25" fmla="*/ 0 h 113"/>
                <a:gd name="T26" fmla="*/ 72 w 91"/>
                <a:gd name="T27" fmla="*/ 70 h 113"/>
                <a:gd name="T28" fmla="*/ 43 w 91"/>
                <a:gd name="T29" fmla="*/ 94 h 113"/>
                <a:gd name="T30" fmla="*/ 21 w 91"/>
                <a:gd name="T31" fmla="*/ 72 h 113"/>
                <a:gd name="T32" fmla="*/ 46 w 91"/>
                <a:gd name="T33" fmla="*/ 43 h 113"/>
                <a:gd name="T34" fmla="*/ 72 w 91"/>
                <a:gd name="T35" fmla="*/ 67 h 113"/>
                <a:gd name="T36" fmla="*/ 72 w 91"/>
                <a:gd name="T37" fmla="*/ 7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1" h="113">
                  <a:moveTo>
                    <a:pt x="91" y="0"/>
                  </a:moveTo>
                  <a:cubicBezTo>
                    <a:pt x="73" y="0"/>
                    <a:pt x="73" y="0"/>
                    <a:pt x="73" y="0"/>
                  </a:cubicBezTo>
                  <a:cubicBezTo>
                    <a:pt x="73" y="34"/>
                    <a:pt x="73" y="34"/>
                    <a:pt x="73" y="34"/>
                  </a:cubicBezTo>
                  <a:cubicBezTo>
                    <a:pt x="68" y="28"/>
                    <a:pt x="55" y="23"/>
                    <a:pt x="43" y="24"/>
                  </a:cubicBezTo>
                  <a:cubicBezTo>
                    <a:pt x="21" y="26"/>
                    <a:pt x="3" y="44"/>
                    <a:pt x="2" y="66"/>
                  </a:cubicBezTo>
                  <a:cubicBezTo>
                    <a:pt x="0" y="92"/>
                    <a:pt x="21" y="113"/>
                    <a:pt x="46" y="113"/>
                  </a:cubicBezTo>
                  <a:cubicBezTo>
                    <a:pt x="56" y="113"/>
                    <a:pt x="69" y="109"/>
                    <a:pt x="74" y="101"/>
                  </a:cubicBezTo>
                  <a:cubicBezTo>
                    <a:pt x="74" y="112"/>
                    <a:pt x="74" y="112"/>
                    <a:pt x="74" y="112"/>
                  </a:cubicBezTo>
                  <a:cubicBezTo>
                    <a:pt x="91" y="112"/>
                    <a:pt x="91" y="112"/>
                    <a:pt x="91" y="112"/>
                  </a:cubicBezTo>
                  <a:cubicBezTo>
                    <a:pt x="91" y="69"/>
                    <a:pt x="91" y="69"/>
                    <a:pt x="91" y="69"/>
                  </a:cubicBezTo>
                  <a:cubicBezTo>
                    <a:pt x="91" y="69"/>
                    <a:pt x="91" y="69"/>
                    <a:pt x="91" y="69"/>
                  </a:cubicBezTo>
                  <a:cubicBezTo>
                    <a:pt x="91" y="68"/>
                    <a:pt x="91" y="68"/>
                    <a:pt x="91" y="68"/>
                  </a:cubicBezTo>
                  <a:lnTo>
                    <a:pt x="91" y="0"/>
                  </a:lnTo>
                  <a:close/>
                  <a:moveTo>
                    <a:pt x="72" y="70"/>
                  </a:moveTo>
                  <a:cubicBezTo>
                    <a:pt x="71" y="85"/>
                    <a:pt x="58" y="96"/>
                    <a:pt x="43" y="94"/>
                  </a:cubicBezTo>
                  <a:cubicBezTo>
                    <a:pt x="32" y="93"/>
                    <a:pt x="22" y="83"/>
                    <a:pt x="21" y="72"/>
                  </a:cubicBezTo>
                  <a:cubicBezTo>
                    <a:pt x="19" y="56"/>
                    <a:pt x="31" y="43"/>
                    <a:pt x="46" y="43"/>
                  </a:cubicBezTo>
                  <a:cubicBezTo>
                    <a:pt x="60" y="43"/>
                    <a:pt x="71" y="54"/>
                    <a:pt x="72" y="67"/>
                  </a:cubicBezTo>
                  <a:lnTo>
                    <a:pt x="72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0"/>
            <p:cNvSpPr>
              <a:spLocks noEditPoints="1"/>
            </p:cNvSpPr>
            <p:nvPr userDrawn="1"/>
          </p:nvSpPr>
          <p:spPr bwMode="auto">
            <a:xfrm>
              <a:off x="9912616" y="6239252"/>
              <a:ext cx="338138" cy="336550"/>
            </a:xfrm>
            <a:custGeom>
              <a:avLst/>
              <a:gdLst>
                <a:gd name="T0" fmla="*/ 45 w 90"/>
                <a:gd name="T1" fmla="*/ 0 h 89"/>
                <a:gd name="T2" fmla="*/ 0 w 90"/>
                <a:gd name="T3" fmla="*/ 45 h 89"/>
                <a:gd name="T4" fmla="*/ 45 w 90"/>
                <a:gd name="T5" fmla="*/ 89 h 89"/>
                <a:gd name="T6" fmla="*/ 90 w 90"/>
                <a:gd name="T7" fmla="*/ 45 h 89"/>
                <a:gd name="T8" fmla="*/ 45 w 90"/>
                <a:gd name="T9" fmla="*/ 0 h 89"/>
                <a:gd name="T10" fmla="*/ 45 w 90"/>
                <a:gd name="T11" fmla="*/ 70 h 89"/>
                <a:gd name="T12" fmla="*/ 19 w 90"/>
                <a:gd name="T13" fmla="*/ 45 h 89"/>
                <a:gd name="T14" fmla="*/ 45 w 90"/>
                <a:gd name="T15" fmla="*/ 19 h 89"/>
                <a:gd name="T16" fmla="*/ 71 w 90"/>
                <a:gd name="T17" fmla="*/ 45 h 89"/>
                <a:gd name="T18" fmla="*/ 45 w 90"/>
                <a:gd name="T19" fmla="*/ 7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9">
                  <a:moveTo>
                    <a:pt x="45" y="0"/>
                  </a:moveTo>
                  <a:cubicBezTo>
                    <a:pt x="20" y="0"/>
                    <a:pt x="0" y="20"/>
                    <a:pt x="0" y="45"/>
                  </a:cubicBezTo>
                  <a:cubicBezTo>
                    <a:pt x="0" y="69"/>
                    <a:pt x="20" y="89"/>
                    <a:pt x="45" y="89"/>
                  </a:cubicBezTo>
                  <a:cubicBezTo>
                    <a:pt x="70" y="89"/>
                    <a:pt x="90" y="69"/>
                    <a:pt x="90" y="45"/>
                  </a:cubicBezTo>
                  <a:cubicBezTo>
                    <a:pt x="90" y="20"/>
                    <a:pt x="70" y="0"/>
                    <a:pt x="45" y="0"/>
                  </a:cubicBezTo>
                  <a:close/>
                  <a:moveTo>
                    <a:pt x="45" y="70"/>
                  </a:moveTo>
                  <a:cubicBezTo>
                    <a:pt x="31" y="70"/>
                    <a:pt x="19" y="59"/>
                    <a:pt x="19" y="45"/>
                  </a:cubicBezTo>
                  <a:cubicBezTo>
                    <a:pt x="19" y="30"/>
                    <a:pt x="31" y="19"/>
                    <a:pt x="45" y="19"/>
                  </a:cubicBezTo>
                  <a:cubicBezTo>
                    <a:pt x="59" y="19"/>
                    <a:pt x="71" y="30"/>
                    <a:pt x="71" y="45"/>
                  </a:cubicBezTo>
                  <a:cubicBezTo>
                    <a:pt x="71" y="59"/>
                    <a:pt x="59" y="70"/>
                    <a:pt x="45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552632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Pulse"/>
          <p:cNvGrpSpPr/>
          <p:nvPr userDrawn="1"/>
        </p:nvGrpSpPr>
        <p:grpSpPr>
          <a:xfrm>
            <a:off x="8751888" y="3030538"/>
            <a:ext cx="3446462" cy="3490913"/>
            <a:chOff x="8751888" y="3030538"/>
            <a:chExt cx="3446462" cy="3490913"/>
          </a:xfrm>
          <a:solidFill>
            <a:schemeClr val="accent1"/>
          </a:solidFill>
        </p:grpSpPr>
        <p:sp>
          <p:nvSpPr>
            <p:cNvPr id="38" name="Freeform 5"/>
            <p:cNvSpPr>
              <a:spLocks/>
            </p:cNvSpPr>
            <p:nvPr userDrawn="1"/>
          </p:nvSpPr>
          <p:spPr bwMode="auto">
            <a:xfrm>
              <a:off x="9196388" y="3902076"/>
              <a:ext cx="449263" cy="1120775"/>
            </a:xfrm>
            <a:custGeom>
              <a:avLst/>
              <a:gdLst>
                <a:gd name="T0" fmla="*/ 71 w 142"/>
                <a:gd name="T1" fmla="*/ 355 h 355"/>
                <a:gd name="T2" fmla="*/ 71 w 142"/>
                <a:gd name="T3" fmla="*/ 355 h 355"/>
                <a:gd name="T4" fmla="*/ 0 w 142"/>
                <a:gd name="T5" fmla="*/ 284 h 355"/>
                <a:gd name="T6" fmla="*/ 0 w 142"/>
                <a:gd name="T7" fmla="*/ 71 h 355"/>
                <a:gd name="T8" fmla="*/ 71 w 142"/>
                <a:gd name="T9" fmla="*/ 0 h 355"/>
                <a:gd name="T10" fmla="*/ 142 w 142"/>
                <a:gd name="T11" fmla="*/ 71 h 355"/>
                <a:gd name="T12" fmla="*/ 142 w 142"/>
                <a:gd name="T13" fmla="*/ 284 h 355"/>
                <a:gd name="T14" fmla="*/ 71 w 142"/>
                <a:gd name="T15" fmla="*/ 355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2" h="355">
                  <a:moveTo>
                    <a:pt x="71" y="355"/>
                  </a:moveTo>
                  <a:cubicBezTo>
                    <a:pt x="71" y="355"/>
                    <a:pt x="71" y="355"/>
                    <a:pt x="71" y="355"/>
                  </a:cubicBezTo>
                  <a:cubicBezTo>
                    <a:pt x="32" y="355"/>
                    <a:pt x="0" y="323"/>
                    <a:pt x="0" y="284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32"/>
                    <a:pt x="32" y="0"/>
                    <a:pt x="71" y="0"/>
                  </a:cubicBezTo>
                  <a:cubicBezTo>
                    <a:pt x="110" y="0"/>
                    <a:pt x="142" y="32"/>
                    <a:pt x="142" y="71"/>
                  </a:cubicBezTo>
                  <a:cubicBezTo>
                    <a:pt x="142" y="284"/>
                    <a:pt x="142" y="284"/>
                    <a:pt x="142" y="284"/>
                  </a:cubicBezTo>
                  <a:cubicBezTo>
                    <a:pt x="142" y="323"/>
                    <a:pt x="110" y="355"/>
                    <a:pt x="71" y="35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6"/>
            <p:cNvSpPr>
              <a:spLocks/>
            </p:cNvSpPr>
            <p:nvPr userDrawn="1"/>
          </p:nvSpPr>
          <p:spPr bwMode="auto">
            <a:xfrm>
              <a:off x="8751888" y="4551363"/>
              <a:ext cx="265113" cy="449263"/>
            </a:xfrm>
            <a:custGeom>
              <a:avLst/>
              <a:gdLst>
                <a:gd name="T0" fmla="*/ 42 w 84"/>
                <a:gd name="T1" fmla="*/ 142 h 142"/>
                <a:gd name="T2" fmla="*/ 42 w 84"/>
                <a:gd name="T3" fmla="*/ 142 h 142"/>
                <a:gd name="T4" fmla="*/ 0 w 84"/>
                <a:gd name="T5" fmla="*/ 99 h 142"/>
                <a:gd name="T6" fmla="*/ 0 w 84"/>
                <a:gd name="T7" fmla="*/ 42 h 142"/>
                <a:gd name="T8" fmla="*/ 42 w 84"/>
                <a:gd name="T9" fmla="*/ 0 h 142"/>
                <a:gd name="T10" fmla="*/ 84 w 84"/>
                <a:gd name="T11" fmla="*/ 42 h 142"/>
                <a:gd name="T12" fmla="*/ 84 w 84"/>
                <a:gd name="T13" fmla="*/ 99 h 142"/>
                <a:gd name="T14" fmla="*/ 42 w 84"/>
                <a:gd name="T15" fmla="*/ 14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42">
                  <a:moveTo>
                    <a:pt x="42" y="142"/>
                  </a:moveTo>
                  <a:cubicBezTo>
                    <a:pt x="42" y="142"/>
                    <a:pt x="42" y="142"/>
                    <a:pt x="42" y="142"/>
                  </a:cubicBezTo>
                  <a:cubicBezTo>
                    <a:pt x="18" y="142"/>
                    <a:pt x="0" y="123"/>
                    <a:pt x="0" y="99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19"/>
                    <a:pt x="18" y="0"/>
                    <a:pt x="42" y="0"/>
                  </a:cubicBezTo>
                  <a:cubicBezTo>
                    <a:pt x="65" y="0"/>
                    <a:pt x="84" y="19"/>
                    <a:pt x="84" y="42"/>
                  </a:cubicBezTo>
                  <a:cubicBezTo>
                    <a:pt x="84" y="99"/>
                    <a:pt x="84" y="99"/>
                    <a:pt x="84" y="99"/>
                  </a:cubicBezTo>
                  <a:cubicBezTo>
                    <a:pt x="84" y="123"/>
                    <a:pt x="65" y="142"/>
                    <a:pt x="42" y="14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7"/>
            <p:cNvSpPr>
              <a:spLocks/>
            </p:cNvSpPr>
            <p:nvPr userDrawn="1"/>
          </p:nvSpPr>
          <p:spPr bwMode="auto">
            <a:xfrm>
              <a:off x="11436350" y="4529138"/>
              <a:ext cx="449263" cy="1117600"/>
            </a:xfrm>
            <a:custGeom>
              <a:avLst/>
              <a:gdLst>
                <a:gd name="T0" fmla="*/ 71 w 142"/>
                <a:gd name="T1" fmla="*/ 354 h 354"/>
                <a:gd name="T2" fmla="*/ 71 w 142"/>
                <a:gd name="T3" fmla="*/ 354 h 354"/>
                <a:gd name="T4" fmla="*/ 0 w 142"/>
                <a:gd name="T5" fmla="*/ 283 h 354"/>
                <a:gd name="T6" fmla="*/ 0 w 142"/>
                <a:gd name="T7" fmla="*/ 71 h 354"/>
                <a:gd name="T8" fmla="*/ 71 w 142"/>
                <a:gd name="T9" fmla="*/ 0 h 354"/>
                <a:gd name="T10" fmla="*/ 142 w 142"/>
                <a:gd name="T11" fmla="*/ 71 h 354"/>
                <a:gd name="T12" fmla="*/ 142 w 142"/>
                <a:gd name="T13" fmla="*/ 283 h 354"/>
                <a:gd name="T14" fmla="*/ 71 w 142"/>
                <a:gd name="T15" fmla="*/ 354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2" h="354">
                  <a:moveTo>
                    <a:pt x="71" y="354"/>
                  </a:moveTo>
                  <a:cubicBezTo>
                    <a:pt x="71" y="354"/>
                    <a:pt x="71" y="354"/>
                    <a:pt x="71" y="354"/>
                  </a:cubicBezTo>
                  <a:cubicBezTo>
                    <a:pt x="32" y="354"/>
                    <a:pt x="0" y="322"/>
                    <a:pt x="0" y="283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32"/>
                    <a:pt x="32" y="0"/>
                    <a:pt x="71" y="0"/>
                  </a:cubicBezTo>
                  <a:cubicBezTo>
                    <a:pt x="110" y="0"/>
                    <a:pt x="142" y="32"/>
                    <a:pt x="142" y="71"/>
                  </a:cubicBezTo>
                  <a:cubicBezTo>
                    <a:pt x="142" y="283"/>
                    <a:pt x="142" y="283"/>
                    <a:pt x="142" y="283"/>
                  </a:cubicBezTo>
                  <a:cubicBezTo>
                    <a:pt x="142" y="322"/>
                    <a:pt x="110" y="354"/>
                    <a:pt x="71" y="35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8"/>
            <p:cNvSpPr>
              <a:spLocks/>
            </p:cNvSpPr>
            <p:nvPr userDrawn="1"/>
          </p:nvSpPr>
          <p:spPr bwMode="auto">
            <a:xfrm>
              <a:off x="9869488" y="3030538"/>
              <a:ext cx="560388" cy="2506663"/>
            </a:xfrm>
            <a:custGeom>
              <a:avLst/>
              <a:gdLst>
                <a:gd name="T0" fmla="*/ 88 w 177"/>
                <a:gd name="T1" fmla="*/ 794 h 794"/>
                <a:gd name="T2" fmla="*/ 88 w 177"/>
                <a:gd name="T3" fmla="*/ 794 h 794"/>
                <a:gd name="T4" fmla="*/ 0 w 177"/>
                <a:gd name="T5" fmla="*/ 705 h 794"/>
                <a:gd name="T6" fmla="*/ 0 w 177"/>
                <a:gd name="T7" fmla="*/ 89 h 794"/>
                <a:gd name="T8" fmla="*/ 88 w 177"/>
                <a:gd name="T9" fmla="*/ 0 h 794"/>
                <a:gd name="T10" fmla="*/ 177 w 177"/>
                <a:gd name="T11" fmla="*/ 89 h 794"/>
                <a:gd name="T12" fmla="*/ 177 w 177"/>
                <a:gd name="T13" fmla="*/ 705 h 794"/>
                <a:gd name="T14" fmla="*/ 88 w 177"/>
                <a:gd name="T15" fmla="*/ 794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7" h="794">
                  <a:moveTo>
                    <a:pt x="88" y="794"/>
                  </a:moveTo>
                  <a:cubicBezTo>
                    <a:pt x="88" y="794"/>
                    <a:pt x="88" y="794"/>
                    <a:pt x="88" y="794"/>
                  </a:cubicBezTo>
                  <a:cubicBezTo>
                    <a:pt x="40" y="794"/>
                    <a:pt x="0" y="754"/>
                    <a:pt x="0" y="705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40"/>
                    <a:pt x="40" y="0"/>
                    <a:pt x="88" y="0"/>
                  </a:cubicBezTo>
                  <a:cubicBezTo>
                    <a:pt x="137" y="0"/>
                    <a:pt x="177" y="40"/>
                    <a:pt x="177" y="89"/>
                  </a:cubicBezTo>
                  <a:cubicBezTo>
                    <a:pt x="177" y="705"/>
                    <a:pt x="177" y="705"/>
                    <a:pt x="177" y="705"/>
                  </a:cubicBezTo>
                  <a:cubicBezTo>
                    <a:pt x="177" y="754"/>
                    <a:pt x="137" y="794"/>
                    <a:pt x="88" y="7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9"/>
            <p:cNvSpPr>
              <a:spLocks/>
            </p:cNvSpPr>
            <p:nvPr userDrawn="1"/>
          </p:nvSpPr>
          <p:spPr bwMode="auto">
            <a:xfrm>
              <a:off x="10653713" y="4014788"/>
              <a:ext cx="558800" cy="2506663"/>
            </a:xfrm>
            <a:custGeom>
              <a:avLst/>
              <a:gdLst>
                <a:gd name="T0" fmla="*/ 88 w 177"/>
                <a:gd name="T1" fmla="*/ 794 h 794"/>
                <a:gd name="T2" fmla="*/ 88 w 177"/>
                <a:gd name="T3" fmla="*/ 794 h 794"/>
                <a:gd name="T4" fmla="*/ 0 w 177"/>
                <a:gd name="T5" fmla="*/ 705 h 794"/>
                <a:gd name="T6" fmla="*/ 0 w 177"/>
                <a:gd name="T7" fmla="*/ 88 h 794"/>
                <a:gd name="T8" fmla="*/ 88 w 177"/>
                <a:gd name="T9" fmla="*/ 0 h 794"/>
                <a:gd name="T10" fmla="*/ 177 w 177"/>
                <a:gd name="T11" fmla="*/ 88 h 794"/>
                <a:gd name="T12" fmla="*/ 177 w 177"/>
                <a:gd name="T13" fmla="*/ 705 h 794"/>
                <a:gd name="T14" fmla="*/ 88 w 177"/>
                <a:gd name="T15" fmla="*/ 794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7" h="794">
                  <a:moveTo>
                    <a:pt x="88" y="794"/>
                  </a:moveTo>
                  <a:cubicBezTo>
                    <a:pt x="88" y="794"/>
                    <a:pt x="88" y="794"/>
                    <a:pt x="88" y="794"/>
                  </a:cubicBezTo>
                  <a:cubicBezTo>
                    <a:pt x="40" y="794"/>
                    <a:pt x="0" y="754"/>
                    <a:pt x="0" y="705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40"/>
                    <a:pt x="40" y="0"/>
                    <a:pt x="88" y="0"/>
                  </a:cubicBezTo>
                  <a:cubicBezTo>
                    <a:pt x="137" y="0"/>
                    <a:pt x="177" y="40"/>
                    <a:pt x="177" y="88"/>
                  </a:cubicBezTo>
                  <a:cubicBezTo>
                    <a:pt x="177" y="705"/>
                    <a:pt x="177" y="705"/>
                    <a:pt x="177" y="705"/>
                  </a:cubicBezTo>
                  <a:cubicBezTo>
                    <a:pt x="177" y="754"/>
                    <a:pt x="137" y="794"/>
                    <a:pt x="88" y="7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10"/>
            <p:cNvSpPr>
              <a:spLocks/>
            </p:cNvSpPr>
            <p:nvPr userDrawn="1"/>
          </p:nvSpPr>
          <p:spPr bwMode="auto">
            <a:xfrm>
              <a:off x="12058650" y="4551363"/>
              <a:ext cx="139700" cy="449263"/>
            </a:xfrm>
            <a:custGeom>
              <a:avLst/>
              <a:gdLst>
                <a:gd name="T0" fmla="*/ 44 w 44"/>
                <a:gd name="T1" fmla="*/ 0 h 142"/>
                <a:gd name="T2" fmla="*/ 0 w 44"/>
                <a:gd name="T3" fmla="*/ 42 h 142"/>
                <a:gd name="T4" fmla="*/ 0 w 44"/>
                <a:gd name="T5" fmla="*/ 99 h 142"/>
                <a:gd name="T6" fmla="*/ 44 w 44"/>
                <a:gd name="T7" fmla="*/ 142 h 142"/>
                <a:gd name="T8" fmla="*/ 44 w 44"/>
                <a:gd name="T9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42">
                  <a:moveTo>
                    <a:pt x="44" y="0"/>
                  </a:moveTo>
                  <a:cubicBezTo>
                    <a:pt x="20" y="0"/>
                    <a:pt x="0" y="19"/>
                    <a:pt x="0" y="42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23"/>
                    <a:pt x="20" y="142"/>
                    <a:pt x="44" y="142"/>
                  </a:cubicBezTo>
                  <a:lnTo>
                    <a:pt x="4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8000" y="1338264"/>
            <a:ext cx="7200000" cy="795474"/>
          </a:xfrm>
        </p:spPr>
        <p:txBody>
          <a:bodyPr/>
          <a:lstStyle>
            <a:lvl1pPr>
              <a:defRPr sz="2900">
                <a:solidFill>
                  <a:schemeClr val="accent1"/>
                </a:solidFill>
              </a:defRPr>
            </a:lvl1pPr>
          </a:lstStyle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8000" y="2133606"/>
            <a:ext cx="7200000" cy="720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b="1">
                <a:solidFill>
                  <a:schemeClr val="tx2"/>
                </a:solidFill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Click to edit Master subtitle style</a:t>
            </a:r>
            <a:endParaRPr lang="nb-NO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48000" y="3096000"/>
            <a:ext cx="1800225" cy="1260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900">
                <a:solidFill>
                  <a:schemeClr val="tx1"/>
                </a:solidFill>
              </a:defRPr>
            </a:lvl1pPr>
            <a:lvl2pPr marL="257191" indent="0">
              <a:buNone/>
              <a:defRPr sz="900">
                <a:solidFill>
                  <a:schemeClr val="bg1"/>
                </a:solidFill>
              </a:defRPr>
            </a:lvl2pPr>
            <a:lvl3pPr marL="514382" indent="0">
              <a:buNone/>
              <a:defRPr sz="900">
                <a:solidFill>
                  <a:schemeClr val="bg1"/>
                </a:solidFill>
              </a:defRPr>
            </a:lvl3pPr>
            <a:lvl4pPr marL="771574" indent="0">
              <a:buNone/>
              <a:defRPr sz="900">
                <a:solidFill>
                  <a:schemeClr val="bg1"/>
                </a:solidFill>
              </a:defRPr>
            </a:lvl4pPr>
            <a:lvl5pPr marL="1028765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Disclaimer text</a:t>
            </a:r>
            <a:endParaRPr lang="nb-NO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713211" y="3096000"/>
            <a:ext cx="1800225" cy="1260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900">
                <a:solidFill>
                  <a:schemeClr val="tx1"/>
                </a:solidFill>
              </a:defRPr>
            </a:lvl1pPr>
            <a:lvl2pPr marL="257191" indent="0">
              <a:buNone/>
              <a:defRPr sz="900">
                <a:solidFill>
                  <a:schemeClr val="bg1"/>
                </a:solidFill>
              </a:defRPr>
            </a:lvl2pPr>
            <a:lvl3pPr marL="514382" indent="0">
              <a:buNone/>
              <a:defRPr sz="900">
                <a:solidFill>
                  <a:schemeClr val="bg1"/>
                </a:solidFill>
              </a:defRPr>
            </a:lvl3pPr>
            <a:lvl4pPr marL="771574" indent="0">
              <a:buNone/>
              <a:defRPr sz="900">
                <a:solidFill>
                  <a:schemeClr val="bg1"/>
                </a:solidFill>
              </a:defRPr>
            </a:lvl4pPr>
            <a:lvl5pPr marL="1028765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Disclaimer text</a:t>
            </a:r>
            <a:endParaRPr lang="nb-NO" dirty="0"/>
          </a:p>
        </p:txBody>
      </p:sp>
      <p:grpSp>
        <p:nvGrpSpPr>
          <p:cNvPr id="30" name="Logotype"/>
          <p:cNvGrpSpPr/>
          <p:nvPr userDrawn="1"/>
        </p:nvGrpSpPr>
        <p:grpSpPr>
          <a:xfrm>
            <a:off x="640800" y="532800"/>
            <a:ext cx="1384039" cy="288609"/>
            <a:chOff x="9501453" y="6148765"/>
            <a:chExt cx="2047875" cy="427037"/>
          </a:xfrm>
          <a:solidFill>
            <a:schemeClr val="bg2"/>
          </a:solidFill>
        </p:grpSpPr>
        <p:sp>
          <p:nvSpPr>
            <p:cNvPr id="31" name="Freeform 5"/>
            <p:cNvSpPr>
              <a:spLocks noEditPoints="1"/>
            </p:cNvSpPr>
            <p:nvPr userDrawn="1"/>
          </p:nvSpPr>
          <p:spPr bwMode="auto">
            <a:xfrm>
              <a:off x="11206428" y="6231315"/>
              <a:ext cx="342900" cy="344487"/>
            </a:xfrm>
            <a:custGeom>
              <a:avLst/>
              <a:gdLst>
                <a:gd name="T0" fmla="*/ 43 w 91"/>
                <a:gd name="T1" fmla="*/ 2 h 91"/>
                <a:gd name="T2" fmla="*/ 2 w 91"/>
                <a:gd name="T3" fmla="*/ 44 h 91"/>
                <a:gd name="T4" fmla="*/ 46 w 91"/>
                <a:gd name="T5" fmla="*/ 91 h 91"/>
                <a:gd name="T6" fmla="*/ 74 w 91"/>
                <a:gd name="T7" fmla="*/ 77 h 91"/>
                <a:gd name="T8" fmla="*/ 74 w 91"/>
                <a:gd name="T9" fmla="*/ 90 h 91"/>
                <a:gd name="T10" fmla="*/ 91 w 91"/>
                <a:gd name="T11" fmla="*/ 90 h 91"/>
                <a:gd name="T12" fmla="*/ 91 w 91"/>
                <a:gd name="T13" fmla="*/ 47 h 91"/>
                <a:gd name="T14" fmla="*/ 43 w 91"/>
                <a:gd name="T15" fmla="*/ 2 h 91"/>
                <a:gd name="T16" fmla="*/ 72 w 91"/>
                <a:gd name="T17" fmla="*/ 48 h 91"/>
                <a:gd name="T18" fmla="*/ 43 w 91"/>
                <a:gd name="T19" fmla="*/ 72 h 91"/>
                <a:gd name="T20" fmla="*/ 21 w 91"/>
                <a:gd name="T21" fmla="*/ 50 h 91"/>
                <a:gd name="T22" fmla="*/ 46 w 91"/>
                <a:gd name="T23" fmla="*/ 21 h 91"/>
                <a:gd name="T24" fmla="*/ 72 w 91"/>
                <a:gd name="T25" fmla="*/ 45 h 91"/>
                <a:gd name="T26" fmla="*/ 72 w 91"/>
                <a:gd name="T27" fmla="*/ 48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91">
                  <a:moveTo>
                    <a:pt x="43" y="2"/>
                  </a:moveTo>
                  <a:cubicBezTo>
                    <a:pt x="21" y="4"/>
                    <a:pt x="3" y="22"/>
                    <a:pt x="2" y="44"/>
                  </a:cubicBezTo>
                  <a:cubicBezTo>
                    <a:pt x="0" y="70"/>
                    <a:pt x="21" y="91"/>
                    <a:pt x="46" y="91"/>
                  </a:cubicBezTo>
                  <a:cubicBezTo>
                    <a:pt x="56" y="91"/>
                    <a:pt x="68" y="87"/>
                    <a:pt x="74" y="77"/>
                  </a:cubicBezTo>
                  <a:cubicBezTo>
                    <a:pt x="74" y="90"/>
                    <a:pt x="74" y="90"/>
                    <a:pt x="74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20"/>
                    <a:pt x="69" y="0"/>
                    <a:pt x="43" y="2"/>
                  </a:cubicBezTo>
                  <a:close/>
                  <a:moveTo>
                    <a:pt x="72" y="48"/>
                  </a:moveTo>
                  <a:cubicBezTo>
                    <a:pt x="71" y="63"/>
                    <a:pt x="58" y="74"/>
                    <a:pt x="43" y="72"/>
                  </a:cubicBezTo>
                  <a:cubicBezTo>
                    <a:pt x="32" y="71"/>
                    <a:pt x="22" y="61"/>
                    <a:pt x="21" y="50"/>
                  </a:cubicBezTo>
                  <a:cubicBezTo>
                    <a:pt x="19" y="34"/>
                    <a:pt x="31" y="21"/>
                    <a:pt x="46" y="21"/>
                  </a:cubicBezTo>
                  <a:cubicBezTo>
                    <a:pt x="60" y="21"/>
                    <a:pt x="71" y="32"/>
                    <a:pt x="72" y="45"/>
                  </a:cubicBezTo>
                  <a:lnTo>
                    <a:pt x="72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6"/>
            <p:cNvSpPr>
              <a:spLocks noEditPoints="1"/>
            </p:cNvSpPr>
            <p:nvPr userDrawn="1"/>
          </p:nvSpPr>
          <p:spPr bwMode="auto">
            <a:xfrm>
              <a:off x="10849241" y="6236077"/>
              <a:ext cx="334963" cy="339725"/>
            </a:xfrm>
            <a:custGeom>
              <a:avLst/>
              <a:gdLst>
                <a:gd name="T0" fmla="*/ 44 w 89"/>
                <a:gd name="T1" fmla="*/ 1 h 90"/>
                <a:gd name="T2" fmla="*/ 0 w 89"/>
                <a:gd name="T3" fmla="*/ 46 h 90"/>
                <a:gd name="T4" fmla="*/ 45 w 89"/>
                <a:gd name="T5" fmla="*/ 90 h 90"/>
                <a:gd name="T6" fmla="*/ 86 w 89"/>
                <a:gd name="T7" fmla="*/ 63 h 90"/>
                <a:gd name="T8" fmla="*/ 69 w 89"/>
                <a:gd name="T9" fmla="*/ 58 h 90"/>
                <a:gd name="T10" fmla="*/ 50 w 89"/>
                <a:gd name="T11" fmla="*/ 72 h 90"/>
                <a:gd name="T12" fmla="*/ 22 w 89"/>
                <a:gd name="T13" fmla="*/ 59 h 90"/>
                <a:gd name="T14" fmla="*/ 89 w 89"/>
                <a:gd name="T15" fmla="*/ 41 h 90"/>
                <a:gd name="T16" fmla="*/ 44 w 89"/>
                <a:gd name="T17" fmla="*/ 1 h 90"/>
                <a:gd name="T18" fmla="*/ 19 w 89"/>
                <a:gd name="T19" fmla="*/ 44 h 90"/>
                <a:gd name="T20" fmla="*/ 36 w 89"/>
                <a:gd name="T21" fmla="*/ 19 h 90"/>
                <a:gd name="T22" fmla="*/ 67 w 89"/>
                <a:gd name="T23" fmla="*/ 31 h 90"/>
                <a:gd name="T24" fmla="*/ 19 w 89"/>
                <a:gd name="T25" fmla="*/ 4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90">
                  <a:moveTo>
                    <a:pt x="44" y="1"/>
                  </a:moveTo>
                  <a:cubicBezTo>
                    <a:pt x="20" y="2"/>
                    <a:pt x="0" y="20"/>
                    <a:pt x="0" y="46"/>
                  </a:cubicBezTo>
                  <a:cubicBezTo>
                    <a:pt x="0" y="70"/>
                    <a:pt x="20" y="90"/>
                    <a:pt x="45" y="90"/>
                  </a:cubicBezTo>
                  <a:cubicBezTo>
                    <a:pt x="62" y="90"/>
                    <a:pt x="79" y="80"/>
                    <a:pt x="86" y="63"/>
                  </a:cubicBezTo>
                  <a:cubicBezTo>
                    <a:pt x="69" y="58"/>
                    <a:pt x="69" y="58"/>
                    <a:pt x="69" y="58"/>
                  </a:cubicBezTo>
                  <a:cubicBezTo>
                    <a:pt x="66" y="65"/>
                    <a:pt x="58" y="71"/>
                    <a:pt x="50" y="72"/>
                  </a:cubicBezTo>
                  <a:cubicBezTo>
                    <a:pt x="38" y="75"/>
                    <a:pt x="26" y="67"/>
                    <a:pt x="22" y="59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7" y="24"/>
                    <a:pt x="72" y="0"/>
                    <a:pt x="44" y="1"/>
                  </a:cubicBezTo>
                  <a:close/>
                  <a:moveTo>
                    <a:pt x="19" y="44"/>
                  </a:moveTo>
                  <a:cubicBezTo>
                    <a:pt x="19" y="34"/>
                    <a:pt x="24" y="24"/>
                    <a:pt x="36" y="19"/>
                  </a:cubicBezTo>
                  <a:cubicBezTo>
                    <a:pt x="50" y="14"/>
                    <a:pt x="62" y="21"/>
                    <a:pt x="67" y="31"/>
                  </a:cubicBezTo>
                  <a:lnTo>
                    <a:pt x="19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7"/>
            <p:cNvSpPr>
              <a:spLocks/>
            </p:cNvSpPr>
            <p:nvPr userDrawn="1"/>
          </p:nvSpPr>
          <p:spPr bwMode="auto">
            <a:xfrm>
              <a:off x="10292028" y="6239252"/>
              <a:ext cx="166688" cy="333375"/>
            </a:xfrm>
            <a:custGeom>
              <a:avLst/>
              <a:gdLst>
                <a:gd name="T0" fmla="*/ 44 w 44"/>
                <a:gd name="T1" fmla="*/ 18 h 88"/>
                <a:gd name="T2" fmla="*/ 44 w 44"/>
                <a:gd name="T3" fmla="*/ 0 h 88"/>
                <a:gd name="T4" fmla="*/ 19 w 44"/>
                <a:gd name="T5" fmla="*/ 13 h 88"/>
                <a:gd name="T6" fmla="*/ 19 w 44"/>
                <a:gd name="T7" fmla="*/ 3 h 88"/>
                <a:gd name="T8" fmla="*/ 0 w 44"/>
                <a:gd name="T9" fmla="*/ 3 h 88"/>
                <a:gd name="T10" fmla="*/ 0 w 44"/>
                <a:gd name="T11" fmla="*/ 44 h 88"/>
                <a:gd name="T12" fmla="*/ 0 w 44"/>
                <a:gd name="T13" fmla="*/ 88 h 88"/>
                <a:gd name="T14" fmla="*/ 20 w 44"/>
                <a:gd name="T15" fmla="*/ 88 h 88"/>
                <a:gd name="T16" fmla="*/ 20 w 44"/>
                <a:gd name="T17" fmla="*/ 46 h 88"/>
                <a:gd name="T18" fmla="*/ 44 w 44"/>
                <a:gd name="T19" fmla="*/ 1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88">
                  <a:moveTo>
                    <a:pt x="44" y="18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28" y="0"/>
                    <a:pt x="22" y="8"/>
                    <a:pt x="19" y="1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20" y="88"/>
                    <a:pt x="20" y="88"/>
                    <a:pt x="20" y="88"/>
                  </a:cubicBezTo>
                  <a:cubicBezTo>
                    <a:pt x="20" y="62"/>
                    <a:pt x="20" y="62"/>
                    <a:pt x="20" y="46"/>
                  </a:cubicBezTo>
                  <a:cubicBezTo>
                    <a:pt x="20" y="26"/>
                    <a:pt x="31" y="19"/>
                    <a:pt x="44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8"/>
            <p:cNvSpPr>
              <a:spLocks/>
            </p:cNvSpPr>
            <p:nvPr userDrawn="1"/>
          </p:nvSpPr>
          <p:spPr bwMode="auto">
            <a:xfrm>
              <a:off x="9501453" y="6182102"/>
              <a:ext cx="369888" cy="390525"/>
            </a:xfrm>
            <a:custGeom>
              <a:avLst/>
              <a:gdLst>
                <a:gd name="T0" fmla="*/ 185 w 233"/>
                <a:gd name="T1" fmla="*/ 165 h 246"/>
                <a:gd name="T2" fmla="*/ 48 w 233"/>
                <a:gd name="T3" fmla="*/ 0 h 246"/>
                <a:gd name="T4" fmla="*/ 0 w 233"/>
                <a:gd name="T5" fmla="*/ 0 h 246"/>
                <a:gd name="T6" fmla="*/ 0 w 233"/>
                <a:gd name="T7" fmla="*/ 246 h 246"/>
                <a:gd name="T8" fmla="*/ 50 w 233"/>
                <a:gd name="T9" fmla="*/ 246 h 246"/>
                <a:gd name="T10" fmla="*/ 50 w 233"/>
                <a:gd name="T11" fmla="*/ 81 h 246"/>
                <a:gd name="T12" fmla="*/ 190 w 233"/>
                <a:gd name="T13" fmla="*/ 246 h 246"/>
                <a:gd name="T14" fmla="*/ 233 w 233"/>
                <a:gd name="T15" fmla="*/ 246 h 246"/>
                <a:gd name="T16" fmla="*/ 233 w 233"/>
                <a:gd name="T17" fmla="*/ 0 h 246"/>
                <a:gd name="T18" fmla="*/ 185 w 233"/>
                <a:gd name="T19" fmla="*/ 0 h 246"/>
                <a:gd name="T20" fmla="*/ 185 w 233"/>
                <a:gd name="T21" fmla="*/ 165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3" h="246">
                  <a:moveTo>
                    <a:pt x="185" y="165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246"/>
                  </a:lnTo>
                  <a:lnTo>
                    <a:pt x="50" y="246"/>
                  </a:lnTo>
                  <a:lnTo>
                    <a:pt x="50" y="81"/>
                  </a:lnTo>
                  <a:lnTo>
                    <a:pt x="190" y="246"/>
                  </a:lnTo>
                  <a:lnTo>
                    <a:pt x="233" y="246"/>
                  </a:lnTo>
                  <a:lnTo>
                    <a:pt x="233" y="0"/>
                  </a:lnTo>
                  <a:lnTo>
                    <a:pt x="185" y="0"/>
                  </a:lnTo>
                  <a:lnTo>
                    <a:pt x="185" y="1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9"/>
            <p:cNvSpPr>
              <a:spLocks noEditPoints="1"/>
            </p:cNvSpPr>
            <p:nvPr userDrawn="1"/>
          </p:nvSpPr>
          <p:spPr bwMode="auto">
            <a:xfrm>
              <a:off x="10461891" y="6148765"/>
              <a:ext cx="342900" cy="427037"/>
            </a:xfrm>
            <a:custGeom>
              <a:avLst/>
              <a:gdLst>
                <a:gd name="T0" fmla="*/ 91 w 91"/>
                <a:gd name="T1" fmla="*/ 0 h 113"/>
                <a:gd name="T2" fmla="*/ 73 w 91"/>
                <a:gd name="T3" fmla="*/ 0 h 113"/>
                <a:gd name="T4" fmla="*/ 73 w 91"/>
                <a:gd name="T5" fmla="*/ 34 h 113"/>
                <a:gd name="T6" fmla="*/ 43 w 91"/>
                <a:gd name="T7" fmla="*/ 24 h 113"/>
                <a:gd name="T8" fmla="*/ 2 w 91"/>
                <a:gd name="T9" fmla="*/ 66 h 113"/>
                <a:gd name="T10" fmla="*/ 46 w 91"/>
                <a:gd name="T11" fmla="*/ 113 h 113"/>
                <a:gd name="T12" fmla="*/ 74 w 91"/>
                <a:gd name="T13" fmla="*/ 101 h 113"/>
                <a:gd name="T14" fmla="*/ 74 w 91"/>
                <a:gd name="T15" fmla="*/ 112 h 113"/>
                <a:gd name="T16" fmla="*/ 91 w 91"/>
                <a:gd name="T17" fmla="*/ 112 h 113"/>
                <a:gd name="T18" fmla="*/ 91 w 91"/>
                <a:gd name="T19" fmla="*/ 69 h 113"/>
                <a:gd name="T20" fmla="*/ 91 w 91"/>
                <a:gd name="T21" fmla="*/ 69 h 113"/>
                <a:gd name="T22" fmla="*/ 91 w 91"/>
                <a:gd name="T23" fmla="*/ 68 h 113"/>
                <a:gd name="T24" fmla="*/ 91 w 91"/>
                <a:gd name="T25" fmla="*/ 0 h 113"/>
                <a:gd name="T26" fmla="*/ 72 w 91"/>
                <a:gd name="T27" fmla="*/ 70 h 113"/>
                <a:gd name="T28" fmla="*/ 43 w 91"/>
                <a:gd name="T29" fmla="*/ 94 h 113"/>
                <a:gd name="T30" fmla="*/ 21 w 91"/>
                <a:gd name="T31" fmla="*/ 72 h 113"/>
                <a:gd name="T32" fmla="*/ 46 w 91"/>
                <a:gd name="T33" fmla="*/ 43 h 113"/>
                <a:gd name="T34" fmla="*/ 72 w 91"/>
                <a:gd name="T35" fmla="*/ 67 h 113"/>
                <a:gd name="T36" fmla="*/ 72 w 91"/>
                <a:gd name="T37" fmla="*/ 7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1" h="113">
                  <a:moveTo>
                    <a:pt x="91" y="0"/>
                  </a:moveTo>
                  <a:cubicBezTo>
                    <a:pt x="73" y="0"/>
                    <a:pt x="73" y="0"/>
                    <a:pt x="73" y="0"/>
                  </a:cubicBezTo>
                  <a:cubicBezTo>
                    <a:pt x="73" y="34"/>
                    <a:pt x="73" y="34"/>
                    <a:pt x="73" y="34"/>
                  </a:cubicBezTo>
                  <a:cubicBezTo>
                    <a:pt x="68" y="28"/>
                    <a:pt x="55" y="23"/>
                    <a:pt x="43" y="24"/>
                  </a:cubicBezTo>
                  <a:cubicBezTo>
                    <a:pt x="21" y="26"/>
                    <a:pt x="3" y="44"/>
                    <a:pt x="2" y="66"/>
                  </a:cubicBezTo>
                  <a:cubicBezTo>
                    <a:pt x="0" y="92"/>
                    <a:pt x="21" y="113"/>
                    <a:pt x="46" y="113"/>
                  </a:cubicBezTo>
                  <a:cubicBezTo>
                    <a:pt x="56" y="113"/>
                    <a:pt x="69" y="109"/>
                    <a:pt x="74" y="101"/>
                  </a:cubicBezTo>
                  <a:cubicBezTo>
                    <a:pt x="74" y="112"/>
                    <a:pt x="74" y="112"/>
                    <a:pt x="74" y="112"/>
                  </a:cubicBezTo>
                  <a:cubicBezTo>
                    <a:pt x="91" y="112"/>
                    <a:pt x="91" y="112"/>
                    <a:pt x="91" y="112"/>
                  </a:cubicBezTo>
                  <a:cubicBezTo>
                    <a:pt x="91" y="69"/>
                    <a:pt x="91" y="69"/>
                    <a:pt x="91" y="69"/>
                  </a:cubicBezTo>
                  <a:cubicBezTo>
                    <a:pt x="91" y="69"/>
                    <a:pt x="91" y="69"/>
                    <a:pt x="91" y="69"/>
                  </a:cubicBezTo>
                  <a:cubicBezTo>
                    <a:pt x="91" y="68"/>
                    <a:pt x="91" y="68"/>
                    <a:pt x="91" y="68"/>
                  </a:cubicBezTo>
                  <a:lnTo>
                    <a:pt x="91" y="0"/>
                  </a:lnTo>
                  <a:close/>
                  <a:moveTo>
                    <a:pt x="72" y="70"/>
                  </a:moveTo>
                  <a:cubicBezTo>
                    <a:pt x="71" y="85"/>
                    <a:pt x="58" y="96"/>
                    <a:pt x="43" y="94"/>
                  </a:cubicBezTo>
                  <a:cubicBezTo>
                    <a:pt x="32" y="93"/>
                    <a:pt x="22" y="83"/>
                    <a:pt x="21" y="72"/>
                  </a:cubicBezTo>
                  <a:cubicBezTo>
                    <a:pt x="19" y="56"/>
                    <a:pt x="31" y="43"/>
                    <a:pt x="46" y="43"/>
                  </a:cubicBezTo>
                  <a:cubicBezTo>
                    <a:pt x="60" y="43"/>
                    <a:pt x="71" y="54"/>
                    <a:pt x="72" y="67"/>
                  </a:cubicBezTo>
                  <a:lnTo>
                    <a:pt x="72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0"/>
            <p:cNvSpPr>
              <a:spLocks noEditPoints="1"/>
            </p:cNvSpPr>
            <p:nvPr userDrawn="1"/>
          </p:nvSpPr>
          <p:spPr bwMode="auto">
            <a:xfrm>
              <a:off x="9912616" y="6239252"/>
              <a:ext cx="338138" cy="336550"/>
            </a:xfrm>
            <a:custGeom>
              <a:avLst/>
              <a:gdLst>
                <a:gd name="T0" fmla="*/ 45 w 90"/>
                <a:gd name="T1" fmla="*/ 0 h 89"/>
                <a:gd name="T2" fmla="*/ 0 w 90"/>
                <a:gd name="T3" fmla="*/ 45 h 89"/>
                <a:gd name="T4" fmla="*/ 45 w 90"/>
                <a:gd name="T5" fmla="*/ 89 h 89"/>
                <a:gd name="T6" fmla="*/ 90 w 90"/>
                <a:gd name="T7" fmla="*/ 45 h 89"/>
                <a:gd name="T8" fmla="*/ 45 w 90"/>
                <a:gd name="T9" fmla="*/ 0 h 89"/>
                <a:gd name="T10" fmla="*/ 45 w 90"/>
                <a:gd name="T11" fmla="*/ 70 h 89"/>
                <a:gd name="T12" fmla="*/ 19 w 90"/>
                <a:gd name="T13" fmla="*/ 45 h 89"/>
                <a:gd name="T14" fmla="*/ 45 w 90"/>
                <a:gd name="T15" fmla="*/ 19 h 89"/>
                <a:gd name="T16" fmla="*/ 71 w 90"/>
                <a:gd name="T17" fmla="*/ 45 h 89"/>
                <a:gd name="T18" fmla="*/ 45 w 90"/>
                <a:gd name="T19" fmla="*/ 7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9">
                  <a:moveTo>
                    <a:pt x="45" y="0"/>
                  </a:moveTo>
                  <a:cubicBezTo>
                    <a:pt x="20" y="0"/>
                    <a:pt x="0" y="20"/>
                    <a:pt x="0" y="45"/>
                  </a:cubicBezTo>
                  <a:cubicBezTo>
                    <a:pt x="0" y="69"/>
                    <a:pt x="20" y="89"/>
                    <a:pt x="45" y="89"/>
                  </a:cubicBezTo>
                  <a:cubicBezTo>
                    <a:pt x="70" y="89"/>
                    <a:pt x="90" y="69"/>
                    <a:pt x="90" y="45"/>
                  </a:cubicBezTo>
                  <a:cubicBezTo>
                    <a:pt x="90" y="20"/>
                    <a:pt x="70" y="0"/>
                    <a:pt x="45" y="0"/>
                  </a:cubicBezTo>
                  <a:close/>
                  <a:moveTo>
                    <a:pt x="45" y="70"/>
                  </a:moveTo>
                  <a:cubicBezTo>
                    <a:pt x="31" y="70"/>
                    <a:pt x="19" y="59"/>
                    <a:pt x="19" y="45"/>
                  </a:cubicBezTo>
                  <a:cubicBezTo>
                    <a:pt x="19" y="30"/>
                    <a:pt x="31" y="19"/>
                    <a:pt x="45" y="19"/>
                  </a:cubicBezTo>
                  <a:cubicBezTo>
                    <a:pt x="59" y="19"/>
                    <a:pt x="71" y="30"/>
                    <a:pt x="71" y="45"/>
                  </a:cubicBezTo>
                  <a:cubicBezTo>
                    <a:pt x="71" y="59"/>
                    <a:pt x="59" y="70"/>
                    <a:pt x="45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408864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8000" y="1339200"/>
            <a:ext cx="7200000" cy="795600"/>
          </a:xfrm>
        </p:spPr>
        <p:txBody>
          <a:bodyPr/>
          <a:lstStyle>
            <a:lvl1pPr>
              <a:defRPr sz="2900">
                <a:solidFill>
                  <a:srgbClr val="FBD9CA"/>
                </a:solidFill>
              </a:defRPr>
            </a:lvl1pPr>
          </a:lstStyle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8000" y="2133606"/>
            <a:ext cx="7200000" cy="720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b="1">
                <a:solidFill>
                  <a:srgbClr val="FFFFFF"/>
                </a:solidFill>
              </a:defRPr>
            </a:lvl1pPr>
            <a:lvl2pPr marL="544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7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3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107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5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Click to edit Master subtitle style</a:t>
            </a:r>
            <a:endParaRPr lang="nb-NO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48000" y="3096000"/>
            <a:ext cx="1800225" cy="1260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900">
                <a:solidFill>
                  <a:schemeClr val="bg1"/>
                </a:solidFill>
              </a:defRPr>
            </a:lvl1pPr>
            <a:lvl2pPr marL="257191" indent="0">
              <a:buNone/>
              <a:defRPr sz="900">
                <a:solidFill>
                  <a:schemeClr val="bg1"/>
                </a:solidFill>
              </a:defRPr>
            </a:lvl2pPr>
            <a:lvl3pPr marL="514382" indent="0">
              <a:buNone/>
              <a:defRPr sz="900">
                <a:solidFill>
                  <a:schemeClr val="bg1"/>
                </a:solidFill>
              </a:defRPr>
            </a:lvl3pPr>
            <a:lvl4pPr marL="771574" indent="0">
              <a:buNone/>
              <a:defRPr sz="900">
                <a:solidFill>
                  <a:schemeClr val="bg1"/>
                </a:solidFill>
              </a:defRPr>
            </a:lvl4pPr>
            <a:lvl5pPr marL="1028765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Disclaimer text</a:t>
            </a:r>
            <a:endParaRPr lang="nb-NO" dirty="0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713211" y="3096000"/>
            <a:ext cx="1800225" cy="1260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900">
                <a:solidFill>
                  <a:schemeClr val="bg1"/>
                </a:solidFill>
              </a:defRPr>
            </a:lvl1pPr>
            <a:lvl2pPr marL="257191" indent="0">
              <a:buNone/>
              <a:defRPr sz="900">
                <a:solidFill>
                  <a:schemeClr val="bg1"/>
                </a:solidFill>
              </a:defRPr>
            </a:lvl2pPr>
            <a:lvl3pPr marL="514382" indent="0">
              <a:buNone/>
              <a:defRPr sz="900">
                <a:solidFill>
                  <a:schemeClr val="bg1"/>
                </a:solidFill>
              </a:defRPr>
            </a:lvl3pPr>
            <a:lvl4pPr marL="771574" indent="0">
              <a:buNone/>
              <a:defRPr sz="900">
                <a:solidFill>
                  <a:schemeClr val="bg1"/>
                </a:solidFill>
              </a:defRPr>
            </a:lvl4pPr>
            <a:lvl5pPr marL="1028765" indent="0">
              <a:buNone/>
              <a:defRPr sz="9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Disclaimer text</a:t>
            </a:r>
            <a:endParaRPr lang="nb-NO" dirty="0"/>
          </a:p>
        </p:txBody>
      </p:sp>
      <p:grpSp>
        <p:nvGrpSpPr>
          <p:cNvPr id="16" name="Pulse"/>
          <p:cNvGrpSpPr/>
          <p:nvPr userDrawn="1"/>
        </p:nvGrpSpPr>
        <p:grpSpPr>
          <a:xfrm>
            <a:off x="8751888" y="3030538"/>
            <a:ext cx="3446462" cy="3490913"/>
            <a:chOff x="8751888" y="3030538"/>
            <a:chExt cx="3446462" cy="3490913"/>
          </a:xfrm>
          <a:solidFill>
            <a:srgbClr val="0000FF"/>
          </a:solidFill>
        </p:grpSpPr>
        <p:sp>
          <p:nvSpPr>
            <p:cNvPr id="17" name="Freeform 5"/>
            <p:cNvSpPr>
              <a:spLocks/>
            </p:cNvSpPr>
            <p:nvPr userDrawn="1"/>
          </p:nvSpPr>
          <p:spPr bwMode="auto">
            <a:xfrm>
              <a:off x="9196388" y="3902076"/>
              <a:ext cx="449263" cy="1120775"/>
            </a:xfrm>
            <a:custGeom>
              <a:avLst/>
              <a:gdLst>
                <a:gd name="T0" fmla="*/ 71 w 142"/>
                <a:gd name="T1" fmla="*/ 355 h 355"/>
                <a:gd name="T2" fmla="*/ 71 w 142"/>
                <a:gd name="T3" fmla="*/ 355 h 355"/>
                <a:gd name="T4" fmla="*/ 0 w 142"/>
                <a:gd name="T5" fmla="*/ 284 h 355"/>
                <a:gd name="T6" fmla="*/ 0 w 142"/>
                <a:gd name="T7" fmla="*/ 71 h 355"/>
                <a:gd name="T8" fmla="*/ 71 w 142"/>
                <a:gd name="T9" fmla="*/ 0 h 355"/>
                <a:gd name="T10" fmla="*/ 142 w 142"/>
                <a:gd name="T11" fmla="*/ 71 h 355"/>
                <a:gd name="T12" fmla="*/ 142 w 142"/>
                <a:gd name="T13" fmla="*/ 284 h 355"/>
                <a:gd name="T14" fmla="*/ 71 w 142"/>
                <a:gd name="T15" fmla="*/ 355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2" h="355">
                  <a:moveTo>
                    <a:pt x="71" y="355"/>
                  </a:moveTo>
                  <a:cubicBezTo>
                    <a:pt x="71" y="355"/>
                    <a:pt x="71" y="355"/>
                    <a:pt x="71" y="355"/>
                  </a:cubicBezTo>
                  <a:cubicBezTo>
                    <a:pt x="32" y="355"/>
                    <a:pt x="0" y="323"/>
                    <a:pt x="0" y="284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32"/>
                    <a:pt x="32" y="0"/>
                    <a:pt x="71" y="0"/>
                  </a:cubicBezTo>
                  <a:cubicBezTo>
                    <a:pt x="110" y="0"/>
                    <a:pt x="142" y="32"/>
                    <a:pt x="142" y="71"/>
                  </a:cubicBezTo>
                  <a:cubicBezTo>
                    <a:pt x="142" y="284"/>
                    <a:pt x="142" y="284"/>
                    <a:pt x="142" y="284"/>
                  </a:cubicBezTo>
                  <a:cubicBezTo>
                    <a:pt x="142" y="323"/>
                    <a:pt x="110" y="355"/>
                    <a:pt x="71" y="35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6"/>
            <p:cNvSpPr>
              <a:spLocks/>
            </p:cNvSpPr>
            <p:nvPr userDrawn="1"/>
          </p:nvSpPr>
          <p:spPr bwMode="auto">
            <a:xfrm>
              <a:off x="8751888" y="4551363"/>
              <a:ext cx="265113" cy="449263"/>
            </a:xfrm>
            <a:custGeom>
              <a:avLst/>
              <a:gdLst>
                <a:gd name="T0" fmla="*/ 42 w 84"/>
                <a:gd name="T1" fmla="*/ 142 h 142"/>
                <a:gd name="T2" fmla="*/ 42 w 84"/>
                <a:gd name="T3" fmla="*/ 142 h 142"/>
                <a:gd name="T4" fmla="*/ 0 w 84"/>
                <a:gd name="T5" fmla="*/ 99 h 142"/>
                <a:gd name="T6" fmla="*/ 0 w 84"/>
                <a:gd name="T7" fmla="*/ 42 h 142"/>
                <a:gd name="T8" fmla="*/ 42 w 84"/>
                <a:gd name="T9" fmla="*/ 0 h 142"/>
                <a:gd name="T10" fmla="*/ 84 w 84"/>
                <a:gd name="T11" fmla="*/ 42 h 142"/>
                <a:gd name="T12" fmla="*/ 84 w 84"/>
                <a:gd name="T13" fmla="*/ 99 h 142"/>
                <a:gd name="T14" fmla="*/ 42 w 84"/>
                <a:gd name="T15" fmla="*/ 14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42">
                  <a:moveTo>
                    <a:pt x="42" y="142"/>
                  </a:moveTo>
                  <a:cubicBezTo>
                    <a:pt x="42" y="142"/>
                    <a:pt x="42" y="142"/>
                    <a:pt x="42" y="142"/>
                  </a:cubicBezTo>
                  <a:cubicBezTo>
                    <a:pt x="18" y="142"/>
                    <a:pt x="0" y="123"/>
                    <a:pt x="0" y="99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19"/>
                    <a:pt x="18" y="0"/>
                    <a:pt x="42" y="0"/>
                  </a:cubicBezTo>
                  <a:cubicBezTo>
                    <a:pt x="65" y="0"/>
                    <a:pt x="84" y="19"/>
                    <a:pt x="84" y="42"/>
                  </a:cubicBezTo>
                  <a:cubicBezTo>
                    <a:pt x="84" y="99"/>
                    <a:pt x="84" y="99"/>
                    <a:pt x="84" y="99"/>
                  </a:cubicBezTo>
                  <a:cubicBezTo>
                    <a:pt x="84" y="123"/>
                    <a:pt x="65" y="142"/>
                    <a:pt x="42" y="14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7"/>
            <p:cNvSpPr>
              <a:spLocks/>
            </p:cNvSpPr>
            <p:nvPr userDrawn="1"/>
          </p:nvSpPr>
          <p:spPr bwMode="auto">
            <a:xfrm>
              <a:off x="11436350" y="4529138"/>
              <a:ext cx="449263" cy="1117600"/>
            </a:xfrm>
            <a:custGeom>
              <a:avLst/>
              <a:gdLst>
                <a:gd name="T0" fmla="*/ 71 w 142"/>
                <a:gd name="T1" fmla="*/ 354 h 354"/>
                <a:gd name="T2" fmla="*/ 71 w 142"/>
                <a:gd name="T3" fmla="*/ 354 h 354"/>
                <a:gd name="T4" fmla="*/ 0 w 142"/>
                <a:gd name="T5" fmla="*/ 283 h 354"/>
                <a:gd name="T6" fmla="*/ 0 w 142"/>
                <a:gd name="T7" fmla="*/ 71 h 354"/>
                <a:gd name="T8" fmla="*/ 71 w 142"/>
                <a:gd name="T9" fmla="*/ 0 h 354"/>
                <a:gd name="T10" fmla="*/ 142 w 142"/>
                <a:gd name="T11" fmla="*/ 71 h 354"/>
                <a:gd name="T12" fmla="*/ 142 w 142"/>
                <a:gd name="T13" fmla="*/ 283 h 354"/>
                <a:gd name="T14" fmla="*/ 71 w 142"/>
                <a:gd name="T15" fmla="*/ 354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2" h="354">
                  <a:moveTo>
                    <a:pt x="71" y="354"/>
                  </a:moveTo>
                  <a:cubicBezTo>
                    <a:pt x="71" y="354"/>
                    <a:pt x="71" y="354"/>
                    <a:pt x="71" y="354"/>
                  </a:cubicBezTo>
                  <a:cubicBezTo>
                    <a:pt x="32" y="354"/>
                    <a:pt x="0" y="322"/>
                    <a:pt x="0" y="283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32"/>
                    <a:pt x="32" y="0"/>
                    <a:pt x="71" y="0"/>
                  </a:cubicBezTo>
                  <a:cubicBezTo>
                    <a:pt x="110" y="0"/>
                    <a:pt x="142" y="32"/>
                    <a:pt x="142" y="71"/>
                  </a:cubicBezTo>
                  <a:cubicBezTo>
                    <a:pt x="142" y="283"/>
                    <a:pt x="142" y="283"/>
                    <a:pt x="142" y="283"/>
                  </a:cubicBezTo>
                  <a:cubicBezTo>
                    <a:pt x="142" y="322"/>
                    <a:pt x="110" y="354"/>
                    <a:pt x="71" y="35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8"/>
            <p:cNvSpPr>
              <a:spLocks/>
            </p:cNvSpPr>
            <p:nvPr userDrawn="1"/>
          </p:nvSpPr>
          <p:spPr bwMode="auto">
            <a:xfrm>
              <a:off x="9869488" y="3030538"/>
              <a:ext cx="560388" cy="2506663"/>
            </a:xfrm>
            <a:custGeom>
              <a:avLst/>
              <a:gdLst>
                <a:gd name="T0" fmla="*/ 88 w 177"/>
                <a:gd name="T1" fmla="*/ 794 h 794"/>
                <a:gd name="T2" fmla="*/ 88 w 177"/>
                <a:gd name="T3" fmla="*/ 794 h 794"/>
                <a:gd name="T4" fmla="*/ 0 w 177"/>
                <a:gd name="T5" fmla="*/ 705 h 794"/>
                <a:gd name="T6" fmla="*/ 0 w 177"/>
                <a:gd name="T7" fmla="*/ 89 h 794"/>
                <a:gd name="T8" fmla="*/ 88 w 177"/>
                <a:gd name="T9" fmla="*/ 0 h 794"/>
                <a:gd name="T10" fmla="*/ 177 w 177"/>
                <a:gd name="T11" fmla="*/ 89 h 794"/>
                <a:gd name="T12" fmla="*/ 177 w 177"/>
                <a:gd name="T13" fmla="*/ 705 h 794"/>
                <a:gd name="T14" fmla="*/ 88 w 177"/>
                <a:gd name="T15" fmla="*/ 794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7" h="794">
                  <a:moveTo>
                    <a:pt x="88" y="794"/>
                  </a:moveTo>
                  <a:cubicBezTo>
                    <a:pt x="88" y="794"/>
                    <a:pt x="88" y="794"/>
                    <a:pt x="88" y="794"/>
                  </a:cubicBezTo>
                  <a:cubicBezTo>
                    <a:pt x="40" y="794"/>
                    <a:pt x="0" y="754"/>
                    <a:pt x="0" y="705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40"/>
                    <a:pt x="40" y="0"/>
                    <a:pt x="88" y="0"/>
                  </a:cubicBezTo>
                  <a:cubicBezTo>
                    <a:pt x="137" y="0"/>
                    <a:pt x="177" y="40"/>
                    <a:pt x="177" y="89"/>
                  </a:cubicBezTo>
                  <a:cubicBezTo>
                    <a:pt x="177" y="705"/>
                    <a:pt x="177" y="705"/>
                    <a:pt x="177" y="705"/>
                  </a:cubicBezTo>
                  <a:cubicBezTo>
                    <a:pt x="177" y="754"/>
                    <a:pt x="137" y="794"/>
                    <a:pt x="88" y="7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9"/>
            <p:cNvSpPr>
              <a:spLocks/>
            </p:cNvSpPr>
            <p:nvPr userDrawn="1"/>
          </p:nvSpPr>
          <p:spPr bwMode="auto">
            <a:xfrm>
              <a:off x="10653713" y="4014788"/>
              <a:ext cx="558800" cy="2506663"/>
            </a:xfrm>
            <a:custGeom>
              <a:avLst/>
              <a:gdLst>
                <a:gd name="T0" fmla="*/ 88 w 177"/>
                <a:gd name="T1" fmla="*/ 794 h 794"/>
                <a:gd name="T2" fmla="*/ 88 w 177"/>
                <a:gd name="T3" fmla="*/ 794 h 794"/>
                <a:gd name="T4" fmla="*/ 0 w 177"/>
                <a:gd name="T5" fmla="*/ 705 h 794"/>
                <a:gd name="T6" fmla="*/ 0 w 177"/>
                <a:gd name="T7" fmla="*/ 88 h 794"/>
                <a:gd name="T8" fmla="*/ 88 w 177"/>
                <a:gd name="T9" fmla="*/ 0 h 794"/>
                <a:gd name="T10" fmla="*/ 177 w 177"/>
                <a:gd name="T11" fmla="*/ 88 h 794"/>
                <a:gd name="T12" fmla="*/ 177 w 177"/>
                <a:gd name="T13" fmla="*/ 705 h 794"/>
                <a:gd name="T14" fmla="*/ 88 w 177"/>
                <a:gd name="T15" fmla="*/ 794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7" h="794">
                  <a:moveTo>
                    <a:pt x="88" y="794"/>
                  </a:moveTo>
                  <a:cubicBezTo>
                    <a:pt x="88" y="794"/>
                    <a:pt x="88" y="794"/>
                    <a:pt x="88" y="794"/>
                  </a:cubicBezTo>
                  <a:cubicBezTo>
                    <a:pt x="40" y="794"/>
                    <a:pt x="0" y="754"/>
                    <a:pt x="0" y="705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40"/>
                    <a:pt x="40" y="0"/>
                    <a:pt x="88" y="0"/>
                  </a:cubicBezTo>
                  <a:cubicBezTo>
                    <a:pt x="137" y="0"/>
                    <a:pt x="177" y="40"/>
                    <a:pt x="177" y="88"/>
                  </a:cubicBezTo>
                  <a:cubicBezTo>
                    <a:pt x="177" y="705"/>
                    <a:pt x="177" y="705"/>
                    <a:pt x="177" y="705"/>
                  </a:cubicBezTo>
                  <a:cubicBezTo>
                    <a:pt x="177" y="754"/>
                    <a:pt x="137" y="794"/>
                    <a:pt x="88" y="79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10"/>
            <p:cNvSpPr>
              <a:spLocks/>
            </p:cNvSpPr>
            <p:nvPr userDrawn="1"/>
          </p:nvSpPr>
          <p:spPr bwMode="auto">
            <a:xfrm>
              <a:off x="12058650" y="4551363"/>
              <a:ext cx="139700" cy="449263"/>
            </a:xfrm>
            <a:custGeom>
              <a:avLst/>
              <a:gdLst>
                <a:gd name="T0" fmla="*/ 44 w 44"/>
                <a:gd name="T1" fmla="*/ 0 h 142"/>
                <a:gd name="T2" fmla="*/ 0 w 44"/>
                <a:gd name="T3" fmla="*/ 42 h 142"/>
                <a:gd name="T4" fmla="*/ 0 w 44"/>
                <a:gd name="T5" fmla="*/ 99 h 142"/>
                <a:gd name="T6" fmla="*/ 44 w 44"/>
                <a:gd name="T7" fmla="*/ 142 h 142"/>
                <a:gd name="T8" fmla="*/ 44 w 44"/>
                <a:gd name="T9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42">
                  <a:moveTo>
                    <a:pt x="44" y="0"/>
                  </a:moveTo>
                  <a:cubicBezTo>
                    <a:pt x="20" y="0"/>
                    <a:pt x="0" y="19"/>
                    <a:pt x="0" y="42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23"/>
                    <a:pt x="20" y="142"/>
                    <a:pt x="44" y="142"/>
                  </a:cubicBezTo>
                  <a:lnTo>
                    <a:pt x="4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8" name="Logotype"/>
          <p:cNvGrpSpPr/>
          <p:nvPr userDrawn="1"/>
        </p:nvGrpSpPr>
        <p:grpSpPr>
          <a:xfrm>
            <a:off x="641350" y="530890"/>
            <a:ext cx="1384039" cy="288609"/>
            <a:chOff x="9501453" y="6148765"/>
            <a:chExt cx="2047875" cy="427037"/>
          </a:xfrm>
          <a:solidFill>
            <a:schemeClr val="bg1"/>
          </a:solidFill>
        </p:grpSpPr>
        <p:sp>
          <p:nvSpPr>
            <p:cNvPr id="19" name="Freeform 5"/>
            <p:cNvSpPr>
              <a:spLocks noEditPoints="1"/>
            </p:cNvSpPr>
            <p:nvPr userDrawn="1"/>
          </p:nvSpPr>
          <p:spPr bwMode="auto">
            <a:xfrm>
              <a:off x="11206428" y="6231315"/>
              <a:ext cx="342900" cy="344487"/>
            </a:xfrm>
            <a:custGeom>
              <a:avLst/>
              <a:gdLst>
                <a:gd name="T0" fmla="*/ 43 w 91"/>
                <a:gd name="T1" fmla="*/ 2 h 91"/>
                <a:gd name="T2" fmla="*/ 2 w 91"/>
                <a:gd name="T3" fmla="*/ 44 h 91"/>
                <a:gd name="T4" fmla="*/ 46 w 91"/>
                <a:gd name="T5" fmla="*/ 91 h 91"/>
                <a:gd name="T6" fmla="*/ 74 w 91"/>
                <a:gd name="T7" fmla="*/ 77 h 91"/>
                <a:gd name="T8" fmla="*/ 74 w 91"/>
                <a:gd name="T9" fmla="*/ 90 h 91"/>
                <a:gd name="T10" fmla="*/ 91 w 91"/>
                <a:gd name="T11" fmla="*/ 90 h 91"/>
                <a:gd name="T12" fmla="*/ 91 w 91"/>
                <a:gd name="T13" fmla="*/ 47 h 91"/>
                <a:gd name="T14" fmla="*/ 43 w 91"/>
                <a:gd name="T15" fmla="*/ 2 h 91"/>
                <a:gd name="T16" fmla="*/ 72 w 91"/>
                <a:gd name="T17" fmla="*/ 48 h 91"/>
                <a:gd name="T18" fmla="*/ 43 w 91"/>
                <a:gd name="T19" fmla="*/ 72 h 91"/>
                <a:gd name="T20" fmla="*/ 21 w 91"/>
                <a:gd name="T21" fmla="*/ 50 h 91"/>
                <a:gd name="T22" fmla="*/ 46 w 91"/>
                <a:gd name="T23" fmla="*/ 21 h 91"/>
                <a:gd name="T24" fmla="*/ 72 w 91"/>
                <a:gd name="T25" fmla="*/ 45 h 91"/>
                <a:gd name="T26" fmla="*/ 72 w 91"/>
                <a:gd name="T27" fmla="*/ 48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91">
                  <a:moveTo>
                    <a:pt x="43" y="2"/>
                  </a:moveTo>
                  <a:cubicBezTo>
                    <a:pt x="21" y="4"/>
                    <a:pt x="3" y="22"/>
                    <a:pt x="2" y="44"/>
                  </a:cubicBezTo>
                  <a:cubicBezTo>
                    <a:pt x="0" y="70"/>
                    <a:pt x="21" y="91"/>
                    <a:pt x="46" y="91"/>
                  </a:cubicBezTo>
                  <a:cubicBezTo>
                    <a:pt x="56" y="91"/>
                    <a:pt x="68" y="87"/>
                    <a:pt x="74" y="77"/>
                  </a:cubicBezTo>
                  <a:cubicBezTo>
                    <a:pt x="74" y="90"/>
                    <a:pt x="74" y="90"/>
                    <a:pt x="74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20"/>
                    <a:pt x="69" y="0"/>
                    <a:pt x="43" y="2"/>
                  </a:cubicBezTo>
                  <a:close/>
                  <a:moveTo>
                    <a:pt x="72" y="48"/>
                  </a:moveTo>
                  <a:cubicBezTo>
                    <a:pt x="71" y="63"/>
                    <a:pt x="58" y="74"/>
                    <a:pt x="43" y="72"/>
                  </a:cubicBezTo>
                  <a:cubicBezTo>
                    <a:pt x="32" y="71"/>
                    <a:pt x="22" y="61"/>
                    <a:pt x="21" y="50"/>
                  </a:cubicBezTo>
                  <a:cubicBezTo>
                    <a:pt x="19" y="34"/>
                    <a:pt x="31" y="21"/>
                    <a:pt x="46" y="21"/>
                  </a:cubicBezTo>
                  <a:cubicBezTo>
                    <a:pt x="60" y="21"/>
                    <a:pt x="71" y="32"/>
                    <a:pt x="72" y="45"/>
                  </a:cubicBezTo>
                  <a:lnTo>
                    <a:pt x="72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6"/>
            <p:cNvSpPr>
              <a:spLocks noEditPoints="1"/>
            </p:cNvSpPr>
            <p:nvPr userDrawn="1"/>
          </p:nvSpPr>
          <p:spPr bwMode="auto">
            <a:xfrm>
              <a:off x="10849241" y="6236077"/>
              <a:ext cx="334963" cy="339725"/>
            </a:xfrm>
            <a:custGeom>
              <a:avLst/>
              <a:gdLst>
                <a:gd name="T0" fmla="*/ 44 w 89"/>
                <a:gd name="T1" fmla="*/ 1 h 90"/>
                <a:gd name="T2" fmla="*/ 0 w 89"/>
                <a:gd name="T3" fmla="*/ 46 h 90"/>
                <a:gd name="T4" fmla="*/ 45 w 89"/>
                <a:gd name="T5" fmla="*/ 90 h 90"/>
                <a:gd name="T6" fmla="*/ 86 w 89"/>
                <a:gd name="T7" fmla="*/ 63 h 90"/>
                <a:gd name="T8" fmla="*/ 69 w 89"/>
                <a:gd name="T9" fmla="*/ 58 h 90"/>
                <a:gd name="T10" fmla="*/ 50 w 89"/>
                <a:gd name="T11" fmla="*/ 72 h 90"/>
                <a:gd name="T12" fmla="*/ 22 w 89"/>
                <a:gd name="T13" fmla="*/ 59 h 90"/>
                <a:gd name="T14" fmla="*/ 89 w 89"/>
                <a:gd name="T15" fmla="*/ 41 h 90"/>
                <a:gd name="T16" fmla="*/ 44 w 89"/>
                <a:gd name="T17" fmla="*/ 1 h 90"/>
                <a:gd name="T18" fmla="*/ 19 w 89"/>
                <a:gd name="T19" fmla="*/ 44 h 90"/>
                <a:gd name="T20" fmla="*/ 36 w 89"/>
                <a:gd name="T21" fmla="*/ 19 h 90"/>
                <a:gd name="T22" fmla="*/ 67 w 89"/>
                <a:gd name="T23" fmla="*/ 31 h 90"/>
                <a:gd name="T24" fmla="*/ 19 w 89"/>
                <a:gd name="T25" fmla="*/ 4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90">
                  <a:moveTo>
                    <a:pt x="44" y="1"/>
                  </a:moveTo>
                  <a:cubicBezTo>
                    <a:pt x="20" y="2"/>
                    <a:pt x="0" y="20"/>
                    <a:pt x="0" y="46"/>
                  </a:cubicBezTo>
                  <a:cubicBezTo>
                    <a:pt x="0" y="70"/>
                    <a:pt x="20" y="90"/>
                    <a:pt x="45" y="90"/>
                  </a:cubicBezTo>
                  <a:cubicBezTo>
                    <a:pt x="62" y="90"/>
                    <a:pt x="79" y="80"/>
                    <a:pt x="86" y="63"/>
                  </a:cubicBezTo>
                  <a:cubicBezTo>
                    <a:pt x="69" y="58"/>
                    <a:pt x="69" y="58"/>
                    <a:pt x="69" y="58"/>
                  </a:cubicBezTo>
                  <a:cubicBezTo>
                    <a:pt x="66" y="65"/>
                    <a:pt x="58" y="71"/>
                    <a:pt x="50" y="72"/>
                  </a:cubicBezTo>
                  <a:cubicBezTo>
                    <a:pt x="38" y="75"/>
                    <a:pt x="26" y="67"/>
                    <a:pt x="22" y="59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7" y="24"/>
                    <a:pt x="72" y="0"/>
                    <a:pt x="44" y="1"/>
                  </a:cubicBezTo>
                  <a:close/>
                  <a:moveTo>
                    <a:pt x="19" y="44"/>
                  </a:moveTo>
                  <a:cubicBezTo>
                    <a:pt x="19" y="34"/>
                    <a:pt x="24" y="24"/>
                    <a:pt x="36" y="19"/>
                  </a:cubicBezTo>
                  <a:cubicBezTo>
                    <a:pt x="50" y="14"/>
                    <a:pt x="62" y="21"/>
                    <a:pt x="67" y="31"/>
                  </a:cubicBezTo>
                  <a:lnTo>
                    <a:pt x="19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7"/>
            <p:cNvSpPr>
              <a:spLocks/>
            </p:cNvSpPr>
            <p:nvPr userDrawn="1"/>
          </p:nvSpPr>
          <p:spPr bwMode="auto">
            <a:xfrm>
              <a:off x="10292028" y="6239252"/>
              <a:ext cx="166688" cy="333375"/>
            </a:xfrm>
            <a:custGeom>
              <a:avLst/>
              <a:gdLst>
                <a:gd name="T0" fmla="*/ 44 w 44"/>
                <a:gd name="T1" fmla="*/ 18 h 88"/>
                <a:gd name="T2" fmla="*/ 44 w 44"/>
                <a:gd name="T3" fmla="*/ 0 h 88"/>
                <a:gd name="T4" fmla="*/ 19 w 44"/>
                <a:gd name="T5" fmla="*/ 13 h 88"/>
                <a:gd name="T6" fmla="*/ 19 w 44"/>
                <a:gd name="T7" fmla="*/ 3 h 88"/>
                <a:gd name="T8" fmla="*/ 0 w 44"/>
                <a:gd name="T9" fmla="*/ 3 h 88"/>
                <a:gd name="T10" fmla="*/ 0 w 44"/>
                <a:gd name="T11" fmla="*/ 44 h 88"/>
                <a:gd name="T12" fmla="*/ 0 w 44"/>
                <a:gd name="T13" fmla="*/ 88 h 88"/>
                <a:gd name="T14" fmla="*/ 20 w 44"/>
                <a:gd name="T15" fmla="*/ 88 h 88"/>
                <a:gd name="T16" fmla="*/ 20 w 44"/>
                <a:gd name="T17" fmla="*/ 46 h 88"/>
                <a:gd name="T18" fmla="*/ 44 w 44"/>
                <a:gd name="T19" fmla="*/ 1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88">
                  <a:moveTo>
                    <a:pt x="44" y="18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28" y="0"/>
                    <a:pt x="22" y="8"/>
                    <a:pt x="19" y="1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20" y="88"/>
                    <a:pt x="20" y="88"/>
                    <a:pt x="20" y="88"/>
                  </a:cubicBezTo>
                  <a:cubicBezTo>
                    <a:pt x="20" y="62"/>
                    <a:pt x="20" y="62"/>
                    <a:pt x="20" y="46"/>
                  </a:cubicBezTo>
                  <a:cubicBezTo>
                    <a:pt x="20" y="26"/>
                    <a:pt x="31" y="19"/>
                    <a:pt x="44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8"/>
            <p:cNvSpPr>
              <a:spLocks/>
            </p:cNvSpPr>
            <p:nvPr userDrawn="1"/>
          </p:nvSpPr>
          <p:spPr bwMode="auto">
            <a:xfrm>
              <a:off x="9501453" y="6182102"/>
              <a:ext cx="369888" cy="390525"/>
            </a:xfrm>
            <a:custGeom>
              <a:avLst/>
              <a:gdLst>
                <a:gd name="T0" fmla="*/ 185 w 233"/>
                <a:gd name="T1" fmla="*/ 165 h 246"/>
                <a:gd name="T2" fmla="*/ 48 w 233"/>
                <a:gd name="T3" fmla="*/ 0 h 246"/>
                <a:gd name="T4" fmla="*/ 0 w 233"/>
                <a:gd name="T5" fmla="*/ 0 h 246"/>
                <a:gd name="T6" fmla="*/ 0 w 233"/>
                <a:gd name="T7" fmla="*/ 246 h 246"/>
                <a:gd name="T8" fmla="*/ 50 w 233"/>
                <a:gd name="T9" fmla="*/ 246 h 246"/>
                <a:gd name="T10" fmla="*/ 50 w 233"/>
                <a:gd name="T11" fmla="*/ 81 h 246"/>
                <a:gd name="T12" fmla="*/ 190 w 233"/>
                <a:gd name="T13" fmla="*/ 246 h 246"/>
                <a:gd name="T14" fmla="*/ 233 w 233"/>
                <a:gd name="T15" fmla="*/ 246 h 246"/>
                <a:gd name="T16" fmla="*/ 233 w 233"/>
                <a:gd name="T17" fmla="*/ 0 h 246"/>
                <a:gd name="T18" fmla="*/ 185 w 233"/>
                <a:gd name="T19" fmla="*/ 0 h 246"/>
                <a:gd name="T20" fmla="*/ 185 w 233"/>
                <a:gd name="T21" fmla="*/ 165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3" h="246">
                  <a:moveTo>
                    <a:pt x="185" y="165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246"/>
                  </a:lnTo>
                  <a:lnTo>
                    <a:pt x="50" y="246"/>
                  </a:lnTo>
                  <a:lnTo>
                    <a:pt x="50" y="81"/>
                  </a:lnTo>
                  <a:lnTo>
                    <a:pt x="190" y="246"/>
                  </a:lnTo>
                  <a:lnTo>
                    <a:pt x="233" y="246"/>
                  </a:lnTo>
                  <a:lnTo>
                    <a:pt x="233" y="0"/>
                  </a:lnTo>
                  <a:lnTo>
                    <a:pt x="185" y="0"/>
                  </a:lnTo>
                  <a:lnTo>
                    <a:pt x="185" y="1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9"/>
            <p:cNvSpPr>
              <a:spLocks noEditPoints="1"/>
            </p:cNvSpPr>
            <p:nvPr userDrawn="1"/>
          </p:nvSpPr>
          <p:spPr bwMode="auto">
            <a:xfrm>
              <a:off x="10461891" y="6148765"/>
              <a:ext cx="342900" cy="427037"/>
            </a:xfrm>
            <a:custGeom>
              <a:avLst/>
              <a:gdLst>
                <a:gd name="T0" fmla="*/ 91 w 91"/>
                <a:gd name="T1" fmla="*/ 0 h 113"/>
                <a:gd name="T2" fmla="*/ 73 w 91"/>
                <a:gd name="T3" fmla="*/ 0 h 113"/>
                <a:gd name="T4" fmla="*/ 73 w 91"/>
                <a:gd name="T5" fmla="*/ 34 h 113"/>
                <a:gd name="T6" fmla="*/ 43 w 91"/>
                <a:gd name="T7" fmla="*/ 24 h 113"/>
                <a:gd name="T8" fmla="*/ 2 w 91"/>
                <a:gd name="T9" fmla="*/ 66 h 113"/>
                <a:gd name="T10" fmla="*/ 46 w 91"/>
                <a:gd name="T11" fmla="*/ 113 h 113"/>
                <a:gd name="T12" fmla="*/ 74 w 91"/>
                <a:gd name="T13" fmla="*/ 101 h 113"/>
                <a:gd name="T14" fmla="*/ 74 w 91"/>
                <a:gd name="T15" fmla="*/ 112 h 113"/>
                <a:gd name="T16" fmla="*/ 91 w 91"/>
                <a:gd name="T17" fmla="*/ 112 h 113"/>
                <a:gd name="T18" fmla="*/ 91 w 91"/>
                <a:gd name="T19" fmla="*/ 69 h 113"/>
                <a:gd name="T20" fmla="*/ 91 w 91"/>
                <a:gd name="T21" fmla="*/ 69 h 113"/>
                <a:gd name="T22" fmla="*/ 91 w 91"/>
                <a:gd name="T23" fmla="*/ 68 h 113"/>
                <a:gd name="T24" fmla="*/ 91 w 91"/>
                <a:gd name="T25" fmla="*/ 0 h 113"/>
                <a:gd name="T26" fmla="*/ 72 w 91"/>
                <a:gd name="T27" fmla="*/ 70 h 113"/>
                <a:gd name="T28" fmla="*/ 43 w 91"/>
                <a:gd name="T29" fmla="*/ 94 h 113"/>
                <a:gd name="T30" fmla="*/ 21 w 91"/>
                <a:gd name="T31" fmla="*/ 72 h 113"/>
                <a:gd name="T32" fmla="*/ 46 w 91"/>
                <a:gd name="T33" fmla="*/ 43 h 113"/>
                <a:gd name="T34" fmla="*/ 72 w 91"/>
                <a:gd name="T35" fmla="*/ 67 h 113"/>
                <a:gd name="T36" fmla="*/ 72 w 91"/>
                <a:gd name="T37" fmla="*/ 7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1" h="113">
                  <a:moveTo>
                    <a:pt x="91" y="0"/>
                  </a:moveTo>
                  <a:cubicBezTo>
                    <a:pt x="73" y="0"/>
                    <a:pt x="73" y="0"/>
                    <a:pt x="73" y="0"/>
                  </a:cubicBezTo>
                  <a:cubicBezTo>
                    <a:pt x="73" y="34"/>
                    <a:pt x="73" y="34"/>
                    <a:pt x="73" y="34"/>
                  </a:cubicBezTo>
                  <a:cubicBezTo>
                    <a:pt x="68" y="28"/>
                    <a:pt x="55" y="23"/>
                    <a:pt x="43" y="24"/>
                  </a:cubicBezTo>
                  <a:cubicBezTo>
                    <a:pt x="21" y="26"/>
                    <a:pt x="3" y="44"/>
                    <a:pt x="2" y="66"/>
                  </a:cubicBezTo>
                  <a:cubicBezTo>
                    <a:pt x="0" y="92"/>
                    <a:pt x="21" y="113"/>
                    <a:pt x="46" y="113"/>
                  </a:cubicBezTo>
                  <a:cubicBezTo>
                    <a:pt x="56" y="113"/>
                    <a:pt x="69" y="109"/>
                    <a:pt x="74" y="101"/>
                  </a:cubicBezTo>
                  <a:cubicBezTo>
                    <a:pt x="74" y="112"/>
                    <a:pt x="74" y="112"/>
                    <a:pt x="74" y="112"/>
                  </a:cubicBezTo>
                  <a:cubicBezTo>
                    <a:pt x="91" y="112"/>
                    <a:pt x="91" y="112"/>
                    <a:pt x="91" y="112"/>
                  </a:cubicBezTo>
                  <a:cubicBezTo>
                    <a:pt x="91" y="69"/>
                    <a:pt x="91" y="69"/>
                    <a:pt x="91" y="69"/>
                  </a:cubicBezTo>
                  <a:cubicBezTo>
                    <a:pt x="91" y="69"/>
                    <a:pt x="91" y="69"/>
                    <a:pt x="91" y="69"/>
                  </a:cubicBezTo>
                  <a:cubicBezTo>
                    <a:pt x="91" y="68"/>
                    <a:pt x="91" y="68"/>
                    <a:pt x="91" y="68"/>
                  </a:cubicBezTo>
                  <a:lnTo>
                    <a:pt x="91" y="0"/>
                  </a:lnTo>
                  <a:close/>
                  <a:moveTo>
                    <a:pt x="72" y="70"/>
                  </a:moveTo>
                  <a:cubicBezTo>
                    <a:pt x="71" y="85"/>
                    <a:pt x="58" y="96"/>
                    <a:pt x="43" y="94"/>
                  </a:cubicBezTo>
                  <a:cubicBezTo>
                    <a:pt x="32" y="93"/>
                    <a:pt x="22" y="83"/>
                    <a:pt x="21" y="72"/>
                  </a:cubicBezTo>
                  <a:cubicBezTo>
                    <a:pt x="19" y="56"/>
                    <a:pt x="31" y="43"/>
                    <a:pt x="46" y="43"/>
                  </a:cubicBezTo>
                  <a:cubicBezTo>
                    <a:pt x="60" y="43"/>
                    <a:pt x="71" y="54"/>
                    <a:pt x="72" y="67"/>
                  </a:cubicBezTo>
                  <a:lnTo>
                    <a:pt x="72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0"/>
            <p:cNvSpPr>
              <a:spLocks noEditPoints="1"/>
            </p:cNvSpPr>
            <p:nvPr userDrawn="1"/>
          </p:nvSpPr>
          <p:spPr bwMode="auto">
            <a:xfrm>
              <a:off x="9912616" y="6239252"/>
              <a:ext cx="338138" cy="336550"/>
            </a:xfrm>
            <a:custGeom>
              <a:avLst/>
              <a:gdLst>
                <a:gd name="T0" fmla="*/ 45 w 90"/>
                <a:gd name="T1" fmla="*/ 0 h 89"/>
                <a:gd name="T2" fmla="*/ 0 w 90"/>
                <a:gd name="T3" fmla="*/ 45 h 89"/>
                <a:gd name="T4" fmla="*/ 45 w 90"/>
                <a:gd name="T5" fmla="*/ 89 h 89"/>
                <a:gd name="T6" fmla="*/ 90 w 90"/>
                <a:gd name="T7" fmla="*/ 45 h 89"/>
                <a:gd name="T8" fmla="*/ 45 w 90"/>
                <a:gd name="T9" fmla="*/ 0 h 89"/>
                <a:gd name="T10" fmla="*/ 45 w 90"/>
                <a:gd name="T11" fmla="*/ 70 h 89"/>
                <a:gd name="T12" fmla="*/ 19 w 90"/>
                <a:gd name="T13" fmla="*/ 45 h 89"/>
                <a:gd name="T14" fmla="*/ 45 w 90"/>
                <a:gd name="T15" fmla="*/ 19 h 89"/>
                <a:gd name="T16" fmla="*/ 71 w 90"/>
                <a:gd name="T17" fmla="*/ 45 h 89"/>
                <a:gd name="T18" fmla="*/ 45 w 90"/>
                <a:gd name="T19" fmla="*/ 7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9">
                  <a:moveTo>
                    <a:pt x="45" y="0"/>
                  </a:moveTo>
                  <a:cubicBezTo>
                    <a:pt x="20" y="0"/>
                    <a:pt x="0" y="20"/>
                    <a:pt x="0" y="45"/>
                  </a:cubicBezTo>
                  <a:cubicBezTo>
                    <a:pt x="0" y="69"/>
                    <a:pt x="20" y="89"/>
                    <a:pt x="45" y="89"/>
                  </a:cubicBezTo>
                  <a:cubicBezTo>
                    <a:pt x="70" y="89"/>
                    <a:pt x="90" y="69"/>
                    <a:pt x="90" y="45"/>
                  </a:cubicBezTo>
                  <a:cubicBezTo>
                    <a:pt x="90" y="20"/>
                    <a:pt x="70" y="0"/>
                    <a:pt x="45" y="0"/>
                  </a:cubicBezTo>
                  <a:close/>
                  <a:moveTo>
                    <a:pt x="45" y="70"/>
                  </a:moveTo>
                  <a:cubicBezTo>
                    <a:pt x="31" y="70"/>
                    <a:pt x="19" y="59"/>
                    <a:pt x="19" y="45"/>
                  </a:cubicBezTo>
                  <a:cubicBezTo>
                    <a:pt x="19" y="30"/>
                    <a:pt x="31" y="19"/>
                    <a:pt x="45" y="19"/>
                  </a:cubicBezTo>
                  <a:cubicBezTo>
                    <a:pt x="59" y="19"/>
                    <a:pt x="71" y="30"/>
                    <a:pt x="71" y="45"/>
                  </a:cubicBezTo>
                  <a:cubicBezTo>
                    <a:pt x="71" y="59"/>
                    <a:pt x="59" y="70"/>
                    <a:pt x="45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19653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999" y="1332000"/>
            <a:ext cx="7200000" cy="4428000"/>
          </a:xfrm>
        </p:spPr>
        <p:txBody>
          <a:bodyPr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BCCD3-0010-4FBA-B965-2126ADC31932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44101218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000" y="360083"/>
            <a:ext cx="7200000" cy="720167"/>
          </a:xfrm>
        </p:spPr>
        <p:txBody>
          <a:bodyPr/>
          <a:lstStyle/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8000" y="1332000"/>
            <a:ext cx="5364000" cy="442800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nb-NO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2000" y="1332000"/>
            <a:ext cx="5364000" cy="442800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BCCD3-0010-4FBA-B965-2126ADC31932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6644096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000" y="360083"/>
            <a:ext cx="7200000" cy="720167"/>
          </a:xfrm>
        </p:spPr>
        <p:txBody>
          <a:bodyPr/>
          <a:lstStyle/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8000" y="1332000"/>
            <a:ext cx="3492000" cy="442800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nb-NO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9600" y="1332000"/>
            <a:ext cx="3492000" cy="442800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BCCD3-0010-4FBA-B965-2126ADC31932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3"/>
          </p:nvPr>
        </p:nvSpPr>
        <p:spPr>
          <a:xfrm>
            <a:off x="8067600" y="1332000"/>
            <a:ext cx="3492000" cy="442800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4888197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000" y="360083"/>
            <a:ext cx="7200000" cy="720167"/>
          </a:xfrm>
        </p:spPr>
        <p:txBody>
          <a:bodyPr/>
          <a:lstStyle/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BCCD3-0010-4FBA-B965-2126ADC31932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78173229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BCCD3-0010-4FBA-B965-2126ADC31932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21664259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000" y="360083"/>
            <a:ext cx="7200000" cy="720167"/>
          </a:xfrm>
        </p:spPr>
        <p:txBody>
          <a:bodyPr/>
          <a:lstStyle/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2000" y="1332000"/>
            <a:ext cx="5364000" cy="443160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BCCD3-0010-4FBA-B965-2126ADC31932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48000" y="1332000"/>
            <a:ext cx="5364000" cy="442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nb-NO"/>
              <a:t>Picture</a:t>
            </a:r>
            <a:endParaRPr lang="nb-N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86940792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000" y="360083"/>
            <a:ext cx="8064000" cy="720167"/>
          </a:xfrm>
        </p:spPr>
        <p:txBody>
          <a:bodyPr/>
          <a:lstStyle/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00" y="1332000"/>
            <a:ext cx="5364000" cy="442800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nb-N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BCCD3-0010-4FBA-B965-2126ADC31932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192000" y="1332000"/>
            <a:ext cx="5364000" cy="442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FontTx/>
              <a:buNone/>
              <a:defRPr/>
            </a:lvl1pPr>
          </a:lstStyle>
          <a:p>
            <a:r>
              <a:rPr lang="nb-NO"/>
              <a:t>Picture</a:t>
            </a:r>
            <a:endParaRPr lang="nb-NO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49876918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7999" y="360083"/>
            <a:ext cx="7200000" cy="72016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/>
              <a:t>Click to edit Master title style</a:t>
            </a:r>
            <a:endParaRPr lang="nb-N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7999" y="1332000"/>
            <a:ext cx="10908000" cy="44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8000" y="6375018"/>
            <a:ext cx="324000" cy="14403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rgbClr val="8B8A8D"/>
                </a:solidFill>
              </a:defRPr>
            </a:lvl1pPr>
          </a:lstStyle>
          <a:p>
            <a:fld id="{D14BCCD3-0010-4FBA-B965-2126ADC31932}" type="slidenum">
              <a:rPr lang="nb-NO" smtClean="0"/>
              <a:pPr/>
              <a:t>‹#›</a:t>
            </a:fld>
            <a:endParaRPr lang="nb-NO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648000" y="6318000"/>
            <a:ext cx="10893600" cy="0"/>
          </a:xfrm>
          <a:prstGeom prst="line">
            <a:avLst/>
          </a:prstGeom>
          <a:ln w="9525">
            <a:solidFill>
              <a:srgbClr val="8B8A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Line 11"/>
          <p:cNvSpPr>
            <a:spLocks noChangeShapeType="1"/>
          </p:cNvSpPr>
          <p:nvPr userDrawn="1"/>
        </p:nvSpPr>
        <p:spPr bwMode="auto">
          <a:xfrm>
            <a:off x="6494463" y="3467100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 dirty="0"/>
          </a:p>
        </p:txBody>
      </p:sp>
      <p:sp>
        <p:nvSpPr>
          <p:cNvPr id="17" name="Line 12"/>
          <p:cNvSpPr>
            <a:spLocks noChangeShapeType="1"/>
          </p:cNvSpPr>
          <p:nvPr userDrawn="1"/>
        </p:nvSpPr>
        <p:spPr bwMode="auto">
          <a:xfrm>
            <a:off x="6494463" y="3467100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 dirty="0"/>
          </a:p>
        </p:txBody>
      </p:sp>
      <p:sp>
        <p:nvSpPr>
          <p:cNvPr id="18" name="Line 13"/>
          <p:cNvSpPr>
            <a:spLocks noChangeShapeType="1"/>
          </p:cNvSpPr>
          <p:nvPr userDrawn="1"/>
        </p:nvSpPr>
        <p:spPr bwMode="auto">
          <a:xfrm>
            <a:off x="6675438" y="3414713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 dirty="0"/>
          </a:p>
        </p:txBody>
      </p:sp>
      <p:sp>
        <p:nvSpPr>
          <p:cNvPr id="19" name="Line 14"/>
          <p:cNvSpPr>
            <a:spLocks noChangeShapeType="1"/>
          </p:cNvSpPr>
          <p:nvPr userDrawn="1"/>
        </p:nvSpPr>
        <p:spPr bwMode="auto">
          <a:xfrm>
            <a:off x="6675438" y="3414713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b-NO" dirty="0"/>
          </a:p>
        </p:txBody>
      </p:sp>
      <p:grpSp>
        <p:nvGrpSpPr>
          <p:cNvPr id="21" name="Logotype, static"/>
          <p:cNvGrpSpPr/>
          <p:nvPr userDrawn="1"/>
        </p:nvGrpSpPr>
        <p:grpSpPr>
          <a:xfrm>
            <a:off x="10689465" y="6389301"/>
            <a:ext cx="863687" cy="180102"/>
            <a:chOff x="9501453" y="6148765"/>
            <a:chExt cx="2047875" cy="427037"/>
          </a:xfrm>
        </p:grpSpPr>
        <p:sp>
          <p:nvSpPr>
            <p:cNvPr id="22" name="Freeform 5"/>
            <p:cNvSpPr>
              <a:spLocks noEditPoints="1"/>
            </p:cNvSpPr>
            <p:nvPr userDrawn="1"/>
          </p:nvSpPr>
          <p:spPr bwMode="auto">
            <a:xfrm>
              <a:off x="11206428" y="6231315"/>
              <a:ext cx="342900" cy="344487"/>
            </a:xfrm>
            <a:custGeom>
              <a:avLst/>
              <a:gdLst>
                <a:gd name="T0" fmla="*/ 43 w 91"/>
                <a:gd name="T1" fmla="*/ 2 h 91"/>
                <a:gd name="T2" fmla="*/ 2 w 91"/>
                <a:gd name="T3" fmla="*/ 44 h 91"/>
                <a:gd name="T4" fmla="*/ 46 w 91"/>
                <a:gd name="T5" fmla="*/ 91 h 91"/>
                <a:gd name="T6" fmla="*/ 74 w 91"/>
                <a:gd name="T7" fmla="*/ 77 h 91"/>
                <a:gd name="T8" fmla="*/ 74 w 91"/>
                <a:gd name="T9" fmla="*/ 90 h 91"/>
                <a:gd name="T10" fmla="*/ 91 w 91"/>
                <a:gd name="T11" fmla="*/ 90 h 91"/>
                <a:gd name="T12" fmla="*/ 91 w 91"/>
                <a:gd name="T13" fmla="*/ 47 h 91"/>
                <a:gd name="T14" fmla="*/ 43 w 91"/>
                <a:gd name="T15" fmla="*/ 2 h 91"/>
                <a:gd name="T16" fmla="*/ 72 w 91"/>
                <a:gd name="T17" fmla="*/ 48 h 91"/>
                <a:gd name="T18" fmla="*/ 43 w 91"/>
                <a:gd name="T19" fmla="*/ 72 h 91"/>
                <a:gd name="T20" fmla="*/ 21 w 91"/>
                <a:gd name="T21" fmla="*/ 50 h 91"/>
                <a:gd name="T22" fmla="*/ 46 w 91"/>
                <a:gd name="T23" fmla="*/ 21 h 91"/>
                <a:gd name="T24" fmla="*/ 72 w 91"/>
                <a:gd name="T25" fmla="*/ 45 h 91"/>
                <a:gd name="T26" fmla="*/ 72 w 91"/>
                <a:gd name="T27" fmla="*/ 48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91">
                  <a:moveTo>
                    <a:pt x="43" y="2"/>
                  </a:moveTo>
                  <a:cubicBezTo>
                    <a:pt x="21" y="4"/>
                    <a:pt x="3" y="22"/>
                    <a:pt x="2" y="44"/>
                  </a:cubicBezTo>
                  <a:cubicBezTo>
                    <a:pt x="0" y="70"/>
                    <a:pt x="21" y="91"/>
                    <a:pt x="46" y="91"/>
                  </a:cubicBezTo>
                  <a:cubicBezTo>
                    <a:pt x="56" y="91"/>
                    <a:pt x="68" y="87"/>
                    <a:pt x="74" y="77"/>
                  </a:cubicBezTo>
                  <a:cubicBezTo>
                    <a:pt x="74" y="90"/>
                    <a:pt x="74" y="90"/>
                    <a:pt x="74" y="90"/>
                  </a:cubicBezTo>
                  <a:cubicBezTo>
                    <a:pt x="91" y="90"/>
                    <a:pt x="91" y="90"/>
                    <a:pt x="91" y="90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20"/>
                    <a:pt x="69" y="0"/>
                    <a:pt x="43" y="2"/>
                  </a:cubicBezTo>
                  <a:close/>
                  <a:moveTo>
                    <a:pt x="72" y="48"/>
                  </a:moveTo>
                  <a:cubicBezTo>
                    <a:pt x="71" y="63"/>
                    <a:pt x="58" y="74"/>
                    <a:pt x="43" y="72"/>
                  </a:cubicBezTo>
                  <a:cubicBezTo>
                    <a:pt x="32" y="71"/>
                    <a:pt x="22" y="61"/>
                    <a:pt x="21" y="50"/>
                  </a:cubicBezTo>
                  <a:cubicBezTo>
                    <a:pt x="19" y="34"/>
                    <a:pt x="31" y="21"/>
                    <a:pt x="46" y="21"/>
                  </a:cubicBezTo>
                  <a:cubicBezTo>
                    <a:pt x="60" y="21"/>
                    <a:pt x="71" y="32"/>
                    <a:pt x="72" y="45"/>
                  </a:cubicBezTo>
                  <a:lnTo>
                    <a:pt x="72" y="48"/>
                  </a:lnTo>
                  <a:close/>
                </a:path>
              </a:pathLst>
            </a:custGeom>
            <a:solidFill>
              <a:srgbClr val="000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6"/>
            <p:cNvSpPr>
              <a:spLocks noEditPoints="1"/>
            </p:cNvSpPr>
            <p:nvPr userDrawn="1"/>
          </p:nvSpPr>
          <p:spPr bwMode="auto">
            <a:xfrm>
              <a:off x="10849241" y="6236077"/>
              <a:ext cx="334963" cy="339725"/>
            </a:xfrm>
            <a:custGeom>
              <a:avLst/>
              <a:gdLst>
                <a:gd name="T0" fmla="*/ 44 w 89"/>
                <a:gd name="T1" fmla="*/ 1 h 90"/>
                <a:gd name="T2" fmla="*/ 0 w 89"/>
                <a:gd name="T3" fmla="*/ 46 h 90"/>
                <a:gd name="T4" fmla="*/ 45 w 89"/>
                <a:gd name="T5" fmla="*/ 90 h 90"/>
                <a:gd name="T6" fmla="*/ 86 w 89"/>
                <a:gd name="T7" fmla="*/ 63 h 90"/>
                <a:gd name="T8" fmla="*/ 69 w 89"/>
                <a:gd name="T9" fmla="*/ 58 h 90"/>
                <a:gd name="T10" fmla="*/ 50 w 89"/>
                <a:gd name="T11" fmla="*/ 72 h 90"/>
                <a:gd name="T12" fmla="*/ 22 w 89"/>
                <a:gd name="T13" fmla="*/ 59 h 90"/>
                <a:gd name="T14" fmla="*/ 89 w 89"/>
                <a:gd name="T15" fmla="*/ 41 h 90"/>
                <a:gd name="T16" fmla="*/ 44 w 89"/>
                <a:gd name="T17" fmla="*/ 1 h 90"/>
                <a:gd name="T18" fmla="*/ 19 w 89"/>
                <a:gd name="T19" fmla="*/ 44 h 90"/>
                <a:gd name="T20" fmla="*/ 36 w 89"/>
                <a:gd name="T21" fmla="*/ 19 h 90"/>
                <a:gd name="T22" fmla="*/ 67 w 89"/>
                <a:gd name="T23" fmla="*/ 31 h 90"/>
                <a:gd name="T24" fmla="*/ 19 w 89"/>
                <a:gd name="T25" fmla="*/ 4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9" h="90">
                  <a:moveTo>
                    <a:pt x="44" y="1"/>
                  </a:moveTo>
                  <a:cubicBezTo>
                    <a:pt x="20" y="2"/>
                    <a:pt x="0" y="20"/>
                    <a:pt x="0" y="46"/>
                  </a:cubicBezTo>
                  <a:cubicBezTo>
                    <a:pt x="0" y="70"/>
                    <a:pt x="20" y="90"/>
                    <a:pt x="45" y="90"/>
                  </a:cubicBezTo>
                  <a:cubicBezTo>
                    <a:pt x="62" y="90"/>
                    <a:pt x="79" y="80"/>
                    <a:pt x="86" y="63"/>
                  </a:cubicBezTo>
                  <a:cubicBezTo>
                    <a:pt x="69" y="58"/>
                    <a:pt x="69" y="58"/>
                    <a:pt x="69" y="58"/>
                  </a:cubicBezTo>
                  <a:cubicBezTo>
                    <a:pt x="66" y="65"/>
                    <a:pt x="58" y="71"/>
                    <a:pt x="50" y="72"/>
                  </a:cubicBezTo>
                  <a:cubicBezTo>
                    <a:pt x="38" y="75"/>
                    <a:pt x="26" y="67"/>
                    <a:pt x="22" y="59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7" y="24"/>
                    <a:pt x="72" y="0"/>
                    <a:pt x="44" y="1"/>
                  </a:cubicBezTo>
                  <a:close/>
                  <a:moveTo>
                    <a:pt x="19" y="44"/>
                  </a:moveTo>
                  <a:cubicBezTo>
                    <a:pt x="19" y="34"/>
                    <a:pt x="24" y="24"/>
                    <a:pt x="36" y="19"/>
                  </a:cubicBezTo>
                  <a:cubicBezTo>
                    <a:pt x="50" y="14"/>
                    <a:pt x="62" y="21"/>
                    <a:pt x="67" y="31"/>
                  </a:cubicBezTo>
                  <a:lnTo>
                    <a:pt x="19" y="44"/>
                  </a:lnTo>
                  <a:close/>
                </a:path>
              </a:pathLst>
            </a:custGeom>
            <a:solidFill>
              <a:srgbClr val="000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7"/>
            <p:cNvSpPr>
              <a:spLocks/>
            </p:cNvSpPr>
            <p:nvPr userDrawn="1"/>
          </p:nvSpPr>
          <p:spPr bwMode="auto">
            <a:xfrm>
              <a:off x="10292028" y="6239252"/>
              <a:ext cx="166688" cy="333375"/>
            </a:xfrm>
            <a:custGeom>
              <a:avLst/>
              <a:gdLst>
                <a:gd name="T0" fmla="*/ 44 w 44"/>
                <a:gd name="T1" fmla="*/ 18 h 88"/>
                <a:gd name="T2" fmla="*/ 44 w 44"/>
                <a:gd name="T3" fmla="*/ 0 h 88"/>
                <a:gd name="T4" fmla="*/ 19 w 44"/>
                <a:gd name="T5" fmla="*/ 13 h 88"/>
                <a:gd name="T6" fmla="*/ 19 w 44"/>
                <a:gd name="T7" fmla="*/ 3 h 88"/>
                <a:gd name="T8" fmla="*/ 0 w 44"/>
                <a:gd name="T9" fmla="*/ 3 h 88"/>
                <a:gd name="T10" fmla="*/ 0 w 44"/>
                <a:gd name="T11" fmla="*/ 44 h 88"/>
                <a:gd name="T12" fmla="*/ 0 w 44"/>
                <a:gd name="T13" fmla="*/ 88 h 88"/>
                <a:gd name="T14" fmla="*/ 20 w 44"/>
                <a:gd name="T15" fmla="*/ 88 h 88"/>
                <a:gd name="T16" fmla="*/ 20 w 44"/>
                <a:gd name="T17" fmla="*/ 46 h 88"/>
                <a:gd name="T18" fmla="*/ 44 w 44"/>
                <a:gd name="T19" fmla="*/ 1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88">
                  <a:moveTo>
                    <a:pt x="44" y="18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28" y="0"/>
                    <a:pt x="22" y="8"/>
                    <a:pt x="19" y="1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20" y="88"/>
                    <a:pt x="20" y="88"/>
                    <a:pt x="20" y="88"/>
                  </a:cubicBezTo>
                  <a:cubicBezTo>
                    <a:pt x="20" y="62"/>
                    <a:pt x="20" y="62"/>
                    <a:pt x="20" y="46"/>
                  </a:cubicBezTo>
                  <a:cubicBezTo>
                    <a:pt x="20" y="26"/>
                    <a:pt x="31" y="19"/>
                    <a:pt x="44" y="18"/>
                  </a:cubicBezTo>
                  <a:close/>
                </a:path>
              </a:pathLst>
            </a:custGeom>
            <a:solidFill>
              <a:srgbClr val="000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8"/>
            <p:cNvSpPr>
              <a:spLocks/>
            </p:cNvSpPr>
            <p:nvPr userDrawn="1"/>
          </p:nvSpPr>
          <p:spPr bwMode="auto">
            <a:xfrm>
              <a:off x="9501453" y="6182102"/>
              <a:ext cx="369888" cy="390525"/>
            </a:xfrm>
            <a:custGeom>
              <a:avLst/>
              <a:gdLst>
                <a:gd name="T0" fmla="*/ 185 w 233"/>
                <a:gd name="T1" fmla="*/ 165 h 246"/>
                <a:gd name="T2" fmla="*/ 48 w 233"/>
                <a:gd name="T3" fmla="*/ 0 h 246"/>
                <a:gd name="T4" fmla="*/ 0 w 233"/>
                <a:gd name="T5" fmla="*/ 0 h 246"/>
                <a:gd name="T6" fmla="*/ 0 w 233"/>
                <a:gd name="T7" fmla="*/ 246 h 246"/>
                <a:gd name="T8" fmla="*/ 50 w 233"/>
                <a:gd name="T9" fmla="*/ 246 h 246"/>
                <a:gd name="T10" fmla="*/ 50 w 233"/>
                <a:gd name="T11" fmla="*/ 81 h 246"/>
                <a:gd name="T12" fmla="*/ 190 w 233"/>
                <a:gd name="T13" fmla="*/ 246 h 246"/>
                <a:gd name="T14" fmla="*/ 233 w 233"/>
                <a:gd name="T15" fmla="*/ 246 h 246"/>
                <a:gd name="T16" fmla="*/ 233 w 233"/>
                <a:gd name="T17" fmla="*/ 0 h 246"/>
                <a:gd name="T18" fmla="*/ 185 w 233"/>
                <a:gd name="T19" fmla="*/ 0 h 246"/>
                <a:gd name="T20" fmla="*/ 185 w 233"/>
                <a:gd name="T21" fmla="*/ 165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3" h="246">
                  <a:moveTo>
                    <a:pt x="185" y="165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246"/>
                  </a:lnTo>
                  <a:lnTo>
                    <a:pt x="50" y="246"/>
                  </a:lnTo>
                  <a:lnTo>
                    <a:pt x="50" y="81"/>
                  </a:lnTo>
                  <a:lnTo>
                    <a:pt x="190" y="246"/>
                  </a:lnTo>
                  <a:lnTo>
                    <a:pt x="233" y="246"/>
                  </a:lnTo>
                  <a:lnTo>
                    <a:pt x="233" y="0"/>
                  </a:lnTo>
                  <a:lnTo>
                    <a:pt x="185" y="0"/>
                  </a:lnTo>
                  <a:lnTo>
                    <a:pt x="185" y="165"/>
                  </a:lnTo>
                  <a:close/>
                </a:path>
              </a:pathLst>
            </a:custGeom>
            <a:solidFill>
              <a:srgbClr val="000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9"/>
            <p:cNvSpPr>
              <a:spLocks noEditPoints="1"/>
            </p:cNvSpPr>
            <p:nvPr userDrawn="1"/>
          </p:nvSpPr>
          <p:spPr bwMode="auto">
            <a:xfrm>
              <a:off x="10461891" y="6148765"/>
              <a:ext cx="342900" cy="427037"/>
            </a:xfrm>
            <a:custGeom>
              <a:avLst/>
              <a:gdLst>
                <a:gd name="T0" fmla="*/ 91 w 91"/>
                <a:gd name="T1" fmla="*/ 0 h 113"/>
                <a:gd name="T2" fmla="*/ 73 w 91"/>
                <a:gd name="T3" fmla="*/ 0 h 113"/>
                <a:gd name="T4" fmla="*/ 73 w 91"/>
                <a:gd name="T5" fmla="*/ 34 h 113"/>
                <a:gd name="T6" fmla="*/ 43 w 91"/>
                <a:gd name="T7" fmla="*/ 24 h 113"/>
                <a:gd name="T8" fmla="*/ 2 w 91"/>
                <a:gd name="T9" fmla="*/ 66 h 113"/>
                <a:gd name="T10" fmla="*/ 46 w 91"/>
                <a:gd name="T11" fmla="*/ 113 h 113"/>
                <a:gd name="T12" fmla="*/ 74 w 91"/>
                <a:gd name="T13" fmla="*/ 101 h 113"/>
                <a:gd name="T14" fmla="*/ 74 w 91"/>
                <a:gd name="T15" fmla="*/ 112 h 113"/>
                <a:gd name="T16" fmla="*/ 91 w 91"/>
                <a:gd name="T17" fmla="*/ 112 h 113"/>
                <a:gd name="T18" fmla="*/ 91 w 91"/>
                <a:gd name="T19" fmla="*/ 69 h 113"/>
                <a:gd name="T20" fmla="*/ 91 w 91"/>
                <a:gd name="T21" fmla="*/ 69 h 113"/>
                <a:gd name="T22" fmla="*/ 91 w 91"/>
                <a:gd name="T23" fmla="*/ 68 h 113"/>
                <a:gd name="T24" fmla="*/ 91 w 91"/>
                <a:gd name="T25" fmla="*/ 0 h 113"/>
                <a:gd name="T26" fmla="*/ 72 w 91"/>
                <a:gd name="T27" fmla="*/ 70 h 113"/>
                <a:gd name="T28" fmla="*/ 43 w 91"/>
                <a:gd name="T29" fmla="*/ 94 h 113"/>
                <a:gd name="T30" fmla="*/ 21 w 91"/>
                <a:gd name="T31" fmla="*/ 72 h 113"/>
                <a:gd name="T32" fmla="*/ 46 w 91"/>
                <a:gd name="T33" fmla="*/ 43 h 113"/>
                <a:gd name="T34" fmla="*/ 72 w 91"/>
                <a:gd name="T35" fmla="*/ 67 h 113"/>
                <a:gd name="T36" fmla="*/ 72 w 91"/>
                <a:gd name="T37" fmla="*/ 7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1" h="113">
                  <a:moveTo>
                    <a:pt x="91" y="0"/>
                  </a:moveTo>
                  <a:cubicBezTo>
                    <a:pt x="73" y="0"/>
                    <a:pt x="73" y="0"/>
                    <a:pt x="73" y="0"/>
                  </a:cubicBezTo>
                  <a:cubicBezTo>
                    <a:pt x="73" y="34"/>
                    <a:pt x="73" y="34"/>
                    <a:pt x="73" y="34"/>
                  </a:cubicBezTo>
                  <a:cubicBezTo>
                    <a:pt x="68" y="28"/>
                    <a:pt x="55" y="23"/>
                    <a:pt x="43" y="24"/>
                  </a:cubicBezTo>
                  <a:cubicBezTo>
                    <a:pt x="21" y="26"/>
                    <a:pt x="3" y="44"/>
                    <a:pt x="2" y="66"/>
                  </a:cubicBezTo>
                  <a:cubicBezTo>
                    <a:pt x="0" y="92"/>
                    <a:pt x="21" y="113"/>
                    <a:pt x="46" y="113"/>
                  </a:cubicBezTo>
                  <a:cubicBezTo>
                    <a:pt x="56" y="113"/>
                    <a:pt x="69" y="109"/>
                    <a:pt x="74" y="101"/>
                  </a:cubicBezTo>
                  <a:cubicBezTo>
                    <a:pt x="74" y="112"/>
                    <a:pt x="74" y="112"/>
                    <a:pt x="74" y="112"/>
                  </a:cubicBezTo>
                  <a:cubicBezTo>
                    <a:pt x="91" y="112"/>
                    <a:pt x="91" y="112"/>
                    <a:pt x="91" y="112"/>
                  </a:cubicBezTo>
                  <a:cubicBezTo>
                    <a:pt x="91" y="69"/>
                    <a:pt x="91" y="69"/>
                    <a:pt x="91" y="69"/>
                  </a:cubicBezTo>
                  <a:cubicBezTo>
                    <a:pt x="91" y="69"/>
                    <a:pt x="91" y="69"/>
                    <a:pt x="91" y="69"/>
                  </a:cubicBezTo>
                  <a:cubicBezTo>
                    <a:pt x="91" y="68"/>
                    <a:pt x="91" y="68"/>
                    <a:pt x="91" y="68"/>
                  </a:cubicBezTo>
                  <a:lnTo>
                    <a:pt x="91" y="0"/>
                  </a:lnTo>
                  <a:close/>
                  <a:moveTo>
                    <a:pt x="72" y="70"/>
                  </a:moveTo>
                  <a:cubicBezTo>
                    <a:pt x="71" y="85"/>
                    <a:pt x="58" y="96"/>
                    <a:pt x="43" y="94"/>
                  </a:cubicBezTo>
                  <a:cubicBezTo>
                    <a:pt x="32" y="93"/>
                    <a:pt x="22" y="83"/>
                    <a:pt x="21" y="72"/>
                  </a:cubicBezTo>
                  <a:cubicBezTo>
                    <a:pt x="19" y="56"/>
                    <a:pt x="31" y="43"/>
                    <a:pt x="46" y="43"/>
                  </a:cubicBezTo>
                  <a:cubicBezTo>
                    <a:pt x="60" y="43"/>
                    <a:pt x="71" y="54"/>
                    <a:pt x="72" y="67"/>
                  </a:cubicBezTo>
                  <a:lnTo>
                    <a:pt x="72" y="70"/>
                  </a:lnTo>
                  <a:close/>
                </a:path>
              </a:pathLst>
            </a:custGeom>
            <a:solidFill>
              <a:srgbClr val="000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0"/>
            <p:cNvSpPr>
              <a:spLocks noEditPoints="1"/>
            </p:cNvSpPr>
            <p:nvPr userDrawn="1"/>
          </p:nvSpPr>
          <p:spPr bwMode="auto">
            <a:xfrm>
              <a:off x="9912616" y="6239252"/>
              <a:ext cx="338138" cy="336550"/>
            </a:xfrm>
            <a:custGeom>
              <a:avLst/>
              <a:gdLst>
                <a:gd name="T0" fmla="*/ 45 w 90"/>
                <a:gd name="T1" fmla="*/ 0 h 89"/>
                <a:gd name="T2" fmla="*/ 0 w 90"/>
                <a:gd name="T3" fmla="*/ 45 h 89"/>
                <a:gd name="T4" fmla="*/ 45 w 90"/>
                <a:gd name="T5" fmla="*/ 89 h 89"/>
                <a:gd name="T6" fmla="*/ 90 w 90"/>
                <a:gd name="T7" fmla="*/ 45 h 89"/>
                <a:gd name="T8" fmla="*/ 45 w 90"/>
                <a:gd name="T9" fmla="*/ 0 h 89"/>
                <a:gd name="T10" fmla="*/ 45 w 90"/>
                <a:gd name="T11" fmla="*/ 70 h 89"/>
                <a:gd name="T12" fmla="*/ 19 w 90"/>
                <a:gd name="T13" fmla="*/ 45 h 89"/>
                <a:gd name="T14" fmla="*/ 45 w 90"/>
                <a:gd name="T15" fmla="*/ 19 h 89"/>
                <a:gd name="T16" fmla="*/ 71 w 90"/>
                <a:gd name="T17" fmla="*/ 45 h 89"/>
                <a:gd name="T18" fmla="*/ 45 w 90"/>
                <a:gd name="T19" fmla="*/ 7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89">
                  <a:moveTo>
                    <a:pt x="45" y="0"/>
                  </a:moveTo>
                  <a:cubicBezTo>
                    <a:pt x="20" y="0"/>
                    <a:pt x="0" y="20"/>
                    <a:pt x="0" y="45"/>
                  </a:cubicBezTo>
                  <a:cubicBezTo>
                    <a:pt x="0" y="69"/>
                    <a:pt x="20" y="89"/>
                    <a:pt x="45" y="89"/>
                  </a:cubicBezTo>
                  <a:cubicBezTo>
                    <a:pt x="70" y="89"/>
                    <a:pt x="90" y="69"/>
                    <a:pt x="90" y="45"/>
                  </a:cubicBezTo>
                  <a:cubicBezTo>
                    <a:pt x="90" y="20"/>
                    <a:pt x="70" y="0"/>
                    <a:pt x="45" y="0"/>
                  </a:cubicBezTo>
                  <a:close/>
                  <a:moveTo>
                    <a:pt x="45" y="70"/>
                  </a:moveTo>
                  <a:cubicBezTo>
                    <a:pt x="31" y="70"/>
                    <a:pt x="19" y="59"/>
                    <a:pt x="19" y="45"/>
                  </a:cubicBezTo>
                  <a:cubicBezTo>
                    <a:pt x="19" y="30"/>
                    <a:pt x="31" y="19"/>
                    <a:pt x="45" y="19"/>
                  </a:cubicBezTo>
                  <a:cubicBezTo>
                    <a:pt x="59" y="19"/>
                    <a:pt x="71" y="30"/>
                    <a:pt x="71" y="45"/>
                  </a:cubicBezTo>
                  <a:cubicBezTo>
                    <a:pt x="71" y="59"/>
                    <a:pt x="59" y="70"/>
                    <a:pt x="45" y="70"/>
                  </a:cubicBezTo>
                  <a:close/>
                </a:path>
              </a:pathLst>
            </a:custGeom>
            <a:solidFill>
              <a:srgbClr val="000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1478" y="6375051"/>
            <a:ext cx="39600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cap="all" baseline="0">
                <a:solidFill>
                  <a:srgbClr val="8B8A8D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4" name="xxLanguageTextBox">
            <a:extLst>
              <a:ext uri="{FF2B5EF4-FFF2-40B4-BE49-F238E27FC236}">
                <a16:creationId xmlns:a16="http://schemas.microsoft.com/office/drawing/2014/main" id="{EC090563-42C9-4A11-A229-0DBAF5079DE8}"/>
              </a:ext>
            </a:extLst>
          </p:cNvPr>
          <p:cNvSpPr/>
          <p:nvPr userDrawn="1">
            <p:custDataLst>
              <p:tags r:id="rId27"/>
            </p:custDataLst>
          </p:nvPr>
        </p:nvSpPr>
        <p:spPr>
          <a:xfrm>
            <a:off x="0" y="0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1200" dirty="0">
              <a:solidFill>
                <a:schemeClr val="tx1"/>
              </a:solidFill>
            </a:endParaRPr>
          </a:p>
        </p:txBody>
      </p:sp>
      <p:sp>
        <p:nvSpPr>
          <p:cNvPr id="5" name="MSIPCMContentMarking" descr="{&quot;HashCode&quot;:1071427657,&quot;Placement&quot;:&quot;Footer&quot;,&quot;Top&quot;:519.467957,&quot;Left&quot;:444.409119,&quot;SlideWidth&quot;:960,&quot;SlideHeight&quot;:540}">
            <a:extLst>
              <a:ext uri="{FF2B5EF4-FFF2-40B4-BE49-F238E27FC236}">
                <a16:creationId xmlns:a16="http://schemas.microsoft.com/office/drawing/2014/main" id="{243D9FCC-4F42-4E8E-8B18-287E45EEFF01}"/>
              </a:ext>
            </a:extLst>
          </p:cNvPr>
          <p:cNvSpPr txBox="1"/>
          <p:nvPr userDrawn="1"/>
        </p:nvSpPr>
        <p:spPr>
          <a:xfrm>
            <a:off x="5643996" y="6597243"/>
            <a:ext cx="907183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nb-NO" sz="1000">
                <a:solidFill>
                  <a:srgbClr val="000000"/>
                </a:solidFill>
                <a:latin typeface="Calibri" panose="020F0502020204030204" pitchFamily="34" charset="0"/>
              </a:rPr>
              <a:t>Confidential</a:t>
            </a:r>
            <a:endParaRPr lang="nb-NO" sz="10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556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37" r:id="rId3"/>
    <p:sldLayoutId id="2147483652" r:id="rId4"/>
    <p:sldLayoutId id="2147483738" r:id="rId5"/>
    <p:sldLayoutId id="2147483663" r:id="rId6"/>
    <p:sldLayoutId id="2147483655" r:id="rId7"/>
    <p:sldLayoutId id="2147483660" r:id="rId8"/>
    <p:sldLayoutId id="2147483724" r:id="rId9"/>
    <p:sldLayoutId id="2147483725" r:id="rId10"/>
    <p:sldLayoutId id="2147483735" r:id="rId11"/>
    <p:sldLayoutId id="2147483736" r:id="rId12"/>
    <p:sldLayoutId id="2147483742" r:id="rId13"/>
    <p:sldLayoutId id="2147483728" r:id="rId14"/>
    <p:sldLayoutId id="2147483726" r:id="rId15"/>
    <p:sldLayoutId id="2147483740" r:id="rId16"/>
    <p:sldLayoutId id="2147483730" r:id="rId17"/>
    <p:sldLayoutId id="2147483729" r:id="rId18"/>
    <p:sldLayoutId id="2147483732" r:id="rId19"/>
    <p:sldLayoutId id="2147483713" r:id="rId20"/>
    <p:sldLayoutId id="2147483741" r:id="rId21"/>
    <p:sldLayoutId id="2147483720" r:id="rId22"/>
    <p:sldLayoutId id="2147483731" r:id="rId23"/>
    <p:sldLayoutId id="2147483739" r:id="rId24"/>
    <p:sldLayoutId id="2147483733" r:id="rId25"/>
  </p:sldLayoutIdLst>
  <p:hf hdr="0" ftr="0" dt="0"/>
  <p:txStyles>
    <p:titleStyle>
      <a:lvl1pPr algn="l" defTabSz="1088776" rtl="0" eaLnBrk="1" latinLnBrk="0" hangingPunct="1"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15487" indent="-215487" algn="l" defTabSz="1088776" rtl="0" eaLnBrk="1" latinLnBrk="0" hangingPunct="1">
        <a:spcBef>
          <a:spcPts val="12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71517" indent="-214326" algn="l" defTabSz="1088776" rtl="0" eaLnBrk="1" latinLnBrk="0" hangingPunct="1">
        <a:spcBef>
          <a:spcPts val="0"/>
        </a:spcBef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728708" indent="-214326" algn="l" defTabSz="1088776" rtl="0" eaLnBrk="1" latinLnBrk="0" hangingPunct="1">
        <a:spcBef>
          <a:spcPts val="0"/>
        </a:spcBef>
        <a:buFont typeface="Arial" pitchFamily="34" charset="0"/>
        <a:buChar char="−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85900" indent="-214326" algn="l" defTabSz="1088776" rtl="0" eaLnBrk="1" latinLnBrk="0" hangingPunct="1">
        <a:spcBef>
          <a:spcPts val="0"/>
        </a:spcBef>
        <a:buFont typeface="Arial" pitchFamily="34" charset="0"/>
        <a:buChar char="−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43091" indent="-214326" algn="l" defTabSz="1088776" rtl="0" eaLnBrk="1" latinLnBrk="0" hangingPunct="1">
        <a:spcBef>
          <a:spcPts val="0"/>
        </a:spcBef>
        <a:buFont typeface="Arial" pitchFamily="34" charset="0"/>
        <a:buChar char="−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994134" indent="-272194" algn="l" defTabSz="108877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8522" indent="-272194" algn="l" defTabSz="108877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2910" indent="-272194" algn="l" defTabSz="108877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7298" indent="-272194" algn="l" defTabSz="108877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388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776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3164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552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940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6328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0716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5104" algn="l" defTabSz="108877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/>
              <a:t>Vil rekken av rekorder fortsette på 2020-tallet?</a:t>
            </a:r>
            <a:endParaRPr lang="nb-NO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/>
              <a:t>Sjømatdagene på Hell</a:t>
            </a:r>
            <a:endParaRPr lang="nb-NO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/>
              <a:t>Finn-Arne Egeness, Sjømatanalytiker </a:t>
            </a:r>
            <a:endParaRPr lang="nb-NO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b-NO" dirty="0"/>
              <a:t>14. januar 2020</a:t>
            </a:r>
          </a:p>
        </p:txBody>
      </p:sp>
    </p:spTree>
    <p:extLst>
      <p:ext uri="{BB962C8B-B14F-4D97-AF65-F5344CB8AC3E}">
        <p14:creationId xmlns:p14="http://schemas.microsoft.com/office/powerpoint/2010/main" val="5656688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27B200-0867-4472-9850-C2C982C79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BCCD3-0010-4FBA-B965-2126ADC31932}" type="slidenum">
              <a:rPr lang="nb-NO" smtClean="0"/>
              <a:pPr/>
              <a:t>10</a:t>
            </a:fld>
            <a:endParaRPr lang="nb-NO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406994-1575-4CBE-87A0-6E4B826F2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Norsk produksjon av atlantisk oppdrettslaks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6D6853-284A-4E6D-B1A2-180FFC7C6E28}"/>
              </a:ext>
            </a:extLst>
          </p:cNvPr>
          <p:cNvSpPr txBox="1"/>
          <p:nvPr/>
        </p:nvSpPr>
        <p:spPr>
          <a:xfrm>
            <a:off x="9582539" y="5934269"/>
            <a:ext cx="20273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Kilde: Nordea Markets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0660A13-219E-4723-9470-2EDD2F9CFF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3060290"/>
              </p:ext>
            </p:extLst>
          </p:nvPr>
        </p:nvGraphicFramePr>
        <p:xfrm>
          <a:off x="647999" y="1362269"/>
          <a:ext cx="8570646" cy="47306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55965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27B200-0867-4472-9850-C2C982C79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BCCD3-0010-4FBA-B965-2126ADC31932}" type="slidenum">
              <a:rPr lang="nb-NO" smtClean="0"/>
              <a:pPr/>
              <a:t>11</a:t>
            </a:fld>
            <a:endParaRPr lang="nb-NO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406994-1575-4CBE-87A0-6E4B826F2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Norsk produksjon av atlantisk oppdrettslaks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6D6853-284A-4E6D-B1A2-180FFC7C6E28}"/>
              </a:ext>
            </a:extLst>
          </p:cNvPr>
          <p:cNvSpPr txBox="1"/>
          <p:nvPr/>
        </p:nvSpPr>
        <p:spPr>
          <a:xfrm>
            <a:off x="9582539" y="5934269"/>
            <a:ext cx="20273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Kilde: Nordea Markets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EE872D0-728C-472B-8814-7DAB8F343F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4956141"/>
              </p:ext>
            </p:extLst>
          </p:nvPr>
        </p:nvGraphicFramePr>
        <p:xfrm>
          <a:off x="647999" y="1371600"/>
          <a:ext cx="8514662" cy="4839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46026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A1F21-3A0E-40F4-B414-F4F4858DB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Estimert eksportverdi av norsk laks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50F14A-39E8-4979-89BB-FAD7B639D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BCCD3-0010-4FBA-B965-2126ADC31932}" type="slidenum">
              <a:rPr lang="nb-NO" smtClean="0"/>
              <a:t>12</a:t>
            </a:fld>
            <a:endParaRPr lang="nb-NO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21030E-599A-4691-88F0-7CA0EA1A5ECF}"/>
              </a:ext>
            </a:extLst>
          </p:cNvPr>
          <p:cNvSpPr txBox="1"/>
          <p:nvPr/>
        </p:nvSpPr>
        <p:spPr>
          <a:xfrm>
            <a:off x="10459616" y="5952931"/>
            <a:ext cx="13342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Kilde: Nordea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FA9B135-0F41-4643-966A-58D16782110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1888571"/>
              </p:ext>
            </p:extLst>
          </p:nvPr>
        </p:nvGraphicFramePr>
        <p:xfrm>
          <a:off x="648000" y="1464907"/>
          <a:ext cx="8589306" cy="4626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51686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48EB0-044E-455A-8BD1-FE89A1173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Økt foredling vil stimulere eksportverdien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7BA3A7-2D0E-499E-8176-56400471D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BCCD3-0010-4FBA-B965-2126ADC31932}" type="slidenum">
              <a:rPr lang="nb-NO" smtClean="0"/>
              <a:t>13</a:t>
            </a:fld>
            <a:endParaRPr lang="nb-NO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E569EA9-D840-4C40-9FCD-8DF1483056B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7929629"/>
              </p:ext>
            </p:extLst>
          </p:nvPr>
        </p:nvGraphicFramePr>
        <p:xfrm>
          <a:off x="647999" y="1483567"/>
          <a:ext cx="8626629" cy="4627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5396EA5-7150-424C-829B-816ABD4BA44A}"/>
              </a:ext>
            </a:extLst>
          </p:cNvPr>
          <p:cNvSpPr txBox="1"/>
          <p:nvPr/>
        </p:nvSpPr>
        <p:spPr>
          <a:xfrm>
            <a:off x="9088016" y="5645020"/>
            <a:ext cx="2459159" cy="531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b-NO" sz="12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92FD97-2274-42EE-9CCB-B7E116DA90BD}"/>
              </a:ext>
            </a:extLst>
          </p:cNvPr>
          <p:cNvSpPr txBox="1"/>
          <p:nvPr/>
        </p:nvSpPr>
        <p:spPr>
          <a:xfrm>
            <a:off x="10459616" y="5952931"/>
            <a:ext cx="13342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Kilde: Nordea</a:t>
            </a:r>
          </a:p>
        </p:txBody>
      </p:sp>
    </p:spTree>
    <p:extLst>
      <p:ext uri="{BB962C8B-B14F-4D97-AF65-F5344CB8AC3E}">
        <p14:creationId xmlns:p14="http://schemas.microsoft.com/office/powerpoint/2010/main" val="25750160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11F37-9405-418B-9CA7-645DE2D08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Norsk eksport av villfanget fisk og sjømat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48AB74-D22A-4CF5-AC70-2258992D1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BCCD3-0010-4FBA-B965-2126ADC31932}" type="slidenum">
              <a:rPr lang="nb-NO" smtClean="0"/>
              <a:t>14</a:t>
            </a:fld>
            <a:endParaRPr lang="nb-NO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FEB3AF7-E075-40DB-AAE9-23FBC86EA5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2589326"/>
              </p:ext>
            </p:extLst>
          </p:nvPr>
        </p:nvGraphicFramePr>
        <p:xfrm>
          <a:off x="648000" y="1550125"/>
          <a:ext cx="8830389" cy="44965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87F0910-E857-417A-8136-9A35DC625F81}"/>
              </a:ext>
            </a:extLst>
          </p:cNvPr>
          <p:cNvSpPr txBox="1"/>
          <p:nvPr/>
        </p:nvSpPr>
        <p:spPr>
          <a:xfrm>
            <a:off x="9753600" y="5892800"/>
            <a:ext cx="1971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Kilde: Norges Sjømatråd </a:t>
            </a:r>
          </a:p>
        </p:txBody>
      </p:sp>
    </p:spTree>
    <p:extLst>
      <p:ext uri="{BB962C8B-B14F-4D97-AF65-F5344CB8AC3E}">
        <p14:creationId xmlns:p14="http://schemas.microsoft.com/office/powerpoint/2010/main" val="1513930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80331-B153-4C19-838E-7E7B625E9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Relativ endring OBX og i eksportverdi av villfanget sjømat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6B6B12-0EDC-4357-9029-207614252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BCCD3-0010-4FBA-B965-2126ADC31932}" type="slidenum">
              <a:rPr lang="nb-NO" smtClean="0"/>
              <a:t>15</a:t>
            </a:fld>
            <a:endParaRPr lang="nb-NO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3ABBF9B-C22F-4600-A310-7B99E122251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9748876"/>
              </p:ext>
            </p:extLst>
          </p:nvPr>
        </p:nvGraphicFramePr>
        <p:xfrm>
          <a:off x="648000" y="1249681"/>
          <a:ext cx="9247840" cy="4663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31550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E1F44-E2CB-42FE-8D4D-D1ECEAEF7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Eksportpriser på fryst torsk (HG)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FC680F-563B-4B48-84A2-856F35A14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BCCD3-0010-4FBA-B965-2126ADC31932}" type="slidenum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8B8A8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1088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b-NO" sz="900" b="0" i="0" u="none" strike="noStrike" kern="1200" cap="none" spc="0" normalizeH="0" baseline="0" noProof="0" dirty="0">
              <a:ln>
                <a:noFill/>
              </a:ln>
              <a:solidFill>
                <a:srgbClr val="8B8A8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11FD9D-5544-4732-870A-180EFEC2493F}"/>
              </a:ext>
            </a:extLst>
          </p:cNvPr>
          <p:cNvSpPr txBox="1"/>
          <p:nvPr/>
        </p:nvSpPr>
        <p:spPr>
          <a:xfrm>
            <a:off x="9083040" y="5906278"/>
            <a:ext cx="24641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Kilde: Norges Sjømatråd, Nordea 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ECFD58AE-F35D-455F-91CF-9E861095D46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94084" y="1503946"/>
          <a:ext cx="9107905" cy="4302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3649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 uiExpand="1">
        <p:bldSub>
          <a:bldChart bld="series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FEEE8-9226-4399-8475-E9F2FFF1D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Førstehåndsverdi og fangstmengde torsk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39E15E-014A-4207-81CF-3CD93F1A1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BCCD3-0010-4FBA-B965-2126ADC31932}" type="slidenum">
              <a:rPr lang="nb-NO" smtClean="0"/>
              <a:t>17</a:t>
            </a:fld>
            <a:endParaRPr lang="nb-NO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5EA6EC-4788-491D-A9F9-B7A03CF85487}"/>
              </a:ext>
            </a:extLst>
          </p:cNvPr>
          <p:cNvSpPr txBox="1"/>
          <p:nvPr/>
        </p:nvSpPr>
        <p:spPr>
          <a:xfrm>
            <a:off x="9133840" y="5880970"/>
            <a:ext cx="24133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Kilde: SSB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241A2A9-82CD-4533-8E71-A3BEA845BF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554026"/>
              </p:ext>
            </p:extLst>
          </p:nvPr>
        </p:nvGraphicFramePr>
        <p:xfrm>
          <a:off x="647999" y="1446245"/>
          <a:ext cx="7954825" cy="4599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281801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D6424973-B699-475A-952A-5057DDCF28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91" b="8699"/>
          <a:stretch/>
        </p:blipFill>
        <p:spPr>
          <a:xfrm>
            <a:off x="202220" y="3808555"/>
            <a:ext cx="5258797" cy="2491851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04E504C4-4895-45DB-B95A-7768C8ED3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1800" dirty="0">
                <a:latin typeface="Arial" panose="020B0604020202020204" pitchFamily="34" charset="0"/>
                <a:cs typeface="Arial" panose="020B0604020202020204" pitchFamily="34" charset="0"/>
              </a:rPr>
              <a:t>Forklaringsfaktorer på økt førstehåndsverdi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FCC816C4-EA5F-4710-BFFD-F48D9001A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BCCD3-0010-4FBA-B965-2126ADC31932}" type="slidenum">
              <a:rPr lang="nb-NO" smtClean="0"/>
              <a:pPr/>
              <a:t>18</a:t>
            </a:fld>
            <a:endParaRPr lang="nb-NO"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9B2FD059-77AA-4867-A53C-0E5A171048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432" y="1559383"/>
            <a:ext cx="3363124" cy="2258449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B91BE0C1-3E8C-4D8C-A876-58C2AA9686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99" y="1526287"/>
            <a:ext cx="3138121" cy="2282270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BF62B6C9-F3A1-49D1-A1EB-DB0C4B381A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369" y="1559383"/>
            <a:ext cx="3365964" cy="2239896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7E97E467-FE50-45FF-974A-BD09101C72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17" y="3760833"/>
            <a:ext cx="6492109" cy="2239897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7BD72D5B-0BAA-413D-93FF-E63B9E56DF14}"/>
              </a:ext>
            </a:extLst>
          </p:cNvPr>
          <p:cNvSpPr txBox="1"/>
          <p:nvPr/>
        </p:nvSpPr>
        <p:spPr>
          <a:xfrm>
            <a:off x="9566266" y="6013769"/>
            <a:ext cx="2134321" cy="277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583">
              <a:defRPr/>
            </a:pPr>
            <a:r>
              <a:rPr lang="en-GB" sz="1200" dirty="0">
                <a:solidFill>
                  <a:prstClr val="black"/>
                </a:solidFill>
                <a:latin typeface="Calibri" panose="020F0502020204030204" pitchFamily="34" charset="0"/>
              </a:rPr>
              <a:t>Kilde: Nordea</a:t>
            </a:r>
          </a:p>
        </p:txBody>
      </p:sp>
    </p:spTree>
    <p:extLst>
      <p:ext uri="{BB962C8B-B14F-4D97-AF65-F5344CB8AC3E}">
        <p14:creationId xmlns:p14="http://schemas.microsoft.com/office/powerpoint/2010/main" val="21331492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DDA88964-80DC-4889-9A68-16A62BC894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58486" y="-493275"/>
            <a:ext cx="3407629" cy="4543504"/>
          </a:xfrm>
          <a:prstGeom prst="rect">
            <a:avLst/>
          </a:prstGeom>
        </p:spPr>
      </p:pic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3293F513-5C1D-4CAB-AEFF-7E44641BE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BCCD3-0010-4FBA-B965-2126ADC31932}" type="slidenum">
              <a:rPr lang="nb-NO" smtClean="0"/>
              <a:pPr/>
              <a:t>19</a:t>
            </a:fld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EABE62ED-D555-4D06-AB6D-46D0196193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473" y="74663"/>
            <a:ext cx="3559203" cy="4745604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CCE00C1D-0D15-4EF4-B6D5-8593730E10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684" y="2202359"/>
            <a:ext cx="5219309" cy="3914482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02F7A36E-77F9-4B36-BC37-64D7C1BB1E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56" y="74663"/>
            <a:ext cx="4531634" cy="6042177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3E3BB6E0-7048-42B9-9D34-254D3FB882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233" y="3427351"/>
            <a:ext cx="3585986" cy="268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004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04C2FBE-A89E-431B-96E3-3387DC338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6908" y="-204"/>
            <a:ext cx="2448267" cy="42011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D28A27-59DF-4B75-ACB0-F484099E0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386" y="2505238"/>
            <a:ext cx="6248969" cy="364819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002EB9-132F-4A74-A926-326E1913C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BCCD3-0010-4FBA-B965-2126ADC31932}" type="slidenum">
              <a:rPr lang="nb-NO" smtClean="0"/>
              <a:t>2</a:t>
            </a:fld>
            <a:endParaRPr lang="nb-N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7FD886-48A4-4C05-B1EF-FE5DCEEB2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1012437" cy="30529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280450-2BC1-4A00-8DC8-24882C94D3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57429"/>
            <a:ext cx="5979474" cy="43175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35AC8F-608D-446A-91AA-20DEBB12D9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0640" y="1695464"/>
            <a:ext cx="6344535" cy="11717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628739-0AE9-4636-907A-064BEFCCCC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7460" y="5164124"/>
            <a:ext cx="5772956" cy="16575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0BE24D-F977-4A9A-BCFF-9E467405EA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502" y="2887484"/>
            <a:ext cx="10164594" cy="55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493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AB472A-03EB-4C7B-A3C5-013420329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BCCD3-0010-4FBA-B965-2126ADC31932}" type="slidenum">
              <a:rPr lang="nb-NO" smtClean="0"/>
              <a:pPr/>
              <a:t>20</a:t>
            </a:fld>
            <a:endParaRPr lang="nb-NO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F696861-8F9D-49D8-9E11-875F6F8BA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Torskeprodukter i fransk dagligvarehandel  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A7DB053-E9E8-4EDF-8C88-8F668988999F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47999" y="1158240"/>
          <a:ext cx="8504710" cy="49464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16F06B6-45DD-4492-99B2-E9F79BEDFDFE}"/>
              </a:ext>
            </a:extLst>
          </p:cNvPr>
          <p:cNvSpPr txBox="1"/>
          <p:nvPr/>
        </p:nvSpPr>
        <p:spPr>
          <a:xfrm>
            <a:off x="9778482" y="5831633"/>
            <a:ext cx="1768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Kilde: Europanel </a:t>
            </a:r>
          </a:p>
        </p:txBody>
      </p:sp>
    </p:spTree>
    <p:extLst>
      <p:ext uri="{BB962C8B-B14F-4D97-AF65-F5344CB8AC3E}">
        <p14:creationId xmlns:p14="http://schemas.microsoft.com/office/powerpoint/2010/main" val="2213711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80708-EB9E-4C69-AA64-EA08E92D5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Etterspørselsveksten</a:t>
            </a:r>
            <a:r>
              <a:rPr lang="en-US" dirty="0"/>
              <a:t> </a:t>
            </a:r>
            <a:r>
              <a:rPr lang="en-US" dirty="0" err="1"/>
              <a:t>betyr</a:t>
            </a:r>
            <a:r>
              <a:rPr lang="en-US" dirty="0"/>
              <a:t> </a:t>
            </a:r>
            <a:r>
              <a:rPr lang="en-US" dirty="0" err="1"/>
              <a:t>mest</a:t>
            </a:r>
            <a:endParaRPr lang="nb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F8D20D-17C2-4B49-930F-C43583E43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BCCD3-0010-4FBA-B965-2126ADC31932}" type="slidenum">
              <a:rPr lang="nb-NO" smtClean="0"/>
              <a:t>21</a:t>
            </a:fld>
            <a:endParaRPr lang="nb-NO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97FA31F-65E9-4FCF-A3B2-06A1D287FAB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70022" y="1612233"/>
          <a:ext cx="10383252" cy="4138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38A475B-C9CC-4D16-AA6B-23A6649EE5CD}"/>
              </a:ext>
            </a:extLst>
          </p:cNvPr>
          <p:cNvSpPr txBox="1"/>
          <p:nvPr/>
        </p:nvSpPr>
        <p:spPr>
          <a:xfrm>
            <a:off x="10344724" y="5687090"/>
            <a:ext cx="12345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Kilde</a:t>
            </a:r>
            <a:r>
              <a:rPr lang="en-US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Capia</a:t>
            </a:r>
            <a:endParaRPr lang="nb-NO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37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Chart bld="series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2C027-6101-4658-919F-7950EBED6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Norsk eksport av torsk i verdi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B48C02-1883-40F1-BBC4-ADC9E9397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BCCD3-0010-4FBA-B965-2126ADC31932}" type="slidenum">
              <a:rPr lang="nb-NO" smtClean="0"/>
              <a:t>22</a:t>
            </a:fld>
            <a:endParaRPr lang="nb-NO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254D135-5B48-466E-BE8D-269083212C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3654554"/>
              </p:ext>
            </p:extLst>
          </p:nvPr>
        </p:nvGraphicFramePr>
        <p:xfrm>
          <a:off x="648000" y="1483567"/>
          <a:ext cx="8923592" cy="47212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3E75DF0-14FE-4496-9A62-0B82EEEC5FE6}"/>
              </a:ext>
            </a:extLst>
          </p:cNvPr>
          <p:cNvSpPr txBox="1"/>
          <p:nvPr/>
        </p:nvSpPr>
        <p:spPr>
          <a:xfrm>
            <a:off x="9875520" y="5781040"/>
            <a:ext cx="193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Kilde: Norges Sjømatråd </a:t>
            </a:r>
          </a:p>
        </p:txBody>
      </p:sp>
    </p:spTree>
    <p:extLst>
      <p:ext uri="{BB962C8B-B14F-4D97-AF65-F5344CB8AC3E}">
        <p14:creationId xmlns:p14="http://schemas.microsoft.com/office/powerpoint/2010/main" val="31575809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607417D-963C-4025-86EE-1C12A7826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9466" y="2861428"/>
            <a:ext cx="5484451" cy="31735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B03261-9A8A-40FC-BF65-3F18F218A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063" y="3291432"/>
            <a:ext cx="6525982" cy="274358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B00B4F-02DB-42D1-9288-EC88B2C8A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BCCD3-0010-4FBA-B965-2126ADC31932}" type="slidenum">
              <a:rPr lang="nb-NO" smtClean="0"/>
              <a:pPr/>
              <a:t>23</a:t>
            </a:fld>
            <a:endParaRPr lang="nb-N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5EC9FF-D616-45D5-9A91-B0C65DF7CF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064" y="117051"/>
            <a:ext cx="6525982" cy="36105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C59097-6E1F-46F8-98FF-8D5F7506A9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7587" y="117051"/>
            <a:ext cx="5846330" cy="274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273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60A90-8EE6-43DF-BDA7-2A3E8E4DA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Naturlige variasjoner i torskebestanden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10C669-61D6-4CC5-B490-93E7364C7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BCCD3-0010-4FBA-B965-2126ADC31932}" type="slidenum">
              <a:rPr lang="nb-NO" smtClean="0"/>
              <a:t>24</a:t>
            </a:fld>
            <a:endParaRPr lang="nb-NO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4FA0576-7930-4EEE-B07A-CB612D13B6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895376"/>
              </p:ext>
            </p:extLst>
          </p:nvPr>
        </p:nvGraphicFramePr>
        <p:xfrm>
          <a:off x="747653" y="1577978"/>
          <a:ext cx="8230091" cy="4458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5298AD8-DB14-4795-9F97-938FA82FA1F1}"/>
              </a:ext>
            </a:extLst>
          </p:cNvPr>
          <p:cNvSpPr txBox="1"/>
          <p:nvPr/>
        </p:nvSpPr>
        <p:spPr>
          <a:xfrm>
            <a:off x="9663545" y="5787736"/>
            <a:ext cx="18599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200" dirty="0">
                <a:solidFill>
                  <a:schemeClr val="tx1"/>
                </a:solidFill>
              </a:rPr>
              <a:t>Kilde: SSB </a:t>
            </a:r>
          </a:p>
        </p:txBody>
      </p:sp>
    </p:spTree>
    <p:extLst>
      <p:ext uri="{BB962C8B-B14F-4D97-AF65-F5344CB8AC3E}">
        <p14:creationId xmlns:p14="http://schemas.microsoft.com/office/powerpoint/2010/main" val="21523511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B184F-8584-44DD-95CD-71B27AB50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Positiv utvikling i makrellprisen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9A15C4-4066-4A3D-9912-AA42CB0C9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583"/>
            <a:fld id="{D14BCCD3-0010-4FBA-B965-2126ADC31932}" type="slidenum">
              <a:rPr lang="en-GB">
                <a:latin typeface="Arial"/>
              </a:rPr>
              <a:pPr defTabSz="914583"/>
              <a:t>25</a:t>
            </a:fld>
            <a:endParaRPr lang="en-GB" dirty="0">
              <a:latin typeface="Arial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4F2E2AE-DF99-4CA5-B4E6-7E8A5E536DB3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48157" y="1587120"/>
          <a:ext cx="7743739" cy="4362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8F73A9E-1922-4278-ACAB-1F1AA2293270}"/>
              </a:ext>
            </a:extLst>
          </p:cNvPr>
          <p:cNvSpPr txBox="1"/>
          <p:nvPr/>
        </p:nvSpPr>
        <p:spPr>
          <a:xfrm>
            <a:off x="9257211" y="5782491"/>
            <a:ext cx="2107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Kilde: SSB / Fiskeridirektoratet</a:t>
            </a:r>
          </a:p>
        </p:txBody>
      </p:sp>
    </p:spTree>
    <p:extLst>
      <p:ext uri="{BB962C8B-B14F-4D97-AF65-F5344CB8AC3E}">
        <p14:creationId xmlns:p14="http://schemas.microsoft.com/office/powerpoint/2010/main" val="7226115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5629A-978A-4117-BF45-884758EAE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Norsk fangst av makrell og andel til Asia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9E1B4D-C04B-42FF-8D92-55FEDD59E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BCCD3-0010-4FBA-B965-2126ADC31932}" type="slidenum">
              <a:rPr lang="nb-NO" smtClean="0"/>
              <a:t>26</a:t>
            </a:fld>
            <a:endParaRPr lang="nb-NO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25DC748-9D71-43DF-BA65-3E7F0D852051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48000" y="1306286"/>
          <a:ext cx="8609705" cy="4930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88961FC-4AFA-4B5C-93C2-BC8ABF8B330A}"/>
              </a:ext>
            </a:extLst>
          </p:cNvPr>
          <p:cNvSpPr txBox="1"/>
          <p:nvPr/>
        </p:nvSpPr>
        <p:spPr>
          <a:xfrm>
            <a:off x="9265920" y="5799909"/>
            <a:ext cx="2194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Kilde: SSB og Norges </a:t>
            </a:r>
            <a:r>
              <a:rPr lang="nb-NO" sz="1200" dirty="0">
                <a:latin typeface="Calibri" panose="020F0502020204030204" pitchFamily="34" charset="0"/>
                <a:cs typeface="Calibri" panose="020F0502020204030204" pitchFamily="34" charset="0"/>
              </a:rPr>
              <a:t>Sjømatråd</a:t>
            </a:r>
            <a:endParaRPr lang="nb-NO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1382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89919-052F-4C71-9AD2-A7B35DF41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Andel til Asia og pris per kilo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591B76-DF91-4AB7-B498-A4A2B8C9F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BCCD3-0010-4FBA-B965-2126ADC31932}" type="slidenum">
              <a:rPr lang="nb-NO" smtClean="0"/>
              <a:t>27</a:t>
            </a:fld>
            <a:endParaRPr lang="nb-NO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3D8C98F-0938-4624-A058-AC6460792B2F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93428" y="1271452"/>
          <a:ext cx="8072743" cy="48226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437B85D-33B2-4963-836B-04C4731E9D6B}"/>
              </a:ext>
            </a:extLst>
          </p:cNvPr>
          <p:cNvSpPr txBox="1"/>
          <p:nvPr/>
        </p:nvSpPr>
        <p:spPr>
          <a:xfrm>
            <a:off x="9265920" y="5799909"/>
            <a:ext cx="2194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Kilde: SSB og Norges </a:t>
            </a:r>
            <a:r>
              <a:rPr lang="nb-NO" sz="1200" dirty="0">
                <a:latin typeface="Calibri" panose="020F0502020204030204" pitchFamily="34" charset="0"/>
                <a:cs typeface="Calibri" panose="020F0502020204030204" pitchFamily="34" charset="0"/>
              </a:rPr>
              <a:t>Sjømatråd</a:t>
            </a:r>
            <a:endParaRPr lang="nb-NO" sz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9612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AC5B8-01B3-4FB1-B18A-8FF235B40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Rekordhøye fangstinntekter fra makrellfisket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C99E19-8D29-4746-A27C-438D19FA5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BCCD3-0010-4FBA-B965-2126ADC31932}" type="slidenum">
              <a:rPr lang="nb-NO" smtClean="0"/>
              <a:t>28</a:t>
            </a:fld>
            <a:endParaRPr lang="nb-NO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BB4162A-B9D1-4F03-9BD5-55A582CCB5FC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48000" y="1474235"/>
          <a:ext cx="9173755" cy="47265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937907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03CC868-EDCB-46CB-BF09-36BBDFC21F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Etterspørselen etter sunne proteiner vil øke</a:t>
            </a:r>
          </a:p>
          <a:p>
            <a:r>
              <a:rPr lang="nb-NO" dirty="0"/>
              <a:t>Lønnsomhet i primærproduksjonen tiltrekker seg ny aktører</a:t>
            </a:r>
          </a:p>
          <a:p>
            <a:pPr lvl="1"/>
            <a:r>
              <a:rPr lang="nb-NO" dirty="0"/>
              <a:t>Landbasert oppdrett</a:t>
            </a:r>
          </a:p>
          <a:p>
            <a:pPr lvl="1"/>
            <a:r>
              <a:rPr lang="nb-NO" dirty="0"/>
              <a:t>Oppdrett og fiske av og etter nye arter</a:t>
            </a:r>
          </a:p>
          <a:p>
            <a:r>
              <a:rPr lang="nb-NO" dirty="0"/>
              <a:t>Vil produksjonsveksten fra landbasert laks være større enn etterspørselen?</a:t>
            </a:r>
          </a:p>
          <a:p>
            <a:pPr lvl="1"/>
            <a:r>
              <a:rPr lang="nb-NO" dirty="0"/>
              <a:t>Økt produksjon</a:t>
            </a:r>
          </a:p>
          <a:p>
            <a:pPr lvl="1"/>
            <a:r>
              <a:rPr lang="nb-NO" dirty="0"/>
              <a:t>Høye priser</a:t>
            </a:r>
          </a:p>
          <a:p>
            <a:pPr lvl="1"/>
            <a:r>
              <a:rPr lang="nb-NO" dirty="0"/>
              <a:t>Perioder med lave priser og store volum har historisk hatt en positiv effekt på etterspørselen </a:t>
            </a:r>
          </a:p>
          <a:p>
            <a:r>
              <a:rPr lang="nb-NO" dirty="0"/>
              <a:t>Ny teknologi vil kunne gi mer foredling nær ressursen og stimulere eksportverdien </a:t>
            </a:r>
          </a:p>
          <a:p>
            <a:r>
              <a:rPr lang="nb-NO" dirty="0"/>
              <a:t>En sterkere krone vil redusere lønnsomhet og eksportverdi i perioder </a:t>
            </a:r>
          </a:p>
          <a:p>
            <a:endParaRPr lang="nb-NO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C00537-E958-4573-A0F9-4018B14A1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BCCD3-0010-4FBA-B965-2126ADC31932}" type="slidenum">
              <a:rPr lang="nb-NO" smtClean="0"/>
              <a:pPr/>
              <a:t>29</a:t>
            </a:fld>
            <a:endParaRPr lang="nb-NO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B1CFD8-E52A-4FD6-9BAD-F491CE235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99" y="360083"/>
            <a:ext cx="8421356" cy="720167"/>
          </a:xfrm>
        </p:spPr>
        <p:txBody>
          <a:bodyPr/>
          <a:lstStyle/>
          <a:p>
            <a:r>
              <a:rPr lang="nb-NO" dirty="0"/>
              <a:t>Kun økonomiske kriser vil i kortere perioder hindre ytterligere vekst</a:t>
            </a:r>
          </a:p>
        </p:txBody>
      </p:sp>
    </p:spTree>
    <p:extLst>
      <p:ext uri="{BB962C8B-B14F-4D97-AF65-F5344CB8AC3E}">
        <p14:creationId xmlns:p14="http://schemas.microsoft.com/office/powerpoint/2010/main" val="3528288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15ED8-9BDF-46F6-B897-A9A5A9B4D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Norsk eksport av sjømat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1732E7-62E4-4BCA-941A-5BB56EC21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BCCD3-0010-4FBA-B965-2126ADC31932}" type="slidenum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8B8A8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1088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b-NO" sz="900" b="0" i="0" u="none" strike="noStrike" kern="1200" cap="none" spc="0" normalizeH="0" baseline="0" noProof="0" dirty="0">
              <a:ln>
                <a:noFill/>
              </a:ln>
              <a:solidFill>
                <a:srgbClr val="8B8A8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629B0B-12BD-43EF-AB52-E014141D7AA7}"/>
              </a:ext>
            </a:extLst>
          </p:cNvPr>
          <p:cNvSpPr txBox="1"/>
          <p:nvPr/>
        </p:nvSpPr>
        <p:spPr>
          <a:xfrm>
            <a:off x="9507894" y="5859624"/>
            <a:ext cx="2239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Kilde: Norges Sjømatråd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D00C1D0-776B-4213-9474-2B8B6BD9D8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134310"/>
              </p:ext>
            </p:extLst>
          </p:nvPr>
        </p:nvGraphicFramePr>
        <p:xfrm>
          <a:off x="648000" y="1188720"/>
          <a:ext cx="9288162" cy="5060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C149149-4BA0-4A7A-A68A-BE95518C36DD}"/>
              </a:ext>
            </a:extLst>
          </p:cNvPr>
          <p:cNvCxnSpPr/>
          <p:nvPr/>
        </p:nvCxnSpPr>
        <p:spPr>
          <a:xfrm>
            <a:off x="1991360" y="3921760"/>
            <a:ext cx="0" cy="802640"/>
          </a:xfrm>
          <a:prstGeom prst="straightConnector1">
            <a:avLst/>
          </a:prstGeom>
          <a:ln w="6350">
            <a:solidFill>
              <a:srgbClr val="8B8A8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A3A6516-1326-425F-91CC-A780B134A573}"/>
              </a:ext>
            </a:extLst>
          </p:cNvPr>
          <p:cNvCxnSpPr/>
          <p:nvPr/>
        </p:nvCxnSpPr>
        <p:spPr>
          <a:xfrm>
            <a:off x="4439920" y="3921760"/>
            <a:ext cx="0" cy="426720"/>
          </a:xfrm>
          <a:prstGeom prst="straightConnector1">
            <a:avLst/>
          </a:prstGeom>
          <a:ln w="6350">
            <a:solidFill>
              <a:srgbClr val="8B8A8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DB6A3A0-E048-4174-9802-03737F986E06}"/>
              </a:ext>
            </a:extLst>
          </p:cNvPr>
          <p:cNvCxnSpPr>
            <a:cxnSpLocks/>
          </p:cNvCxnSpPr>
          <p:nvPr/>
        </p:nvCxnSpPr>
        <p:spPr>
          <a:xfrm>
            <a:off x="4693920" y="3429794"/>
            <a:ext cx="0" cy="918686"/>
          </a:xfrm>
          <a:prstGeom prst="straightConnector1">
            <a:avLst/>
          </a:prstGeom>
          <a:ln w="6350">
            <a:solidFill>
              <a:srgbClr val="8B8A8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3E9FD27-4FA4-485F-8493-6103914038E6}"/>
              </a:ext>
            </a:extLst>
          </p:cNvPr>
          <p:cNvCxnSpPr/>
          <p:nvPr/>
        </p:nvCxnSpPr>
        <p:spPr>
          <a:xfrm>
            <a:off x="7040880" y="3429794"/>
            <a:ext cx="0" cy="258286"/>
          </a:xfrm>
          <a:prstGeom prst="straightConnector1">
            <a:avLst/>
          </a:prstGeom>
          <a:ln w="6350">
            <a:solidFill>
              <a:srgbClr val="8B8A8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1A29DD0-6012-46EF-8E51-B0FF93229ACE}"/>
              </a:ext>
            </a:extLst>
          </p:cNvPr>
          <p:cNvCxnSpPr>
            <a:cxnSpLocks/>
          </p:cNvCxnSpPr>
          <p:nvPr/>
        </p:nvCxnSpPr>
        <p:spPr>
          <a:xfrm>
            <a:off x="4419600" y="3921760"/>
            <a:ext cx="0" cy="0"/>
          </a:xfrm>
          <a:prstGeom prst="line">
            <a:avLst/>
          </a:prstGeom>
          <a:ln w="6350">
            <a:solidFill>
              <a:srgbClr val="8B8A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89C05B7-1D45-46BA-B499-3B55EBEC3F2C}"/>
              </a:ext>
            </a:extLst>
          </p:cNvPr>
          <p:cNvCxnSpPr/>
          <p:nvPr/>
        </p:nvCxnSpPr>
        <p:spPr>
          <a:xfrm>
            <a:off x="1991360" y="3921760"/>
            <a:ext cx="2448560" cy="0"/>
          </a:xfrm>
          <a:prstGeom prst="line">
            <a:avLst/>
          </a:prstGeom>
          <a:ln w="6350">
            <a:solidFill>
              <a:srgbClr val="8B8A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77F9C36-56A1-43F2-8508-56C4CA0A8ED1}"/>
              </a:ext>
            </a:extLst>
          </p:cNvPr>
          <p:cNvCxnSpPr/>
          <p:nvPr/>
        </p:nvCxnSpPr>
        <p:spPr>
          <a:xfrm>
            <a:off x="4693920" y="3429794"/>
            <a:ext cx="2336800" cy="0"/>
          </a:xfrm>
          <a:prstGeom prst="line">
            <a:avLst/>
          </a:prstGeom>
          <a:ln w="6350">
            <a:solidFill>
              <a:srgbClr val="8B8A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E9E57F4-5253-4830-B39A-E9CAF33E8AFE}"/>
              </a:ext>
            </a:extLst>
          </p:cNvPr>
          <p:cNvCxnSpPr/>
          <p:nvPr/>
        </p:nvCxnSpPr>
        <p:spPr>
          <a:xfrm flipH="1">
            <a:off x="7233920" y="1666240"/>
            <a:ext cx="2418080" cy="0"/>
          </a:xfrm>
          <a:prstGeom prst="line">
            <a:avLst/>
          </a:prstGeom>
          <a:ln w="6350">
            <a:solidFill>
              <a:srgbClr val="8B8A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89494FA-AE77-40F3-91A5-AC22D9725242}"/>
              </a:ext>
            </a:extLst>
          </p:cNvPr>
          <p:cNvCxnSpPr/>
          <p:nvPr/>
        </p:nvCxnSpPr>
        <p:spPr>
          <a:xfrm>
            <a:off x="7233920" y="1676400"/>
            <a:ext cx="0" cy="1615440"/>
          </a:xfrm>
          <a:prstGeom prst="straightConnector1">
            <a:avLst/>
          </a:prstGeom>
          <a:ln w="6350">
            <a:solidFill>
              <a:srgbClr val="8B8A8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0CF6421-E6A3-4F03-8BEF-95A9761A95A7}"/>
              </a:ext>
            </a:extLst>
          </p:cNvPr>
          <p:cNvCxnSpPr/>
          <p:nvPr/>
        </p:nvCxnSpPr>
        <p:spPr>
          <a:xfrm>
            <a:off x="9652000" y="1666240"/>
            <a:ext cx="0" cy="172720"/>
          </a:xfrm>
          <a:prstGeom prst="straightConnector1">
            <a:avLst/>
          </a:prstGeom>
          <a:ln w="6350">
            <a:solidFill>
              <a:srgbClr val="8B8A8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49C3D8CB-A39D-4E32-B152-12F51C1C97A2}"/>
              </a:ext>
            </a:extLst>
          </p:cNvPr>
          <p:cNvSpPr txBox="1"/>
          <p:nvPr/>
        </p:nvSpPr>
        <p:spPr>
          <a:xfrm>
            <a:off x="7594453" y="982626"/>
            <a:ext cx="2239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54 til 107 milliarder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C2FDFDA-2308-4BB6-B524-D9D413E9CEF1}"/>
              </a:ext>
            </a:extLst>
          </p:cNvPr>
          <p:cNvSpPr txBox="1"/>
          <p:nvPr/>
        </p:nvSpPr>
        <p:spPr>
          <a:xfrm>
            <a:off x="4961255" y="2340443"/>
            <a:ext cx="2521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31 til 46 milliarder 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6653C11-DCA1-4475-8A30-E8D5ED0CFE17}"/>
              </a:ext>
            </a:extLst>
          </p:cNvPr>
          <p:cNvSpPr txBox="1"/>
          <p:nvPr/>
        </p:nvSpPr>
        <p:spPr>
          <a:xfrm>
            <a:off x="2326644" y="3107174"/>
            <a:ext cx="2367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 til 30 milliarder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021E243-6412-41D4-8E6A-9DEDDC521BF8}"/>
              </a:ext>
            </a:extLst>
          </p:cNvPr>
          <p:cNvSpPr txBox="1"/>
          <p:nvPr/>
        </p:nvSpPr>
        <p:spPr>
          <a:xfrm>
            <a:off x="2621280" y="2525109"/>
            <a:ext cx="12496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+130 %</a:t>
            </a:r>
          </a:p>
        </p:txBody>
      </p:sp>
      <p:sp>
        <p:nvSpPr>
          <p:cNvPr id="36" name="TextBox 1">
            <a:extLst>
              <a:ext uri="{FF2B5EF4-FFF2-40B4-BE49-F238E27FC236}">
                <a16:creationId xmlns:a16="http://schemas.microsoft.com/office/drawing/2014/main" id="{4037521C-CC7F-463B-9D55-B14BF134B29C}"/>
              </a:ext>
            </a:extLst>
          </p:cNvPr>
          <p:cNvSpPr txBox="1"/>
          <p:nvPr/>
        </p:nvSpPr>
        <p:spPr>
          <a:xfrm>
            <a:off x="7953417" y="646991"/>
            <a:ext cx="1178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+ 98 %</a:t>
            </a:r>
          </a:p>
        </p:txBody>
      </p:sp>
    </p:spTree>
    <p:extLst>
      <p:ext uri="{BB962C8B-B14F-4D97-AF65-F5344CB8AC3E}">
        <p14:creationId xmlns:p14="http://schemas.microsoft.com/office/powerpoint/2010/main" val="9500838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/>
              <a:t>Takk!</a:t>
            </a:r>
            <a:endParaRPr lang="nb-NO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n-NO"/>
              <a:t>Finn-Arne Egeness, Sjømatanalytiker </a:t>
            </a:r>
          </a:p>
          <a:p>
            <a:r>
              <a:rPr lang="nn-NO"/>
              <a:t>finn-arne.egeness@nordea.no</a:t>
            </a:r>
            <a:endParaRPr lang="nb-NO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82768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79C31-7AA5-4455-90A7-2795A4B17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Relativ endring i sjømateksporten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248636-ABCA-4CA4-AEAF-10913F633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BCCD3-0010-4FBA-B965-2126ADC31932}" type="slidenum">
              <a:rPr lang="nb-NO" smtClean="0"/>
              <a:t>4</a:t>
            </a:fld>
            <a:endParaRPr lang="nb-NO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C3F061C-127E-4CFC-8A94-A85D327309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7684493"/>
              </p:ext>
            </p:extLst>
          </p:nvPr>
        </p:nvGraphicFramePr>
        <p:xfrm>
          <a:off x="647999" y="1341121"/>
          <a:ext cx="9149143" cy="4746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ADC5EB3-BB16-4BF8-BD79-8CB25BBF6133}"/>
              </a:ext>
            </a:extLst>
          </p:cNvPr>
          <p:cNvSpPr txBox="1"/>
          <p:nvPr/>
        </p:nvSpPr>
        <p:spPr>
          <a:xfrm>
            <a:off x="9586271" y="5948791"/>
            <a:ext cx="2239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Kilde: Norges Sjømatråd</a:t>
            </a:r>
          </a:p>
        </p:txBody>
      </p:sp>
    </p:spTree>
    <p:extLst>
      <p:ext uri="{BB962C8B-B14F-4D97-AF65-F5344CB8AC3E}">
        <p14:creationId xmlns:p14="http://schemas.microsoft.com/office/powerpoint/2010/main" val="4275821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0F759-7E45-43BE-B864-5E85CA266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Norsk eksport av sjømat i euro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015021-F131-4E7E-835B-BB6BC57A4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BCCD3-0010-4FBA-B965-2126ADC31932}" type="slidenum">
              <a:rPr lang="nb-NO" smtClean="0"/>
              <a:t>5</a:t>
            </a:fld>
            <a:endParaRPr lang="nb-NO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8E687DC-4324-4D68-991A-AE4329FA92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383254"/>
              </p:ext>
            </p:extLst>
          </p:nvPr>
        </p:nvGraphicFramePr>
        <p:xfrm>
          <a:off x="647999" y="1271451"/>
          <a:ext cx="9123017" cy="48723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C80FC47-F0ED-4723-A567-9873753D81C5}"/>
              </a:ext>
            </a:extLst>
          </p:cNvPr>
          <p:cNvSpPr txBox="1"/>
          <p:nvPr/>
        </p:nvSpPr>
        <p:spPr>
          <a:xfrm>
            <a:off x="9507894" y="5859624"/>
            <a:ext cx="2239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Kilde: Norges Sjømatråd</a:t>
            </a:r>
          </a:p>
        </p:txBody>
      </p:sp>
    </p:spTree>
    <p:extLst>
      <p:ext uri="{BB962C8B-B14F-4D97-AF65-F5344CB8AC3E}">
        <p14:creationId xmlns:p14="http://schemas.microsoft.com/office/powerpoint/2010/main" val="3103413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E33378-7590-409A-B69D-4339D3742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BCCD3-0010-4FBA-B965-2126ADC31932}" type="slidenum">
              <a:rPr lang="nb-NO" smtClean="0"/>
              <a:pPr/>
              <a:t>6</a:t>
            </a:fld>
            <a:endParaRPr lang="nb-NO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BF5D78-7F01-41C2-99BD-1779F653F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Makroøkonomisk medvind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AC4C56-066A-4F26-9B60-6822EAFFF786}"/>
              </a:ext>
            </a:extLst>
          </p:cNvPr>
          <p:cNvSpPr txBox="1"/>
          <p:nvPr/>
        </p:nvSpPr>
        <p:spPr>
          <a:xfrm>
            <a:off x="9170126" y="5937570"/>
            <a:ext cx="28738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Kilde: FX4Casts / Global Insights 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D1E60556-220B-4C37-BCDF-785A8BBE8D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0651624"/>
              </p:ext>
            </p:extLst>
          </p:nvPr>
        </p:nvGraphicFramePr>
        <p:xfrm>
          <a:off x="647098" y="1245327"/>
          <a:ext cx="9150045" cy="4692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44359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BE949-FB59-44D9-A92D-765BC7873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Norsk eksport av sjømat etter art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7D6F69-E37E-4897-A74D-EB134FCAD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BCCD3-0010-4FBA-B965-2126ADC31932}" type="slidenum">
              <a:rPr lang="nb-NO" smtClean="0"/>
              <a:t>7</a:t>
            </a:fld>
            <a:endParaRPr lang="nb-NO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B474096-3FE1-45BF-A7F6-B565B46C51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8048782"/>
              </p:ext>
            </p:extLst>
          </p:nvPr>
        </p:nvGraphicFramePr>
        <p:xfrm>
          <a:off x="722811" y="1219200"/>
          <a:ext cx="9318172" cy="4824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8D8DC98-C73E-4525-A55F-7E9DD5643CCD}"/>
              </a:ext>
            </a:extLst>
          </p:cNvPr>
          <p:cNvSpPr txBox="1"/>
          <p:nvPr/>
        </p:nvSpPr>
        <p:spPr>
          <a:xfrm>
            <a:off x="9507894" y="5859624"/>
            <a:ext cx="2239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Kilde: Norges Sjømatråd</a:t>
            </a:r>
          </a:p>
        </p:txBody>
      </p:sp>
    </p:spTree>
    <p:extLst>
      <p:ext uri="{BB962C8B-B14F-4D97-AF65-F5344CB8AC3E}">
        <p14:creationId xmlns:p14="http://schemas.microsoft.com/office/powerpoint/2010/main" val="1452871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566A66-859A-46A7-8FBE-800D77EAC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BCCD3-0010-4FBA-B965-2126ADC31932}" type="slidenum">
              <a:rPr lang="nb-NO" smtClean="0"/>
              <a:pPr/>
              <a:t>8</a:t>
            </a:fld>
            <a:endParaRPr lang="nb-NO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63E5943-4AFE-405E-BFC1-4F0F5B9F2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99" y="360083"/>
            <a:ext cx="8607968" cy="720167"/>
          </a:xfrm>
        </p:spPr>
        <p:txBody>
          <a:bodyPr/>
          <a:lstStyle/>
          <a:p>
            <a:r>
              <a:rPr lang="nb-NO" dirty="0"/>
              <a:t>Norsk produksjon av laks og pris per kilo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6C63F40-518C-4A9B-8351-802495E28F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6556404"/>
              </p:ext>
            </p:extLst>
          </p:nvPr>
        </p:nvGraphicFramePr>
        <p:xfrm>
          <a:off x="532062" y="1408657"/>
          <a:ext cx="8723905" cy="4591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2DD371A-3333-4BEB-849A-0905E0A5FF76}"/>
              </a:ext>
            </a:extLst>
          </p:cNvPr>
          <p:cNvSpPr txBox="1"/>
          <p:nvPr/>
        </p:nvSpPr>
        <p:spPr>
          <a:xfrm>
            <a:off x="9032034" y="6000206"/>
            <a:ext cx="2631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Kilde: Kontali og Norges Sjømatråd </a:t>
            </a:r>
          </a:p>
        </p:txBody>
      </p:sp>
    </p:spTree>
    <p:extLst>
      <p:ext uri="{BB962C8B-B14F-4D97-AF65-F5344CB8AC3E}">
        <p14:creationId xmlns:p14="http://schemas.microsoft.com/office/powerpoint/2010/main" val="2733554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43B59-33E2-48ED-B964-CC6101148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Lønnshetsindeks i norsk laksenæring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6A96E9-12A8-40F9-BFFB-E5FFE6B0F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BCCD3-0010-4FBA-B965-2126ADC31932}" type="slidenum">
              <a:rPr lang="nb-NO" smtClean="0"/>
              <a:t>9</a:t>
            </a:fld>
            <a:endParaRPr lang="nb-NO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26A1B6C-C1AD-4020-B60F-5668DA529B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310170"/>
              </p:ext>
            </p:extLst>
          </p:nvPr>
        </p:nvGraphicFramePr>
        <p:xfrm>
          <a:off x="737460" y="1384663"/>
          <a:ext cx="8798425" cy="4662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F05B6B4-6A77-45C2-A886-B1275F4FF834}"/>
              </a:ext>
            </a:extLst>
          </p:cNvPr>
          <p:cNvSpPr txBox="1"/>
          <p:nvPr/>
        </p:nvSpPr>
        <p:spPr>
          <a:xfrm>
            <a:off x="10039739" y="5840963"/>
            <a:ext cx="14835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200" dirty="0">
                <a:solidFill>
                  <a:schemeClr val="tx1"/>
                </a:solidFill>
              </a:rPr>
              <a:t>Kilde: Nordea</a:t>
            </a:r>
          </a:p>
        </p:txBody>
      </p:sp>
    </p:spTree>
    <p:extLst>
      <p:ext uri="{BB962C8B-B14F-4D97-AF65-F5344CB8AC3E}">
        <p14:creationId xmlns:p14="http://schemas.microsoft.com/office/powerpoint/2010/main" val="111106728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LANGUAGETEXTBOX" val="Nor"/>
</p:tagLst>
</file>

<file path=ppt/theme/theme1.xml><?xml version="1.0" encoding="utf-8"?>
<a:theme xmlns:a="http://schemas.openxmlformats.org/drawingml/2006/main" name="Nordea">
  <a:themeElements>
    <a:clrScheme name="Nordea">
      <a:dk1>
        <a:sysClr val="windowText" lastClr="000000"/>
      </a:dk1>
      <a:lt1>
        <a:sysClr val="window" lastClr="FFFFFF"/>
      </a:lt1>
      <a:dk2>
        <a:srgbClr val="00005E"/>
      </a:dk2>
      <a:lt2>
        <a:srgbClr val="0000A0"/>
      </a:lt2>
      <a:accent1>
        <a:srgbClr val="0000A0"/>
      </a:accent1>
      <a:accent2>
        <a:srgbClr val="3399FF"/>
      </a:accent2>
      <a:accent3>
        <a:srgbClr val="99CCFF"/>
      </a:accent3>
      <a:accent4>
        <a:srgbClr val="FBD9CA"/>
      </a:accent4>
      <a:accent5>
        <a:srgbClr val="C9C7C7"/>
      </a:accent5>
      <a:accent6>
        <a:srgbClr val="474748"/>
      </a:accent6>
      <a:hlink>
        <a:srgbClr val="000000"/>
      </a:hlink>
      <a:folHlink>
        <a:srgbClr val="3399FF"/>
      </a:folHlink>
    </a:clrScheme>
    <a:fontScheme name="Norde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rgbClr val="8B8A8D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200" dirty="0">
            <a:solidFill>
              <a:schemeClr val="tx1"/>
            </a:solidFill>
          </a:defRPr>
        </a:defPPr>
      </a:lstStyle>
    </a:txDef>
  </a:objectDefaults>
  <a:extraClrSchemeLst/>
  <a:custClrLst>
    <a:custClr name="Nordea Deep Blue B5">
      <a:srgbClr val="00005E"/>
    </a:custClr>
    <a:custClr name="Nordea Blue B4">
      <a:srgbClr val="0000A0"/>
    </a:custClr>
    <a:custClr name="Nordea Vivid Blue B3">
      <a:srgbClr val="0000FF"/>
    </a:custClr>
    <a:custClr name="Nordea Medium Blue B2">
      <a:srgbClr val="3399FF"/>
    </a:custClr>
    <a:custClr name="Nordea Light Blue B1">
      <a:srgbClr val="99CCFF"/>
    </a:custClr>
    <a:custClr name="Nordea Dark Pink P3">
      <a:srgbClr val="F0C1AE"/>
    </a:custClr>
    <a:custClr name="Nordea Pink P2">
      <a:srgbClr val="FBD9CA"/>
    </a:custClr>
    <a:custClr name="Nordea Light Pink P1">
      <a:srgbClr val="FDECE4"/>
    </a:custClr>
    <a:custClr name="Nordea Dark Gray G4">
      <a:srgbClr val="474748"/>
    </a:custClr>
    <a:custClr name="Nordea Gray G3">
      <a:srgbClr val="8B8A8D"/>
    </a:custClr>
    <a:custClr name="Nordea Medium Gray G2">
      <a:srgbClr val="C9C7C7"/>
    </a:custClr>
    <a:custClr name="Nordea Light Gray G1">
      <a:srgbClr val="E6E4E3"/>
    </a:custClr>
    <a:custClr name="Nordea Accent Red">
      <a:srgbClr val="FF5959"/>
    </a:custClr>
    <a:custClr name="Nordea Accent Yellow">
      <a:srgbClr val="FFE183"/>
    </a:custClr>
    <a:custClr name="Nordea Accent Green">
      <a:srgbClr val="40BFA3"/>
    </a:custClr>
  </a:custClr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02F90C46F38DF4898BA4752A8A4EB69" ma:contentTypeVersion="8" ma:contentTypeDescription="Opprett et nytt dokument." ma:contentTypeScope="" ma:versionID="202aef179de1906d21e1d39b89c8c375">
  <xsd:schema xmlns:xsd="http://www.w3.org/2001/XMLSchema" xmlns:xs="http://www.w3.org/2001/XMLSchema" xmlns:p="http://schemas.microsoft.com/office/2006/metadata/properties" xmlns:ns2="2cf5980f-e3f4-4bf8-b2c6-b4fde5c199f6" targetNamespace="http://schemas.microsoft.com/office/2006/metadata/properties" ma:root="true" ma:fieldsID="e23094a2fed89d326e6e3b5d4a7d55ac" ns2:_="">
    <xsd:import namespace="2cf5980f-e3f4-4bf8-b2c6-b4fde5c199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f5980f-e3f4-4bf8-b2c6-b4fde5c199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6D81EA-DF91-4EBC-BC90-D821D53908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4B9DCE5-3B0B-44CD-A2A8-2F3DF88A94E8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4046408a-7f16-4974-bed5-8c0f54d33821"/>
    <ds:schemaRef ds:uri="a9476182-21f2-40bc-a401-86e508eef9f4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34F54E2-DA65-4EE7-ACA4-2CCA825F712F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3239</TotalTime>
  <Words>479</Words>
  <Application>Microsoft Office PowerPoint</Application>
  <PresentationFormat>Custom</PresentationFormat>
  <Paragraphs>142</Paragraphs>
  <Slides>30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Arial</vt:lpstr>
      <vt:lpstr>Calibri</vt:lpstr>
      <vt:lpstr>Nordea</vt:lpstr>
      <vt:lpstr>Vil rekken av rekorder fortsette på 2020-tallet?</vt:lpstr>
      <vt:lpstr>PowerPoint Presentation</vt:lpstr>
      <vt:lpstr>Norsk eksport av sjømat </vt:lpstr>
      <vt:lpstr>Relativ endring i sjømateksporten </vt:lpstr>
      <vt:lpstr>Norsk eksport av sjømat i euro </vt:lpstr>
      <vt:lpstr>Makroøkonomisk medvind</vt:lpstr>
      <vt:lpstr>Norsk eksport av sjømat etter art</vt:lpstr>
      <vt:lpstr>Norsk produksjon av laks og pris per kilo</vt:lpstr>
      <vt:lpstr>Lønnshetsindeks i norsk laksenæring </vt:lpstr>
      <vt:lpstr>Norsk produksjon av atlantisk oppdrettslaks </vt:lpstr>
      <vt:lpstr>Norsk produksjon av atlantisk oppdrettslaks </vt:lpstr>
      <vt:lpstr>Estimert eksportverdi av norsk laks</vt:lpstr>
      <vt:lpstr>Økt foredling vil stimulere eksportverdien </vt:lpstr>
      <vt:lpstr>Norsk eksport av villfanget fisk og sjømat </vt:lpstr>
      <vt:lpstr>Relativ endring OBX og i eksportverdi av villfanget sjømat</vt:lpstr>
      <vt:lpstr>Eksportpriser på fryst torsk (HG)</vt:lpstr>
      <vt:lpstr>Førstehåndsverdi og fangstmengde torsk</vt:lpstr>
      <vt:lpstr>Forklaringsfaktorer på økt førstehåndsverdi</vt:lpstr>
      <vt:lpstr>PowerPoint Presentation</vt:lpstr>
      <vt:lpstr>Torskeprodukter i fransk dagligvarehandel  </vt:lpstr>
      <vt:lpstr>Etterspørselsveksten betyr mest</vt:lpstr>
      <vt:lpstr>Norsk eksport av torsk i verdi </vt:lpstr>
      <vt:lpstr>PowerPoint Presentation</vt:lpstr>
      <vt:lpstr>Naturlige variasjoner i torskebestanden</vt:lpstr>
      <vt:lpstr>Positiv utvikling i makrellprisen </vt:lpstr>
      <vt:lpstr>Norsk fangst av makrell og andel til Asia</vt:lpstr>
      <vt:lpstr>Andel til Asia og pris per kilo</vt:lpstr>
      <vt:lpstr>Rekordhøye fangstinntekter fra makrellfisket</vt:lpstr>
      <vt:lpstr>Kun økonomiske kriser vil i kortere perioder hindre ytterligere vekst</vt:lpstr>
      <vt:lpstr>Takk!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Vil rekken av rekorder fortsette på 2020-tallet?</dc:title>
  <cp:lastModifiedBy>Egeness, Finn-Arne</cp:lastModifiedBy>
  <cp:revision>3</cp:revision>
  <dcterms:created xsi:type="dcterms:W3CDTF">2016-03-23T08:04:09Z</dcterms:created>
  <dcterms:modified xsi:type="dcterms:W3CDTF">2020-01-13T21:11:46Z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00b7bbd-7ade-49ce-aa5e-23220b76cd08_Enabled">
    <vt:lpwstr>true</vt:lpwstr>
  </property>
  <property fmtid="{D5CDD505-2E9C-101B-9397-08002B2CF9AE}" pid="3" name="MSIP_Label_400b7bbd-7ade-49ce-aa5e-23220b76cd08_SetDate">
    <vt:lpwstr>2019-12-30T11:46:07Z</vt:lpwstr>
  </property>
  <property fmtid="{D5CDD505-2E9C-101B-9397-08002B2CF9AE}" pid="4" name="MSIP_Label_400b7bbd-7ade-49ce-aa5e-23220b76cd08_Method">
    <vt:lpwstr>Standard</vt:lpwstr>
  </property>
  <property fmtid="{D5CDD505-2E9C-101B-9397-08002B2CF9AE}" pid="5" name="MSIP_Label_400b7bbd-7ade-49ce-aa5e-23220b76cd08_Name">
    <vt:lpwstr>Confidential</vt:lpwstr>
  </property>
  <property fmtid="{D5CDD505-2E9C-101B-9397-08002B2CF9AE}" pid="6" name="MSIP_Label_400b7bbd-7ade-49ce-aa5e-23220b76cd08_SiteId">
    <vt:lpwstr>8beccd60-0be6-4025-8e24-ca9ae679e1f4</vt:lpwstr>
  </property>
  <property fmtid="{D5CDD505-2E9C-101B-9397-08002B2CF9AE}" pid="7" name="MSIP_Label_400b7bbd-7ade-49ce-aa5e-23220b76cd08_ActionId">
    <vt:lpwstr>92513ca5-484b-40a2-83a0-000068c9bd8d</vt:lpwstr>
  </property>
  <property fmtid="{D5CDD505-2E9C-101B-9397-08002B2CF9AE}" pid="8" name="MSIP_Label_400b7bbd-7ade-49ce-aa5e-23220b76cd08_ContentBits">
    <vt:lpwstr>2</vt:lpwstr>
  </property>
  <property fmtid="{D5CDD505-2E9C-101B-9397-08002B2CF9AE}" pid="9" name="ContentTypeId">
    <vt:lpwstr>0x010100602F90C46F38DF4898BA4752A8A4EB69</vt:lpwstr>
  </property>
</Properties>
</file>