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6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960" y="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FA8B5B4-4D2D-4CC7-94BE-6C2D96A4BE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7F150BD0-4475-448B-B14B-E1E2959256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9FE5E4D-2B71-46F9-BD3C-66AEDB1A6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EE4B8-BFCE-4714-998B-D1BDA66A5E92}" type="datetimeFigureOut">
              <a:rPr lang="nb-NO" smtClean="0"/>
              <a:t>13.01.2021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27486BA-F379-4263-A843-D01ECD396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F2C6ED6-042A-45D8-B9C3-BE0E97044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7350B-7A6E-4B36-B226-F55AEC992EC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11620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5B84CE0-E27F-4E7B-A049-CD77F2AF6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45F8F7E7-844C-4885-9EB9-5D851D4AB2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E04B507-C7E0-45E1-BE46-B5E85552F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EE4B8-BFCE-4714-998B-D1BDA66A5E92}" type="datetimeFigureOut">
              <a:rPr lang="nb-NO" smtClean="0"/>
              <a:t>13.01.2021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73A59D7-2945-497A-87E3-4A18032FB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820B22C-050C-42C2-BC87-8BFA07BC0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7350B-7A6E-4B36-B226-F55AEC992EC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42363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5026EF6F-D7C6-41AF-AC78-EC5B0EDC52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6A7144ED-DD50-469C-8ACB-55DCDE841F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96E6F22-D782-40D4-940E-E6B3DD2C2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EE4B8-BFCE-4714-998B-D1BDA66A5E92}" type="datetimeFigureOut">
              <a:rPr lang="nb-NO" smtClean="0"/>
              <a:t>13.01.2021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06C93BC-F45B-4B15-8E92-3E8480EBD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402B455-4CB6-4ED4-A3D5-D53276459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7350B-7A6E-4B36-B226-F55AEC992EC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3400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D5C3607-05C9-4751-91E3-291EEF6C1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AF001BE-6550-40F6-B6DA-039FAC2743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2A53773-CED3-42B6-A9E3-B0DE2C2C7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EE4B8-BFCE-4714-998B-D1BDA66A5E92}" type="datetimeFigureOut">
              <a:rPr lang="nb-NO" smtClean="0"/>
              <a:t>13.01.2021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C98F002-436D-4C79-9E81-DE31A1CBE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28301CA-DD62-48FA-9CB9-DC5E7D81C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7350B-7A6E-4B36-B226-F55AEC992EC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19358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B22C59D-47E9-4476-8EB9-8EF264B88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C083176-190B-457A-BB62-37EDDD9EDC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43AA7D8-0D50-41B7-B02F-B47A2EE63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EE4B8-BFCE-4714-998B-D1BDA66A5E92}" type="datetimeFigureOut">
              <a:rPr lang="nb-NO" smtClean="0"/>
              <a:t>13.01.2021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AFA3490-A88F-4B1B-BA99-97E89545D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9443282-0D95-434C-B2DF-8615AD16C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7350B-7A6E-4B36-B226-F55AEC992EC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97588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907ECBA-4384-47EB-8015-8875AF07C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02C791D-B438-4589-A043-DFC8F500C5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79D6F137-9C77-4EC5-91DE-AF21FD4412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A4F078FC-2D20-41CA-BFE5-AC5EDBC43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EE4B8-BFCE-4714-998B-D1BDA66A5E92}" type="datetimeFigureOut">
              <a:rPr lang="nb-NO" smtClean="0"/>
              <a:t>13.01.2021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AFB0DE4B-6655-453A-8C6E-6E0779172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46A0DBD1-C343-4920-B7FD-E770BD26C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7350B-7A6E-4B36-B226-F55AEC992EC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70514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DD2E2B1-C4B4-4ACA-A26C-44DDD00EC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40CE07B-563E-42D2-8BED-443CFDDE14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CBD2132B-A5C2-4685-BE93-CF6AE6CA0D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3872AEFA-52A3-4036-8868-01454F03D4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7729D2AD-35DF-409B-9ECF-7805AA23DB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3A751713-6C24-409F-9B62-DCC19D2E2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EE4B8-BFCE-4714-998B-D1BDA66A5E92}" type="datetimeFigureOut">
              <a:rPr lang="nb-NO" smtClean="0"/>
              <a:t>13.01.2021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A164365D-C5CC-48D3-991C-0BB1243C3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CD1F0AC2-1D1D-4EBF-8B7E-E1A8CF343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7350B-7A6E-4B36-B226-F55AEC992EC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8166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CC3C4E4-DF53-4C92-A590-A8D5356E5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BF909D98-2619-41BD-8FA2-CBCF05501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EE4B8-BFCE-4714-998B-D1BDA66A5E92}" type="datetimeFigureOut">
              <a:rPr lang="nb-NO" smtClean="0"/>
              <a:t>13.01.2021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DBA6F3CD-8244-43B7-9547-2E9E03737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F164CCF2-9048-4F7F-ABFB-AFE65C419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7350B-7A6E-4B36-B226-F55AEC992EC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13012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69E313B1-73EC-490B-B4B4-37F72FA7C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EE4B8-BFCE-4714-998B-D1BDA66A5E92}" type="datetimeFigureOut">
              <a:rPr lang="nb-NO" smtClean="0"/>
              <a:t>13.01.2021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46D863C6-C4D0-4C0E-80B1-E49A312EF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AEA67067-4705-45C7-810D-C2DF34BB6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7350B-7A6E-4B36-B226-F55AEC992EC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3760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7F5002C-B0F9-4481-A467-39DA4B231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5A61653-089D-4E25-BB7B-035618ACC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D66606D8-1A8D-4A4A-8D52-BCA852D180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84D7C82E-0346-4A0F-8B55-D4A7255D4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EE4B8-BFCE-4714-998B-D1BDA66A5E92}" type="datetimeFigureOut">
              <a:rPr lang="nb-NO" smtClean="0"/>
              <a:t>13.01.2021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7E4CA6D4-5AA9-4710-810D-3DAA88887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4FB0FB1C-33EB-4454-821B-867F8F016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7350B-7A6E-4B36-B226-F55AEC992EC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95328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A752800-5BF5-451F-959D-39B6B4D3A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99301908-5EFD-4C84-8E39-F678EACB58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5524E4F5-0688-4A8A-ACE3-1E5A92532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09EC894-02C9-4A5A-9B71-C6FDDE00A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EE4B8-BFCE-4714-998B-D1BDA66A5E92}" type="datetimeFigureOut">
              <a:rPr lang="nb-NO" smtClean="0"/>
              <a:t>13.01.2021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CE619F7E-7FCB-4305-871A-DBAD431D9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49FCD555-FE28-4784-97EE-F84EBE94C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7350B-7A6E-4B36-B226-F55AEC992EC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69036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0FFD2728-3F19-4670-ADC9-745E31960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A5D18692-66DA-4C11-B493-2E1D23067F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189D53C-12F2-45C1-99C4-B138C2D5B6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EE4B8-BFCE-4714-998B-D1BDA66A5E92}" type="datetimeFigureOut">
              <a:rPr lang="nb-NO" smtClean="0"/>
              <a:t>13.01.2021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AADDED6-5564-44E9-B9AC-11650D35E5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1E9A0EA-18F4-4EE0-A6AC-A7B4E3A580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7350B-7A6E-4B36-B226-F55AEC992EC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86019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872725C-4439-43F8-922D-6FD0FCE9C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8545"/>
          </a:xfrm>
        </p:spPr>
        <p:txBody>
          <a:bodyPr>
            <a:normAutofit/>
          </a:bodyPr>
          <a:lstStyle/>
          <a:p>
            <a:r>
              <a:rPr lang="nb-NO" sz="2800" b="1"/>
              <a:t>Sjekkliste for kontroll </a:t>
            </a:r>
            <a:r>
              <a:rPr lang="nb-NO" sz="2800" b="1" dirty="0"/>
              <a:t>av smittevern i fiskeindustrien</a:t>
            </a:r>
          </a:p>
        </p:txBody>
      </p:sp>
      <p:graphicFrame>
        <p:nvGraphicFramePr>
          <p:cNvPr id="4" name="Tabell 4">
            <a:extLst>
              <a:ext uri="{FF2B5EF4-FFF2-40B4-BE49-F238E27FC236}">
                <a16:creationId xmlns:a16="http://schemas.microsoft.com/office/drawing/2014/main" id="{8065C391-AB77-4C17-964C-C5C4BCA683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379074"/>
              </p:ext>
            </p:extLst>
          </p:nvPr>
        </p:nvGraphicFramePr>
        <p:xfrm>
          <a:off x="392264" y="1129087"/>
          <a:ext cx="11614206" cy="56835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5103">
                  <a:extLst>
                    <a:ext uri="{9D8B030D-6E8A-4147-A177-3AD203B41FA5}">
                      <a16:colId xmlns:a16="http://schemas.microsoft.com/office/drawing/2014/main" val="2720179512"/>
                    </a:ext>
                  </a:extLst>
                </a:gridCol>
                <a:gridCol w="2345635">
                  <a:extLst>
                    <a:ext uri="{9D8B030D-6E8A-4147-A177-3AD203B41FA5}">
                      <a16:colId xmlns:a16="http://schemas.microsoft.com/office/drawing/2014/main" val="1175005397"/>
                    </a:ext>
                  </a:extLst>
                </a:gridCol>
                <a:gridCol w="3133475">
                  <a:extLst>
                    <a:ext uri="{9D8B030D-6E8A-4147-A177-3AD203B41FA5}">
                      <a16:colId xmlns:a16="http://schemas.microsoft.com/office/drawing/2014/main" val="3198072048"/>
                    </a:ext>
                  </a:extLst>
                </a:gridCol>
                <a:gridCol w="3919993">
                  <a:extLst>
                    <a:ext uri="{9D8B030D-6E8A-4147-A177-3AD203B41FA5}">
                      <a16:colId xmlns:a16="http://schemas.microsoft.com/office/drawing/2014/main" val="4073499805"/>
                    </a:ext>
                  </a:extLst>
                </a:gridCol>
              </a:tblGrid>
              <a:tr h="1047305">
                <a:tc>
                  <a:txBody>
                    <a:bodyPr/>
                    <a:lstStyle/>
                    <a:p>
                      <a:r>
                        <a:rPr lang="nb-NO" sz="1600" b="1" dirty="0"/>
                        <a:t>1. Scenario/</a:t>
                      </a:r>
                      <a:br>
                        <a:rPr lang="nb-NO" sz="1600" b="1" dirty="0"/>
                      </a:br>
                      <a:r>
                        <a:rPr lang="nb-NO" sz="1600" b="1" dirty="0"/>
                        <a:t>arbeidsoperasjon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600" dirty="0"/>
                        <a:t>2. Kartlegging av smitterisiko </a:t>
                      </a:r>
                      <a:br>
                        <a:rPr lang="nb-NO" dirty="0"/>
                      </a:br>
                      <a:r>
                        <a:rPr lang="nb-NO" sz="1400" dirty="0"/>
                        <a:t>(faren for hva som kan skje)</a:t>
                      </a:r>
                    </a:p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600" dirty="0"/>
                        <a:t>3. Risikovurdering</a:t>
                      </a:r>
                    </a:p>
                    <a:p>
                      <a:r>
                        <a:rPr lang="nb-NO" sz="1400" dirty="0"/>
                        <a:t>(sannsynligheten for at smitte kan skje og hvilken konsekvens dette kan ha)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600" dirty="0"/>
                        <a:t>4. Rutiner/handlingsplaner med tiltak for å redusere risikoforholdene</a:t>
                      </a:r>
                    </a:p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785015"/>
                  </a:ext>
                </a:extLst>
              </a:tr>
              <a:tr h="1974918">
                <a:tc>
                  <a:txBody>
                    <a:bodyPr/>
                    <a:lstStyle/>
                    <a:p>
                      <a:r>
                        <a:rPr lang="nb-NO" sz="1400" b="0" dirty="0"/>
                        <a:t>Bruk av utenlandsk arbeidskraft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b-NO" sz="1400" dirty="0"/>
                        <a:t>Rutine for mottak av tilreisende arbeidstakere og arbeidssøkere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b-NO" sz="1400" dirty="0"/>
                        <a:t>Rutine for gjennomføring av karantene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b-NO" sz="1400" dirty="0"/>
                        <a:t>Rutine for isolering og testing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b-NO" sz="1400" dirty="0"/>
                        <a:t>Rutine for forsvarlig innkvartering i tråd med gjeldende smittevernkrav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b-NO" sz="1400" dirty="0"/>
                        <a:t>Rutine som sikrer at informasjon om smitteverntiltakene gis på et språk som arbeidstakerne forstår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9052394"/>
                  </a:ext>
                </a:extLst>
              </a:tr>
              <a:tr h="927613">
                <a:tc>
                  <a:txBody>
                    <a:bodyPr/>
                    <a:lstStyle/>
                    <a:p>
                      <a:r>
                        <a:rPr lang="nb-NO" sz="1400" b="0" dirty="0"/>
                        <a:t>Utførelsen av arbeidet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b-NO" sz="1400" dirty="0"/>
                        <a:t>Rutine for å redusere smitte i arbeidsmiljøet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b-NO" sz="1400" dirty="0"/>
                        <a:t>Plan for hvordan færre arbeidstakere kan utføre arbeidsoppgavene uten å bryte reglene for arbeidstid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0231265"/>
                  </a:ext>
                </a:extLst>
              </a:tr>
              <a:tr h="713539">
                <a:tc>
                  <a:txBody>
                    <a:bodyPr/>
                    <a:lstStyle/>
                    <a:p>
                      <a:r>
                        <a:rPr lang="nb-NO" sz="1400" b="0" dirty="0"/>
                        <a:t>Gjennomføring av pauser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0764660"/>
                  </a:ext>
                </a:extLst>
              </a:tr>
              <a:tr h="946665">
                <a:tc>
                  <a:txBody>
                    <a:bodyPr/>
                    <a:lstStyle/>
                    <a:p>
                      <a:r>
                        <a:rPr lang="nb-NO" sz="1400" b="0" dirty="0"/>
                        <a:t>Kontakt med leverandører og andre utenforstående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77188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4692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1533</TotalTime>
  <Words>133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Sjekkliste for kontroll av smittevern i fiskeindustrien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Tonje Kummeneje Vangen</dc:creator>
  <cp:lastModifiedBy>Tonje Kummeneje Vangen</cp:lastModifiedBy>
  <cp:revision>20</cp:revision>
  <dcterms:created xsi:type="dcterms:W3CDTF">2020-12-29T10:18:45Z</dcterms:created>
  <dcterms:modified xsi:type="dcterms:W3CDTF">2021-01-13T14:15:21Z</dcterms:modified>
</cp:coreProperties>
</file>